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17"/>
  </p:handoutMasterIdLst>
  <p:sldIdLst>
    <p:sldId id="318" r:id="rId4"/>
    <p:sldId id="317" r:id="rId5"/>
    <p:sldId id="271" r:id="rId6"/>
    <p:sldId id="279" r:id="rId7"/>
    <p:sldId id="285" r:id="rId8"/>
    <p:sldId id="326" r:id="rId9"/>
    <p:sldId id="290" r:id="rId10"/>
    <p:sldId id="289" r:id="rId11"/>
    <p:sldId id="322" r:id="rId12"/>
    <p:sldId id="300" r:id="rId13"/>
    <p:sldId id="283" r:id="rId14"/>
    <p:sldId id="324" r:id="rId15"/>
    <p:sldId id="325" r:id="rId1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0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59B88-7AFC-4FFB-BA91-9088E0FEC51B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0A797-9AB6-4347-BC94-74C2F578BD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018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86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232DA6-59C3-4D4A-A1D9-E3A6F6AE7D8E}"/>
              </a:ext>
            </a:extLst>
          </p:cNvPr>
          <p:cNvSpPr/>
          <p:nvPr userDrawn="1"/>
        </p:nvSpPr>
        <p:spPr>
          <a:xfrm>
            <a:off x="3215473" y="2039814"/>
            <a:ext cx="2150348" cy="215034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30000">
                <a:srgbClr val="FD2906">
                  <a:alpha val="40000"/>
                </a:srgbClr>
              </a:gs>
              <a:gs pos="15000">
                <a:schemeClr val="accent1">
                  <a:alpha val="70000"/>
                </a:schemeClr>
              </a:gs>
              <a:gs pos="50000">
                <a:srgbClr val="FD2906">
                  <a:alpha val="20000"/>
                </a:srgbClr>
              </a:gs>
              <a:gs pos="70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5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158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701AAEBB-D86C-4E30-86D1-FE1B4A25F3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7349" y="226292"/>
            <a:ext cx="11339377" cy="724247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E944D9-5778-4315-976B-A286E91C5CEF}"/>
              </a:ext>
            </a:extLst>
          </p:cNvPr>
          <p:cNvSpPr/>
          <p:nvPr userDrawn="1"/>
        </p:nvSpPr>
        <p:spPr>
          <a:xfrm>
            <a:off x="0" y="2117377"/>
            <a:ext cx="12192000" cy="2348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4836274-AFF8-4D37-8BD5-DF458FCFF87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76927" y="2355817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A98D3D-18A3-415D-8C2F-81A141548DE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57513" y="2355817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1E7CD97-BB3B-48EB-89E2-6AAF4DE9364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38100" y="2355817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E7CD97-BB3B-48EB-89E2-6AAF4DE9364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390825" y="236534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50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059AC0-94C0-461D-A3BF-6F2CCC0C05C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134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3D1FC1-A995-4009-A918-B06752B41A5D}"/>
              </a:ext>
            </a:extLst>
          </p:cNvPr>
          <p:cNvSpPr/>
          <p:nvPr userDrawn="1"/>
        </p:nvSpPr>
        <p:spPr>
          <a:xfrm>
            <a:off x="0" y="2373923"/>
            <a:ext cx="12192000" cy="32958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6E0D925-4D03-4269-9479-90AE9F5C7D95}"/>
              </a:ext>
            </a:extLst>
          </p:cNvPr>
          <p:cNvSpPr/>
          <p:nvPr userDrawn="1"/>
        </p:nvSpPr>
        <p:spPr>
          <a:xfrm>
            <a:off x="1210826" y="1522325"/>
            <a:ext cx="4999055" cy="499905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B72DB5-CE6A-4579-BC00-B09EC56F08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19" y="1620297"/>
            <a:ext cx="4803112" cy="4803112"/>
          </a:xfrm>
          <a:custGeom>
            <a:avLst/>
            <a:gdLst>
              <a:gd name="connsiteX0" fmla="*/ 2190541 w 4381081"/>
              <a:gd name="connsiteY0" fmla="*/ 0 h 4381081"/>
              <a:gd name="connsiteX1" fmla="*/ 4381081 w 4381081"/>
              <a:gd name="connsiteY1" fmla="*/ 2190541 h 4381081"/>
              <a:gd name="connsiteX2" fmla="*/ 2190541 w 4381081"/>
              <a:gd name="connsiteY2" fmla="*/ 4381081 h 4381081"/>
              <a:gd name="connsiteX3" fmla="*/ 0 w 4381081"/>
              <a:gd name="connsiteY3" fmla="*/ 2190541 h 438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081" h="4381081">
                <a:moveTo>
                  <a:pt x="2190541" y="0"/>
                </a:moveTo>
                <a:lnTo>
                  <a:pt x="4381081" y="2190541"/>
                </a:lnTo>
                <a:lnTo>
                  <a:pt x="2190541" y="4381081"/>
                </a:lnTo>
                <a:lnTo>
                  <a:pt x="0" y="21905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EC410C82-B589-4E0B-9479-0A401B4ACA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4349" y="777240"/>
            <a:ext cx="5770675" cy="5303520"/>
          </a:xfrm>
          <a:custGeom>
            <a:avLst/>
            <a:gdLst>
              <a:gd name="connsiteX0" fmla="*/ 2651762 w 5770675"/>
              <a:gd name="connsiteY0" fmla="*/ 1143000 h 5303520"/>
              <a:gd name="connsiteX1" fmla="*/ 3718618 w 5770675"/>
              <a:gd name="connsiteY1" fmla="*/ 1584906 h 5303520"/>
              <a:gd name="connsiteX2" fmla="*/ 3798142 w 5770675"/>
              <a:gd name="connsiteY2" fmla="*/ 1672404 h 5303520"/>
              <a:gd name="connsiteX3" fmla="*/ 3100596 w 5770675"/>
              <a:gd name="connsiteY3" fmla="*/ 2137041 h 5303520"/>
              <a:gd name="connsiteX4" fmla="*/ 3035200 w 5770675"/>
              <a:gd name="connsiteY4" fmla="*/ 2083084 h 5303520"/>
              <a:gd name="connsiteX5" fmla="*/ 2651762 w 5770675"/>
              <a:gd name="connsiteY5" fmla="*/ 1965960 h 5303520"/>
              <a:gd name="connsiteX6" fmla="*/ 1965961 w 5770675"/>
              <a:gd name="connsiteY6" fmla="*/ 2651760 h 5303520"/>
              <a:gd name="connsiteX7" fmla="*/ 2651762 w 5770675"/>
              <a:gd name="connsiteY7" fmla="*/ 3337560 h 5303520"/>
              <a:gd name="connsiteX8" fmla="*/ 3337563 w 5770675"/>
              <a:gd name="connsiteY8" fmla="*/ 2651760 h 5303520"/>
              <a:gd name="connsiteX9" fmla="*/ 3323630 w 5770675"/>
              <a:gd name="connsiteY9" fmla="*/ 2513547 h 5303520"/>
              <a:gd name="connsiteX10" fmla="*/ 3288675 w 5770675"/>
              <a:gd name="connsiteY10" fmla="*/ 2400940 h 5303520"/>
              <a:gd name="connsiteX11" fmla="*/ 3981670 w 5770675"/>
              <a:gd name="connsiteY11" fmla="*/ 1939333 h 5303520"/>
              <a:gd name="connsiteX12" fmla="*/ 4041958 w 5770675"/>
              <a:gd name="connsiteY12" fmla="*/ 2064483 h 5303520"/>
              <a:gd name="connsiteX13" fmla="*/ 4160524 w 5770675"/>
              <a:gd name="connsiteY13" fmla="*/ 2651760 h 5303520"/>
              <a:gd name="connsiteX14" fmla="*/ 2651762 w 5770675"/>
              <a:gd name="connsiteY14" fmla="*/ 4160520 h 5303520"/>
              <a:gd name="connsiteX15" fmla="*/ 1143000 w 5770675"/>
              <a:gd name="connsiteY15" fmla="*/ 2651760 h 5303520"/>
              <a:gd name="connsiteX16" fmla="*/ 2651762 w 5770675"/>
              <a:gd name="connsiteY16" fmla="*/ 1143000 h 5303520"/>
              <a:gd name="connsiteX17" fmla="*/ 5192878 w 5770675"/>
              <a:gd name="connsiteY17" fmla="*/ 285077 h 5303520"/>
              <a:gd name="connsiteX18" fmla="*/ 5213453 w 5770675"/>
              <a:gd name="connsiteY18" fmla="*/ 800830 h 5303520"/>
              <a:gd name="connsiteX19" fmla="*/ 5214199 w 5770675"/>
              <a:gd name="connsiteY19" fmla="*/ 800332 h 5303520"/>
              <a:gd name="connsiteX20" fmla="*/ 5356632 w 5770675"/>
              <a:gd name="connsiteY20" fmla="*/ 828877 h 5303520"/>
              <a:gd name="connsiteX21" fmla="*/ 5328088 w 5770675"/>
              <a:gd name="connsiteY21" fmla="*/ 971310 h 5303520"/>
              <a:gd name="connsiteX22" fmla="*/ 5302676 w 5770675"/>
              <a:gd name="connsiteY22" fmla="*/ 988237 h 5303520"/>
              <a:gd name="connsiteX23" fmla="*/ 5770675 w 5770675"/>
              <a:gd name="connsiteY23" fmla="*/ 1205962 h 5303520"/>
              <a:gd name="connsiteX24" fmla="*/ 4781688 w 5770675"/>
              <a:gd name="connsiteY24" fmla="*/ 1864729 h 5303520"/>
              <a:gd name="connsiteX25" fmla="*/ 4313690 w 5770675"/>
              <a:gd name="connsiteY25" fmla="*/ 1647004 h 5303520"/>
              <a:gd name="connsiteX26" fmla="*/ 3072878 w 5770675"/>
              <a:gd name="connsiteY26" fmla="*/ 2473512 h 5303520"/>
              <a:gd name="connsiteX27" fmla="*/ 3073033 w 5770675"/>
              <a:gd name="connsiteY27" fmla="*/ 2473797 h 5303520"/>
              <a:gd name="connsiteX28" fmla="*/ 3108962 w 5770675"/>
              <a:gd name="connsiteY28" fmla="*/ 2651760 h 5303520"/>
              <a:gd name="connsiteX29" fmla="*/ 2651762 w 5770675"/>
              <a:gd name="connsiteY29" fmla="*/ 3108960 h 5303520"/>
              <a:gd name="connsiteX30" fmla="*/ 2194562 w 5770675"/>
              <a:gd name="connsiteY30" fmla="*/ 2651760 h 5303520"/>
              <a:gd name="connsiteX31" fmla="*/ 2651762 w 5770675"/>
              <a:gd name="connsiteY31" fmla="*/ 2194560 h 5303520"/>
              <a:gd name="connsiteX32" fmla="*/ 2907387 w 5770675"/>
              <a:gd name="connsiteY32" fmla="*/ 2272643 h 5303520"/>
              <a:gd name="connsiteX33" fmla="*/ 2950484 w 5770675"/>
              <a:gd name="connsiteY33" fmla="*/ 2308201 h 5303520"/>
              <a:gd name="connsiteX34" fmla="*/ 4224466 w 5770675"/>
              <a:gd name="connsiteY34" fmla="*/ 1459597 h 5303520"/>
              <a:gd name="connsiteX35" fmla="*/ 4203891 w 5770675"/>
              <a:gd name="connsiteY35" fmla="*/ 943844 h 5303520"/>
              <a:gd name="connsiteX36" fmla="*/ 2651762 w 5770675"/>
              <a:gd name="connsiteY36" fmla="*/ 0 h 5303520"/>
              <a:gd name="connsiteX37" fmla="*/ 4338530 w 5770675"/>
              <a:gd name="connsiteY37" fmla="*/ 605533 h 5303520"/>
              <a:gd name="connsiteX38" fmla="*/ 4429079 w 5770675"/>
              <a:gd name="connsiteY38" fmla="*/ 687830 h 5303520"/>
              <a:gd name="connsiteX39" fmla="*/ 4091397 w 5770675"/>
              <a:gd name="connsiteY39" fmla="*/ 912761 h 5303520"/>
              <a:gd name="connsiteX40" fmla="*/ 4113326 w 5770675"/>
              <a:gd name="connsiteY40" fmla="*/ 1462459 h 5303520"/>
              <a:gd name="connsiteX41" fmla="*/ 3990342 w 5770675"/>
              <a:gd name="connsiteY41" fmla="*/ 1544379 h 5303520"/>
              <a:gd name="connsiteX42" fmla="*/ 3880263 w 5770675"/>
              <a:gd name="connsiteY42" fmla="*/ 1423261 h 5303520"/>
              <a:gd name="connsiteX43" fmla="*/ 2651761 w 5770675"/>
              <a:gd name="connsiteY43" fmla="*/ 914400 h 5303520"/>
              <a:gd name="connsiteX44" fmla="*/ 914398 w 5770675"/>
              <a:gd name="connsiteY44" fmla="*/ 2651760 h 5303520"/>
              <a:gd name="connsiteX45" fmla="*/ 2651761 w 5770675"/>
              <a:gd name="connsiteY45" fmla="*/ 4389120 h 5303520"/>
              <a:gd name="connsiteX46" fmla="*/ 4389125 w 5770675"/>
              <a:gd name="connsiteY46" fmla="*/ 2651760 h 5303520"/>
              <a:gd name="connsiteX47" fmla="*/ 4179435 w 5770675"/>
              <a:gd name="connsiteY47" fmla="*/ 1823631 h 5303520"/>
              <a:gd name="connsiteX48" fmla="*/ 4172502 w 5770675"/>
              <a:gd name="connsiteY48" fmla="*/ 1812220 h 5303520"/>
              <a:gd name="connsiteX49" fmla="*/ 4264219 w 5770675"/>
              <a:gd name="connsiteY49" fmla="*/ 1751126 h 5303520"/>
              <a:gd name="connsiteX50" fmla="*/ 4763017 w 5770675"/>
              <a:gd name="connsiteY50" fmla="*/ 1983181 h 5303520"/>
              <a:gd name="connsiteX51" fmla="*/ 5137033 w 5770675"/>
              <a:gd name="connsiteY51" fmla="*/ 1734047 h 5303520"/>
              <a:gd name="connsiteX52" fmla="*/ 5184306 w 5770675"/>
              <a:gd name="connsiteY52" fmla="*/ 1863208 h 5303520"/>
              <a:gd name="connsiteX53" fmla="*/ 5303524 w 5770675"/>
              <a:gd name="connsiteY53" fmla="*/ 2651760 h 5303520"/>
              <a:gd name="connsiteX54" fmla="*/ 2651762 w 5770675"/>
              <a:gd name="connsiteY54" fmla="*/ 5303520 h 5303520"/>
              <a:gd name="connsiteX55" fmla="*/ 0 w 5770675"/>
              <a:gd name="connsiteY55" fmla="*/ 2651760 h 5303520"/>
              <a:gd name="connsiteX56" fmla="*/ 2651762 w 5770675"/>
              <a:gd name="connsiteY56" fmla="*/ 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770675" h="5303520">
                <a:moveTo>
                  <a:pt x="2651762" y="1143000"/>
                </a:moveTo>
                <a:cubicBezTo>
                  <a:pt x="3068395" y="1143000"/>
                  <a:pt x="3445586" y="1311874"/>
                  <a:pt x="3718618" y="1584906"/>
                </a:cubicBezTo>
                <a:lnTo>
                  <a:pt x="3798142" y="1672404"/>
                </a:lnTo>
                <a:lnTo>
                  <a:pt x="3100596" y="2137041"/>
                </a:lnTo>
                <a:lnTo>
                  <a:pt x="3035200" y="2083084"/>
                </a:lnTo>
                <a:cubicBezTo>
                  <a:pt x="2925745" y="2009138"/>
                  <a:pt x="2793796" y="1965960"/>
                  <a:pt x="2651762" y="1965960"/>
                </a:cubicBezTo>
                <a:cubicBezTo>
                  <a:pt x="2273005" y="1965960"/>
                  <a:pt x="1965961" y="2273003"/>
                  <a:pt x="1965961" y="2651760"/>
                </a:cubicBezTo>
                <a:cubicBezTo>
                  <a:pt x="1965961" y="3030517"/>
                  <a:pt x="2273005" y="3337560"/>
                  <a:pt x="2651762" y="3337560"/>
                </a:cubicBezTo>
                <a:cubicBezTo>
                  <a:pt x="3030519" y="3337560"/>
                  <a:pt x="3337563" y="3030517"/>
                  <a:pt x="3337563" y="2651760"/>
                </a:cubicBezTo>
                <a:cubicBezTo>
                  <a:pt x="3337563" y="2604416"/>
                  <a:pt x="3332766" y="2558191"/>
                  <a:pt x="3323630" y="2513547"/>
                </a:cubicBezTo>
                <a:lnTo>
                  <a:pt x="3288675" y="2400940"/>
                </a:lnTo>
                <a:lnTo>
                  <a:pt x="3981670" y="1939333"/>
                </a:lnTo>
                <a:lnTo>
                  <a:pt x="4041958" y="2064483"/>
                </a:lnTo>
                <a:cubicBezTo>
                  <a:pt x="4118306" y="2244988"/>
                  <a:pt x="4160524" y="2443444"/>
                  <a:pt x="4160524" y="2651760"/>
                </a:cubicBezTo>
                <a:cubicBezTo>
                  <a:pt x="4160524" y="3485025"/>
                  <a:pt x="3485028" y="4160520"/>
                  <a:pt x="2651762" y="4160520"/>
                </a:cubicBezTo>
                <a:cubicBezTo>
                  <a:pt x="1818496" y="4160520"/>
                  <a:pt x="1143000" y="3485025"/>
                  <a:pt x="1143000" y="2651760"/>
                </a:cubicBezTo>
                <a:cubicBezTo>
                  <a:pt x="1143000" y="1818495"/>
                  <a:pt x="1818496" y="1143000"/>
                  <a:pt x="2651762" y="1143000"/>
                </a:cubicBezTo>
                <a:close/>
                <a:moveTo>
                  <a:pt x="5192878" y="285077"/>
                </a:moveTo>
                <a:lnTo>
                  <a:pt x="5213453" y="800830"/>
                </a:lnTo>
                <a:lnTo>
                  <a:pt x="5214199" y="800332"/>
                </a:lnTo>
                <a:cubicBezTo>
                  <a:pt x="5261414" y="768883"/>
                  <a:pt x="5325183" y="781663"/>
                  <a:pt x="5356632" y="828877"/>
                </a:cubicBezTo>
                <a:cubicBezTo>
                  <a:pt x="5388082" y="876092"/>
                  <a:pt x="5375302" y="939860"/>
                  <a:pt x="5328088" y="971310"/>
                </a:cubicBezTo>
                <a:lnTo>
                  <a:pt x="5302676" y="988237"/>
                </a:lnTo>
                <a:lnTo>
                  <a:pt x="5770675" y="1205962"/>
                </a:lnTo>
                <a:lnTo>
                  <a:pt x="4781688" y="1864729"/>
                </a:lnTo>
                <a:lnTo>
                  <a:pt x="4313690" y="1647004"/>
                </a:lnTo>
                <a:lnTo>
                  <a:pt x="3072878" y="2473512"/>
                </a:lnTo>
                <a:lnTo>
                  <a:pt x="3073033" y="2473797"/>
                </a:lnTo>
                <a:cubicBezTo>
                  <a:pt x="3096169" y="2528496"/>
                  <a:pt x="3108962" y="2588634"/>
                  <a:pt x="3108962" y="2651760"/>
                </a:cubicBezTo>
                <a:cubicBezTo>
                  <a:pt x="3108962" y="2904265"/>
                  <a:pt x="2904267" y="3108960"/>
                  <a:pt x="2651762" y="3108960"/>
                </a:cubicBezTo>
                <a:cubicBezTo>
                  <a:pt x="2399257" y="3108960"/>
                  <a:pt x="2194562" y="2904265"/>
                  <a:pt x="2194562" y="2651760"/>
                </a:cubicBezTo>
                <a:cubicBezTo>
                  <a:pt x="2194562" y="2399255"/>
                  <a:pt x="2399257" y="2194560"/>
                  <a:pt x="2651762" y="2194560"/>
                </a:cubicBezTo>
                <a:cubicBezTo>
                  <a:pt x="2746452" y="2194560"/>
                  <a:pt x="2834418" y="2223345"/>
                  <a:pt x="2907387" y="2272643"/>
                </a:cubicBezTo>
                <a:lnTo>
                  <a:pt x="2950484" y="2308201"/>
                </a:lnTo>
                <a:lnTo>
                  <a:pt x="4224466" y="1459597"/>
                </a:lnTo>
                <a:lnTo>
                  <a:pt x="4203891" y="943844"/>
                </a:lnTo>
                <a:close/>
                <a:moveTo>
                  <a:pt x="2651762" y="0"/>
                </a:moveTo>
                <a:cubicBezTo>
                  <a:pt x="3292494" y="0"/>
                  <a:pt x="3880149" y="227244"/>
                  <a:pt x="4338530" y="605533"/>
                </a:cubicBezTo>
                <a:lnTo>
                  <a:pt x="4429079" y="687830"/>
                </a:lnTo>
                <a:lnTo>
                  <a:pt x="4091397" y="912761"/>
                </a:lnTo>
                <a:lnTo>
                  <a:pt x="4113326" y="1462459"/>
                </a:lnTo>
                <a:lnTo>
                  <a:pt x="3990342" y="1544379"/>
                </a:lnTo>
                <a:lnTo>
                  <a:pt x="3880263" y="1423261"/>
                </a:lnTo>
                <a:cubicBezTo>
                  <a:pt x="3565862" y="1108861"/>
                  <a:pt x="3131521" y="914400"/>
                  <a:pt x="2651761" y="914400"/>
                </a:cubicBezTo>
                <a:cubicBezTo>
                  <a:pt x="1692242" y="914400"/>
                  <a:pt x="914398" y="1692243"/>
                  <a:pt x="914398" y="2651760"/>
                </a:cubicBezTo>
                <a:cubicBezTo>
                  <a:pt x="914398" y="3611277"/>
                  <a:pt x="1692242" y="4389120"/>
                  <a:pt x="2651761" y="4389120"/>
                </a:cubicBezTo>
                <a:cubicBezTo>
                  <a:pt x="3611280" y="4389120"/>
                  <a:pt x="4389125" y="3611277"/>
                  <a:pt x="4389125" y="2651760"/>
                </a:cubicBezTo>
                <a:cubicBezTo>
                  <a:pt x="4389125" y="2351911"/>
                  <a:pt x="4313164" y="2069804"/>
                  <a:pt x="4179435" y="1823631"/>
                </a:cubicBezTo>
                <a:lnTo>
                  <a:pt x="4172502" y="1812220"/>
                </a:lnTo>
                <a:lnTo>
                  <a:pt x="4264219" y="1751126"/>
                </a:lnTo>
                <a:lnTo>
                  <a:pt x="4763017" y="1983181"/>
                </a:lnTo>
                <a:lnTo>
                  <a:pt x="5137033" y="1734047"/>
                </a:lnTo>
                <a:lnTo>
                  <a:pt x="5184306" y="1863208"/>
                </a:lnTo>
                <a:cubicBezTo>
                  <a:pt x="5261786" y="2112311"/>
                  <a:pt x="5303524" y="2377161"/>
                  <a:pt x="5303524" y="2651760"/>
                </a:cubicBezTo>
                <a:cubicBezTo>
                  <a:pt x="5303524" y="4116287"/>
                  <a:pt x="4116291" y="5303520"/>
                  <a:pt x="2651762" y="5303520"/>
                </a:cubicBezTo>
                <a:cubicBezTo>
                  <a:pt x="1187234" y="5303520"/>
                  <a:pt x="0" y="4116287"/>
                  <a:pt x="0" y="2651760"/>
                </a:cubicBezTo>
                <a:cubicBezTo>
                  <a:pt x="0" y="1187233"/>
                  <a:pt x="1187234" y="0"/>
                  <a:pt x="26517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582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331BA0-D300-4BEF-883C-D467B75DC67A}"/>
              </a:ext>
            </a:extLst>
          </p:cNvPr>
          <p:cNvSpPr/>
          <p:nvPr userDrawn="1"/>
        </p:nvSpPr>
        <p:spPr>
          <a:xfrm>
            <a:off x="-1" y="-1"/>
            <a:ext cx="12192001" cy="109728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5000">
                <a:schemeClr val="accent6">
                  <a:alpha val="50000"/>
                </a:schemeClr>
              </a:gs>
              <a:gs pos="50000">
                <a:schemeClr val="accent6"/>
              </a:gs>
              <a:gs pos="100000">
                <a:schemeClr val="accent6"/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7349" y="226292"/>
            <a:ext cx="11339377" cy="724247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16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74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42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51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41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65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13112006r@gmail.com" TargetMode="External"/><Relationship Id="rId13" Type="http://schemas.openxmlformats.org/officeDocument/2006/relationships/hyperlink" Target="https://vk.com/id10324394" TargetMode="External"/><Relationship Id="rId3" Type="http://schemas.openxmlformats.org/officeDocument/2006/relationships/image" Target="../media/image15.jpeg"/><Relationship Id="rId7" Type="http://schemas.openxmlformats.org/officeDocument/2006/relationships/hyperlink" Target="https://vk.com/aratmany" TargetMode="External"/><Relationship Id="rId12" Type="http://schemas.openxmlformats.org/officeDocument/2006/relationships/hyperlink" Target="mailto:aphina77@mail.ru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mizhitd@gmail.com" TargetMode="External"/><Relationship Id="rId11" Type="http://schemas.openxmlformats.org/officeDocument/2006/relationships/hyperlink" Target="https://m.vk.com/nesterov.alex" TargetMode="External"/><Relationship Id="rId5" Type="http://schemas.openxmlformats.org/officeDocument/2006/relationships/image" Target="../media/image17.jpeg"/><Relationship Id="rId10" Type="http://schemas.openxmlformats.org/officeDocument/2006/relationships/hyperlink" Target="mailto:mr.alex-nesterov@yandex.ru" TargetMode="External"/><Relationship Id="rId4" Type="http://schemas.openxmlformats.org/officeDocument/2006/relationships/image" Target="../media/image16.jpeg"/><Relationship Id="rId9" Type="http://schemas.openxmlformats.org/officeDocument/2006/relationships/hyperlink" Target="https://vk.com/regar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687947" y="3847836"/>
            <a:ext cx="51696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5400" dirty="0">
                <a:solidFill>
                  <a:schemeClr val="bg1"/>
                </a:solidFill>
                <a:latin typeface="+mj-lt"/>
              </a:rPr>
              <a:t>Твоя инициатива!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687947" y="5540266"/>
            <a:ext cx="5169613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1867" dirty="0">
                <a:solidFill>
                  <a:schemeClr val="bg1"/>
                </a:solidFill>
                <a:cs typeface="Arial" pitchFamily="34" charset="0"/>
              </a:rPr>
              <a:t>Проект команды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AratStudio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ru-RU" altLang="ko-KR" sz="1867" dirty="0">
                <a:solidFill>
                  <a:schemeClr val="bg1"/>
                </a:solidFill>
                <a:cs typeface="Arial" pitchFamily="34" charset="0"/>
              </a:rPr>
              <a:t>по кейсу </a:t>
            </a:r>
            <a:r>
              <a:rPr lang="ru-RU" altLang="ko-KR" sz="1867" dirty="0" err="1">
                <a:solidFill>
                  <a:schemeClr val="bg1"/>
                </a:solidFill>
                <a:cs typeface="Arial" pitchFamily="34" charset="0"/>
              </a:rPr>
              <a:t>Минцифра</a:t>
            </a:r>
            <a:r>
              <a:rPr lang="ru-RU" altLang="ko-KR" sz="1867" dirty="0">
                <a:solidFill>
                  <a:schemeClr val="bg1"/>
                </a:solidFill>
                <a:cs typeface="Arial" pitchFamily="34" charset="0"/>
              </a:rPr>
              <a:t> АЛТАЙ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ru-RU" altLang="ko-KR" sz="1867" dirty="0">
                <a:solidFill>
                  <a:schemeClr val="bg1"/>
                </a:solidFill>
                <a:cs typeface="Arial" pitchFamily="34" charset="0"/>
              </a:rPr>
              <a:t> «Интернет-сообщество»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7" name="Picture 3" descr="C:\Users\Main\Desktop\g33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1429" y="336319"/>
            <a:ext cx="1544796" cy="567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661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F73930B-9934-4B60-9D91-7B2AF99FD249}"/>
              </a:ext>
            </a:extLst>
          </p:cNvPr>
          <p:cNvGrpSpPr/>
          <p:nvPr/>
        </p:nvGrpSpPr>
        <p:grpSpPr>
          <a:xfrm>
            <a:off x="5486400" y="1558824"/>
            <a:ext cx="6324600" cy="5299176"/>
            <a:chOff x="-13614" y="1575036"/>
            <a:chExt cx="6478460" cy="529917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EA75112-095F-4D70-B83A-1C0684591562}"/>
                </a:ext>
              </a:extLst>
            </p:cNvPr>
            <p:cNvSpPr/>
            <p:nvPr/>
          </p:nvSpPr>
          <p:spPr>
            <a:xfrm>
              <a:off x="1" y="3300014"/>
              <a:ext cx="6283871" cy="3574198"/>
            </a:xfrm>
            <a:custGeom>
              <a:avLst/>
              <a:gdLst>
                <a:gd name="connsiteX0" fmla="*/ 1223446 w 6283871"/>
                <a:gd name="connsiteY0" fmla="*/ 4916615 h 5057775"/>
                <a:gd name="connsiteX1" fmla="*/ 1505754 w 6283871"/>
                <a:gd name="connsiteY1" fmla="*/ 4916615 h 5057775"/>
                <a:gd name="connsiteX2" fmla="*/ 1364209 w 6283871"/>
                <a:gd name="connsiteY2" fmla="*/ 5057775 h 5057775"/>
                <a:gd name="connsiteX3" fmla="*/ 6283871 w 6283871"/>
                <a:gd name="connsiteY3" fmla="*/ 0 h 5057775"/>
                <a:gd name="connsiteX4" fmla="*/ 6060034 w 6283871"/>
                <a:gd name="connsiteY4" fmla="*/ 2065020 h 5057775"/>
                <a:gd name="connsiteX5" fmla="*/ 5215166 w 6283871"/>
                <a:gd name="connsiteY5" fmla="*/ 1217295 h 5057775"/>
                <a:gd name="connsiteX6" fmla="*/ 2851834 w 6283871"/>
                <a:gd name="connsiteY6" fmla="*/ 3574198 h 5057775"/>
                <a:gd name="connsiteX7" fmla="*/ 0 w 6283871"/>
                <a:gd name="connsiteY7" fmla="*/ 3574198 h 5057775"/>
                <a:gd name="connsiteX8" fmla="*/ 0 w 6283871"/>
                <a:gd name="connsiteY8" fmla="*/ 3036643 h 5057775"/>
                <a:gd name="connsiteX9" fmla="*/ 64046 w 6283871"/>
                <a:gd name="connsiteY9" fmla="*/ 2972753 h 5057775"/>
                <a:gd name="connsiteX10" fmla="*/ 1027976 w 6283871"/>
                <a:gd name="connsiteY10" fmla="*/ 2377440 h 5057775"/>
                <a:gd name="connsiteX11" fmla="*/ 1698536 w 6283871"/>
                <a:gd name="connsiteY11" fmla="*/ 2947035 h 5057775"/>
                <a:gd name="connsiteX12" fmla="*/ 2811056 w 6283871"/>
                <a:gd name="connsiteY12" fmla="*/ 1225867 h 5057775"/>
                <a:gd name="connsiteX13" fmla="*/ 3423514 w 6283871"/>
                <a:gd name="connsiteY13" fmla="*/ 1917382 h 5057775"/>
                <a:gd name="connsiteX14" fmla="*/ 4781779 w 6283871"/>
                <a:gd name="connsiteY14" fmla="*/ 106680 h 5057775"/>
                <a:gd name="connsiteX15" fmla="*/ 5861914 w 6283871"/>
                <a:gd name="connsiteY15" fmla="*/ 442913 h 5057775"/>
                <a:gd name="connsiteX0" fmla="*/ 1223446 w 6283871"/>
                <a:gd name="connsiteY0" fmla="*/ 4916615 h 5057775"/>
                <a:gd name="connsiteX1" fmla="*/ 1364209 w 6283871"/>
                <a:gd name="connsiteY1" fmla="*/ 5057775 h 5057775"/>
                <a:gd name="connsiteX2" fmla="*/ 1223446 w 6283871"/>
                <a:gd name="connsiteY2" fmla="*/ 4916615 h 5057775"/>
                <a:gd name="connsiteX3" fmla="*/ 6283871 w 6283871"/>
                <a:gd name="connsiteY3" fmla="*/ 0 h 5057775"/>
                <a:gd name="connsiteX4" fmla="*/ 6060034 w 6283871"/>
                <a:gd name="connsiteY4" fmla="*/ 2065020 h 5057775"/>
                <a:gd name="connsiteX5" fmla="*/ 5215166 w 6283871"/>
                <a:gd name="connsiteY5" fmla="*/ 1217295 h 5057775"/>
                <a:gd name="connsiteX6" fmla="*/ 2851834 w 6283871"/>
                <a:gd name="connsiteY6" fmla="*/ 3574198 h 5057775"/>
                <a:gd name="connsiteX7" fmla="*/ 0 w 6283871"/>
                <a:gd name="connsiteY7" fmla="*/ 3574198 h 5057775"/>
                <a:gd name="connsiteX8" fmla="*/ 0 w 6283871"/>
                <a:gd name="connsiteY8" fmla="*/ 3036643 h 5057775"/>
                <a:gd name="connsiteX9" fmla="*/ 64046 w 6283871"/>
                <a:gd name="connsiteY9" fmla="*/ 2972753 h 5057775"/>
                <a:gd name="connsiteX10" fmla="*/ 1027976 w 6283871"/>
                <a:gd name="connsiteY10" fmla="*/ 2377440 h 5057775"/>
                <a:gd name="connsiteX11" fmla="*/ 1698536 w 6283871"/>
                <a:gd name="connsiteY11" fmla="*/ 2947035 h 5057775"/>
                <a:gd name="connsiteX12" fmla="*/ 2811056 w 6283871"/>
                <a:gd name="connsiteY12" fmla="*/ 1225867 h 5057775"/>
                <a:gd name="connsiteX13" fmla="*/ 3423514 w 6283871"/>
                <a:gd name="connsiteY13" fmla="*/ 1917382 h 5057775"/>
                <a:gd name="connsiteX14" fmla="*/ 4781779 w 6283871"/>
                <a:gd name="connsiteY14" fmla="*/ 106680 h 5057775"/>
                <a:gd name="connsiteX15" fmla="*/ 5861914 w 6283871"/>
                <a:gd name="connsiteY15" fmla="*/ 442913 h 5057775"/>
                <a:gd name="connsiteX16" fmla="*/ 6283871 w 6283871"/>
                <a:gd name="connsiteY16" fmla="*/ 0 h 5057775"/>
                <a:gd name="connsiteX0" fmla="*/ 6283871 w 6283871"/>
                <a:gd name="connsiteY0" fmla="*/ 0 h 3574198"/>
                <a:gd name="connsiteX1" fmla="*/ 6060034 w 6283871"/>
                <a:gd name="connsiteY1" fmla="*/ 2065020 h 3574198"/>
                <a:gd name="connsiteX2" fmla="*/ 5215166 w 6283871"/>
                <a:gd name="connsiteY2" fmla="*/ 1217295 h 3574198"/>
                <a:gd name="connsiteX3" fmla="*/ 2851834 w 6283871"/>
                <a:gd name="connsiteY3" fmla="*/ 3574198 h 3574198"/>
                <a:gd name="connsiteX4" fmla="*/ 0 w 6283871"/>
                <a:gd name="connsiteY4" fmla="*/ 3574198 h 3574198"/>
                <a:gd name="connsiteX5" fmla="*/ 0 w 6283871"/>
                <a:gd name="connsiteY5" fmla="*/ 3036643 h 3574198"/>
                <a:gd name="connsiteX6" fmla="*/ 64046 w 6283871"/>
                <a:gd name="connsiteY6" fmla="*/ 2972753 h 3574198"/>
                <a:gd name="connsiteX7" fmla="*/ 1027976 w 6283871"/>
                <a:gd name="connsiteY7" fmla="*/ 2377440 h 3574198"/>
                <a:gd name="connsiteX8" fmla="*/ 1698536 w 6283871"/>
                <a:gd name="connsiteY8" fmla="*/ 2947035 h 3574198"/>
                <a:gd name="connsiteX9" fmla="*/ 2811056 w 6283871"/>
                <a:gd name="connsiteY9" fmla="*/ 1225867 h 3574198"/>
                <a:gd name="connsiteX10" fmla="*/ 3423514 w 6283871"/>
                <a:gd name="connsiteY10" fmla="*/ 1917382 h 3574198"/>
                <a:gd name="connsiteX11" fmla="*/ 4781779 w 6283871"/>
                <a:gd name="connsiteY11" fmla="*/ 106680 h 3574198"/>
                <a:gd name="connsiteX12" fmla="*/ 5861914 w 6283871"/>
                <a:gd name="connsiteY12" fmla="*/ 442913 h 3574198"/>
                <a:gd name="connsiteX13" fmla="*/ 6283871 w 6283871"/>
                <a:gd name="connsiteY13" fmla="*/ 0 h 357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3871" h="3574198">
                  <a:moveTo>
                    <a:pt x="6283871" y="0"/>
                  </a:moveTo>
                  <a:lnTo>
                    <a:pt x="6060034" y="2065020"/>
                  </a:lnTo>
                  <a:lnTo>
                    <a:pt x="5215166" y="1217295"/>
                  </a:lnTo>
                  <a:lnTo>
                    <a:pt x="2851834" y="3574198"/>
                  </a:lnTo>
                  <a:lnTo>
                    <a:pt x="0" y="3574198"/>
                  </a:lnTo>
                  <a:lnTo>
                    <a:pt x="0" y="3036643"/>
                  </a:lnTo>
                  <a:lnTo>
                    <a:pt x="64046" y="2972753"/>
                  </a:lnTo>
                  <a:lnTo>
                    <a:pt x="1027976" y="2377440"/>
                  </a:lnTo>
                  <a:lnTo>
                    <a:pt x="1698536" y="2947035"/>
                  </a:lnTo>
                  <a:lnTo>
                    <a:pt x="2811056" y="1225867"/>
                  </a:lnTo>
                  <a:lnTo>
                    <a:pt x="3423514" y="1917382"/>
                  </a:lnTo>
                  <a:lnTo>
                    <a:pt x="4781779" y="106680"/>
                  </a:lnTo>
                  <a:lnTo>
                    <a:pt x="5861914" y="442913"/>
                  </a:lnTo>
                  <a:lnTo>
                    <a:pt x="628387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A5E8482-483D-4080-97CC-F9A15B3E1AB9}"/>
                </a:ext>
              </a:extLst>
            </p:cNvPr>
            <p:cNvSpPr/>
            <p:nvPr/>
          </p:nvSpPr>
          <p:spPr>
            <a:xfrm>
              <a:off x="64046" y="1575036"/>
              <a:ext cx="6400800" cy="4695825"/>
            </a:xfrm>
            <a:custGeom>
              <a:avLst/>
              <a:gdLst>
                <a:gd name="connsiteX0" fmla="*/ 1634490 w 6400800"/>
                <a:gd name="connsiteY0" fmla="*/ 4672013 h 4695825"/>
                <a:gd name="connsiteX1" fmla="*/ 2747010 w 6400800"/>
                <a:gd name="connsiteY1" fmla="*/ 2950845 h 4695825"/>
                <a:gd name="connsiteX2" fmla="*/ 3359468 w 6400800"/>
                <a:gd name="connsiteY2" fmla="*/ 3642360 h 4695825"/>
                <a:gd name="connsiteX3" fmla="*/ 4717733 w 6400800"/>
                <a:gd name="connsiteY3" fmla="*/ 1831658 h 4695825"/>
                <a:gd name="connsiteX4" fmla="*/ 5797868 w 6400800"/>
                <a:gd name="connsiteY4" fmla="*/ 2167890 h 4695825"/>
                <a:gd name="connsiteX5" fmla="*/ 6219825 w 6400800"/>
                <a:gd name="connsiteY5" fmla="*/ 1724978 h 4695825"/>
                <a:gd name="connsiteX6" fmla="*/ 6405563 w 6400800"/>
                <a:gd name="connsiteY6" fmla="*/ 0 h 4695825"/>
                <a:gd name="connsiteX7" fmla="*/ 2615565 w 6400800"/>
                <a:gd name="connsiteY7" fmla="*/ 399098 h 4695825"/>
                <a:gd name="connsiteX8" fmla="*/ 3460433 w 6400800"/>
                <a:gd name="connsiteY8" fmla="*/ 1246823 h 4695825"/>
                <a:gd name="connsiteX9" fmla="*/ 0 w 6400800"/>
                <a:gd name="connsiteY9" fmla="*/ 4697730 h 4695825"/>
                <a:gd name="connsiteX10" fmla="*/ 963930 w 6400800"/>
                <a:gd name="connsiteY10" fmla="*/ 4102418 h 469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0800" h="4695825">
                  <a:moveTo>
                    <a:pt x="1634490" y="4672013"/>
                  </a:moveTo>
                  <a:lnTo>
                    <a:pt x="2747010" y="2950845"/>
                  </a:lnTo>
                  <a:lnTo>
                    <a:pt x="3359468" y="3642360"/>
                  </a:lnTo>
                  <a:lnTo>
                    <a:pt x="4717733" y="1831658"/>
                  </a:lnTo>
                  <a:lnTo>
                    <a:pt x="5797868" y="2167890"/>
                  </a:lnTo>
                  <a:lnTo>
                    <a:pt x="6219825" y="1724978"/>
                  </a:lnTo>
                  <a:lnTo>
                    <a:pt x="6405563" y="0"/>
                  </a:lnTo>
                  <a:lnTo>
                    <a:pt x="2615565" y="399098"/>
                  </a:lnTo>
                  <a:lnTo>
                    <a:pt x="3460433" y="1246823"/>
                  </a:lnTo>
                  <a:lnTo>
                    <a:pt x="0" y="4697730"/>
                  </a:lnTo>
                  <a:lnTo>
                    <a:pt x="963930" y="410241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E6DC707-A505-44E9-9863-69BB0BBEB61A}"/>
                </a:ext>
              </a:extLst>
            </p:cNvPr>
            <p:cNvSpPr/>
            <p:nvPr/>
          </p:nvSpPr>
          <p:spPr>
            <a:xfrm>
              <a:off x="-13614" y="3336148"/>
              <a:ext cx="6290735" cy="3010589"/>
            </a:xfrm>
            <a:custGeom>
              <a:avLst/>
              <a:gdLst>
                <a:gd name="connsiteX0" fmla="*/ 0 w 6858000"/>
                <a:gd name="connsiteY0" fmla="*/ 3526155 h 3524250"/>
                <a:gd name="connsiteX1" fmla="*/ 1255395 w 6858000"/>
                <a:gd name="connsiteY1" fmla="*/ 2749868 h 3524250"/>
                <a:gd name="connsiteX2" fmla="*/ 1925955 w 6858000"/>
                <a:gd name="connsiteY2" fmla="*/ 3319463 h 3524250"/>
                <a:gd name="connsiteX3" fmla="*/ 3038475 w 6858000"/>
                <a:gd name="connsiteY3" fmla="*/ 1598295 h 3524250"/>
                <a:gd name="connsiteX4" fmla="*/ 3650933 w 6858000"/>
                <a:gd name="connsiteY4" fmla="*/ 2289810 h 3524250"/>
                <a:gd name="connsiteX5" fmla="*/ 5009198 w 6858000"/>
                <a:gd name="connsiteY5" fmla="*/ 479108 h 3524250"/>
                <a:gd name="connsiteX6" fmla="*/ 6089333 w 6858000"/>
                <a:gd name="connsiteY6" fmla="*/ 815340 h 3524250"/>
                <a:gd name="connsiteX7" fmla="*/ 6864668 w 6858000"/>
                <a:gd name="connsiteY7" fmla="*/ 0 h 3524250"/>
                <a:gd name="connsiteX0" fmla="*/ 0 w 6670115"/>
                <a:gd name="connsiteY0" fmla="*/ 3409423 h 3409423"/>
                <a:gd name="connsiteX1" fmla="*/ 1060842 w 6670115"/>
                <a:gd name="connsiteY1" fmla="*/ 2749868 h 3409423"/>
                <a:gd name="connsiteX2" fmla="*/ 1731402 w 6670115"/>
                <a:gd name="connsiteY2" fmla="*/ 3319463 h 3409423"/>
                <a:gd name="connsiteX3" fmla="*/ 2843922 w 6670115"/>
                <a:gd name="connsiteY3" fmla="*/ 1598295 h 3409423"/>
                <a:gd name="connsiteX4" fmla="*/ 3456380 w 6670115"/>
                <a:gd name="connsiteY4" fmla="*/ 2289810 h 3409423"/>
                <a:gd name="connsiteX5" fmla="*/ 4814645 w 6670115"/>
                <a:gd name="connsiteY5" fmla="*/ 479108 h 3409423"/>
                <a:gd name="connsiteX6" fmla="*/ 5894780 w 6670115"/>
                <a:gd name="connsiteY6" fmla="*/ 815340 h 3409423"/>
                <a:gd name="connsiteX7" fmla="*/ 6670115 w 6670115"/>
                <a:gd name="connsiteY7" fmla="*/ 0 h 3409423"/>
                <a:gd name="connsiteX0" fmla="*/ 0 w 6660387"/>
                <a:gd name="connsiteY0" fmla="*/ 3419151 h 3419151"/>
                <a:gd name="connsiteX1" fmla="*/ 1051114 w 6660387"/>
                <a:gd name="connsiteY1" fmla="*/ 2749868 h 3419151"/>
                <a:gd name="connsiteX2" fmla="*/ 1721674 w 6660387"/>
                <a:gd name="connsiteY2" fmla="*/ 3319463 h 3419151"/>
                <a:gd name="connsiteX3" fmla="*/ 2834194 w 6660387"/>
                <a:gd name="connsiteY3" fmla="*/ 1598295 h 3419151"/>
                <a:gd name="connsiteX4" fmla="*/ 3446652 w 6660387"/>
                <a:gd name="connsiteY4" fmla="*/ 2289810 h 3419151"/>
                <a:gd name="connsiteX5" fmla="*/ 4804917 w 6660387"/>
                <a:gd name="connsiteY5" fmla="*/ 479108 h 3419151"/>
                <a:gd name="connsiteX6" fmla="*/ 5885052 w 6660387"/>
                <a:gd name="connsiteY6" fmla="*/ 815340 h 3419151"/>
                <a:gd name="connsiteX7" fmla="*/ 6660387 w 6660387"/>
                <a:gd name="connsiteY7" fmla="*/ 0 h 3419151"/>
                <a:gd name="connsiteX0" fmla="*/ 0 w 6319918"/>
                <a:gd name="connsiteY0" fmla="*/ 3039772 h 3039772"/>
                <a:gd name="connsiteX1" fmla="*/ 1051114 w 6319918"/>
                <a:gd name="connsiteY1" fmla="*/ 2370489 h 3039772"/>
                <a:gd name="connsiteX2" fmla="*/ 1721674 w 6319918"/>
                <a:gd name="connsiteY2" fmla="*/ 2940084 h 3039772"/>
                <a:gd name="connsiteX3" fmla="*/ 2834194 w 6319918"/>
                <a:gd name="connsiteY3" fmla="*/ 1218916 h 3039772"/>
                <a:gd name="connsiteX4" fmla="*/ 3446652 w 6319918"/>
                <a:gd name="connsiteY4" fmla="*/ 1910431 h 3039772"/>
                <a:gd name="connsiteX5" fmla="*/ 4804917 w 6319918"/>
                <a:gd name="connsiteY5" fmla="*/ 99729 h 3039772"/>
                <a:gd name="connsiteX6" fmla="*/ 5885052 w 6319918"/>
                <a:gd name="connsiteY6" fmla="*/ 435961 h 3039772"/>
                <a:gd name="connsiteX7" fmla="*/ 6319918 w 6319918"/>
                <a:gd name="connsiteY7" fmla="*/ 0 h 3039772"/>
                <a:gd name="connsiteX0" fmla="*/ 0 w 6290735"/>
                <a:gd name="connsiteY0" fmla="*/ 3010589 h 3010589"/>
                <a:gd name="connsiteX1" fmla="*/ 1051114 w 6290735"/>
                <a:gd name="connsiteY1" fmla="*/ 2341306 h 3010589"/>
                <a:gd name="connsiteX2" fmla="*/ 1721674 w 6290735"/>
                <a:gd name="connsiteY2" fmla="*/ 2910901 h 3010589"/>
                <a:gd name="connsiteX3" fmla="*/ 2834194 w 6290735"/>
                <a:gd name="connsiteY3" fmla="*/ 1189733 h 3010589"/>
                <a:gd name="connsiteX4" fmla="*/ 3446652 w 6290735"/>
                <a:gd name="connsiteY4" fmla="*/ 1881248 h 3010589"/>
                <a:gd name="connsiteX5" fmla="*/ 4804917 w 6290735"/>
                <a:gd name="connsiteY5" fmla="*/ 70546 h 3010589"/>
                <a:gd name="connsiteX6" fmla="*/ 5885052 w 6290735"/>
                <a:gd name="connsiteY6" fmla="*/ 406778 h 3010589"/>
                <a:gd name="connsiteX7" fmla="*/ 6290735 w 6290735"/>
                <a:gd name="connsiteY7" fmla="*/ 0 h 301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0735" h="3010589">
                  <a:moveTo>
                    <a:pt x="0" y="3010589"/>
                  </a:moveTo>
                  <a:lnTo>
                    <a:pt x="1051114" y="2341306"/>
                  </a:lnTo>
                  <a:lnTo>
                    <a:pt x="1721674" y="2910901"/>
                  </a:lnTo>
                  <a:lnTo>
                    <a:pt x="2834194" y="1189733"/>
                  </a:lnTo>
                  <a:lnTo>
                    <a:pt x="3446652" y="1881248"/>
                  </a:lnTo>
                  <a:lnTo>
                    <a:pt x="4804917" y="70546"/>
                  </a:lnTo>
                  <a:lnTo>
                    <a:pt x="5885052" y="406778"/>
                  </a:lnTo>
                  <a:lnTo>
                    <a:pt x="6290735" y="0"/>
                  </a:ln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A5ECAB-9997-4687-855C-4BC2ED293BFA}"/>
                </a:ext>
              </a:extLst>
            </p:cNvPr>
            <p:cNvSpPr/>
            <p:nvPr/>
          </p:nvSpPr>
          <p:spPr>
            <a:xfrm>
              <a:off x="933113" y="5617519"/>
              <a:ext cx="211382" cy="21138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D98AC8-D0F7-4948-A2B5-FA1E4543B491}"/>
                </a:ext>
              </a:extLst>
            </p:cNvPr>
            <p:cNvSpPr/>
            <p:nvPr/>
          </p:nvSpPr>
          <p:spPr>
            <a:xfrm>
              <a:off x="1581624" y="6135354"/>
              <a:ext cx="211382" cy="21138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F137FF-6D08-48FB-BB35-BDA1149E8358}"/>
                </a:ext>
              </a:extLst>
            </p:cNvPr>
            <p:cNvSpPr/>
            <p:nvPr/>
          </p:nvSpPr>
          <p:spPr>
            <a:xfrm>
              <a:off x="2706791" y="4425778"/>
              <a:ext cx="211382" cy="21138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2E9EEA-D96E-4543-83F7-33F0C8A0EEE9}"/>
                </a:ext>
              </a:extLst>
            </p:cNvPr>
            <p:cNvSpPr/>
            <p:nvPr/>
          </p:nvSpPr>
          <p:spPr>
            <a:xfrm>
              <a:off x="4694475" y="3300014"/>
              <a:ext cx="211382" cy="21138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7A5841-3C21-4921-ABA5-3CEC57D42CF7}"/>
                </a:ext>
              </a:extLst>
            </p:cNvPr>
            <p:cNvSpPr/>
            <p:nvPr/>
          </p:nvSpPr>
          <p:spPr>
            <a:xfrm>
              <a:off x="5771003" y="3636718"/>
              <a:ext cx="211382" cy="21138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DBC5C42-8642-4DCA-B085-9A52A780CBD5}"/>
                </a:ext>
              </a:extLst>
            </p:cNvPr>
            <p:cNvSpPr/>
            <p:nvPr/>
          </p:nvSpPr>
          <p:spPr>
            <a:xfrm>
              <a:off x="3316580" y="5071582"/>
              <a:ext cx="211382" cy="21138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raphic 46">
              <a:extLst>
                <a:ext uri="{FF2B5EF4-FFF2-40B4-BE49-F238E27FC236}">
                  <a16:creationId xmlns:a16="http://schemas.microsoft.com/office/drawing/2014/main" id="{6572AF23-CB74-432C-B368-A1A04C0AA4AA}"/>
                </a:ext>
              </a:extLst>
            </p:cNvPr>
            <p:cNvSpPr/>
            <p:nvPr/>
          </p:nvSpPr>
          <p:spPr>
            <a:xfrm>
              <a:off x="3731419" y="2054762"/>
              <a:ext cx="1174438" cy="1350943"/>
            </a:xfrm>
            <a:custGeom>
              <a:avLst/>
              <a:gdLst>
                <a:gd name="connsiteX0" fmla="*/ 104368 w 5961980"/>
                <a:gd name="connsiteY0" fmla="*/ 2552216 h 6858000"/>
                <a:gd name="connsiteX1" fmla="*/ 255313 w 5961980"/>
                <a:gd name="connsiteY1" fmla="*/ 2883054 h 6858000"/>
                <a:gd name="connsiteX2" fmla="*/ 775694 w 5961980"/>
                <a:gd name="connsiteY2" fmla="*/ 4027203 h 6858000"/>
                <a:gd name="connsiteX3" fmla="*/ 956965 w 5961980"/>
                <a:gd name="connsiteY3" fmla="*/ 4084410 h 6858000"/>
                <a:gd name="connsiteX4" fmla="*/ 1439438 w 5961980"/>
                <a:gd name="connsiteY4" fmla="*/ 3781831 h 6858000"/>
                <a:gd name="connsiteX5" fmla="*/ 2087329 w 5961980"/>
                <a:gd name="connsiteY5" fmla="*/ 3384136 h 6858000"/>
                <a:gd name="connsiteX6" fmla="*/ 2136955 w 5961980"/>
                <a:gd name="connsiteY6" fmla="*/ 3218717 h 6858000"/>
                <a:gd name="connsiteX7" fmla="*/ 2034947 w 5961980"/>
                <a:gd name="connsiteY7" fmla="*/ 2971967 h 6858000"/>
                <a:gd name="connsiteX8" fmla="*/ 1844025 w 5961980"/>
                <a:gd name="connsiteY8" fmla="*/ 2617005 h 6858000"/>
                <a:gd name="connsiteX9" fmla="*/ 2038393 w 5961980"/>
                <a:gd name="connsiteY9" fmla="*/ 2572204 h 6858000"/>
                <a:gd name="connsiteX10" fmla="*/ 2122481 w 5961980"/>
                <a:gd name="connsiteY10" fmla="*/ 2191740 h 6858000"/>
                <a:gd name="connsiteX11" fmla="*/ 2136955 w 5961980"/>
                <a:gd name="connsiteY11" fmla="*/ 2158656 h 6858000"/>
                <a:gd name="connsiteX12" fmla="*/ 2451941 w 5961980"/>
                <a:gd name="connsiteY12" fmla="*/ 1705132 h 6858000"/>
                <a:gd name="connsiteX13" fmla="*/ 2638037 w 5961980"/>
                <a:gd name="connsiteY13" fmla="*/ 1526617 h 6858000"/>
                <a:gd name="connsiteX14" fmla="*/ 3055031 w 5961980"/>
                <a:gd name="connsiteY14" fmla="*/ 1408756 h 6858000"/>
                <a:gd name="connsiteX15" fmla="*/ 3072262 w 5961980"/>
                <a:gd name="connsiteY15" fmla="*/ 1435637 h 6858000"/>
                <a:gd name="connsiteX16" fmla="*/ 3000581 w 5961980"/>
                <a:gd name="connsiteY16" fmla="*/ 1607259 h 6858000"/>
                <a:gd name="connsiteX17" fmla="*/ 2736599 w 5961980"/>
                <a:gd name="connsiteY17" fmla="*/ 1895364 h 6858000"/>
                <a:gd name="connsiteX18" fmla="*/ 2685595 w 5961980"/>
                <a:gd name="connsiteY18" fmla="*/ 1956018 h 6858000"/>
                <a:gd name="connsiteX19" fmla="*/ 2171417 w 5961980"/>
                <a:gd name="connsiteY19" fmla="*/ 2837564 h 6858000"/>
                <a:gd name="connsiteX20" fmla="*/ 2163147 w 5961980"/>
                <a:gd name="connsiteY20" fmla="*/ 2894771 h 6858000"/>
                <a:gd name="connsiteX21" fmla="*/ 2234828 w 5961980"/>
                <a:gd name="connsiteY21" fmla="*/ 3050541 h 6858000"/>
                <a:gd name="connsiteX22" fmla="*/ 2400247 w 5961980"/>
                <a:gd name="connsiteY22" fmla="*/ 3365526 h 6858000"/>
                <a:gd name="connsiteX23" fmla="*/ 2658025 w 5961980"/>
                <a:gd name="connsiteY23" fmla="*/ 3505443 h 6858000"/>
                <a:gd name="connsiteX24" fmla="*/ 2691109 w 5961980"/>
                <a:gd name="connsiteY24" fmla="*/ 3768046 h 6858000"/>
                <a:gd name="connsiteX25" fmla="*/ 2600129 w 5961980"/>
                <a:gd name="connsiteY25" fmla="*/ 4579978 h 6858000"/>
                <a:gd name="connsiteX26" fmla="*/ 2482267 w 5961980"/>
                <a:gd name="connsiteY26" fmla="*/ 4634429 h 6858000"/>
                <a:gd name="connsiteX27" fmla="*/ 2179688 w 5961980"/>
                <a:gd name="connsiteY27" fmla="*/ 4865326 h 6858000"/>
                <a:gd name="connsiteX28" fmla="*/ 1788197 w 5961980"/>
                <a:gd name="connsiteY28" fmla="*/ 5180312 h 6858000"/>
                <a:gd name="connsiteX29" fmla="*/ 1668957 w 5961980"/>
                <a:gd name="connsiteY29" fmla="*/ 5269225 h 6858000"/>
                <a:gd name="connsiteX30" fmla="*/ 1225082 w 5961980"/>
                <a:gd name="connsiteY30" fmla="*/ 5487026 h 6858000"/>
                <a:gd name="connsiteX31" fmla="*/ 950073 w 5961980"/>
                <a:gd name="connsiteY31" fmla="*/ 5563533 h 6858000"/>
                <a:gd name="connsiteX32" fmla="*/ 735028 w 5961980"/>
                <a:gd name="connsiteY32" fmla="*/ 5601441 h 6858000"/>
                <a:gd name="connsiteX33" fmla="*/ 697120 w 5961980"/>
                <a:gd name="connsiteY33" fmla="*/ 5637971 h 6858000"/>
                <a:gd name="connsiteX34" fmla="*/ 722622 w 5961980"/>
                <a:gd name="connsiteY34" fmla="*/ 6007407 h 6858000"/>
                <a:gd name="connsiteX35" fmla="*/ 760530 w 5961980"/>
                <a:gd name="connsiteY35" fmla="*/ 6177651 h 6858000"/>
                <a:gd name="connsiteX36" fmla="*/ 1001077 w 5961980"/>
                <a:gd name="connsiteY36" fmla="*/ 6801419 h 6858000"/>
                <a:gd name="connsiteX37" fmla="*/ 1114114 w 5961980"/>
                <a:gd name="connsiteY37" fmla="*/ 6858626 h 6858000"/>
                <a:gd name="connsiteX38" fmla="*/ 1206473 w 5961980"/>
                <a:gd name="connsiteY38" fmla="*/ 6733183 h 6858000"/>
                <a:gd name="connsiteX39" fmla="*/ 1205094 w 5961980"/>
                <a:gd name="connsiteY39" fmla="*/ 6647028 h 6858000"/>
                <a:gd name="connsiteX40" fmla="*/ 1217501 w 5961980"/>
                <a:gd name="connsiteY40" fmla="*/ 6236237 h 6858000"/>
                <a:gd name="connsiteX41" fmla="*/ 1292628 w 5961980"/>
                <a:gd name="connsiteY41" fmla="*/ 6021192 h 6858000"/>
                <a:gd name="connsiteX42" fmla="*/ 1644144 w 5961980"/>
                <a:gd name="connsiteY42" fmla="*/ 6234169 h 6858000"/>
                <a:gd name="connsiteX43" fmla="*/ 1704798 w 5961980"/>
                <a:gd name="connsiteY43" fmla="*/ 6085981 h 6858000"/>
                <a:gd name="connsiteX44" fmla="*/ 1854364 w 5961980"/>
                <a:gd name="connsiteY44" fmla="*/ 5802701 h 6858000"/>
                <a:gd name="connsiteX45" fmla="*/ 2161768 w 5961980"/>
                <a:gd name="connsiteY45" fmla="*/ 5616605 h 6858000"/>
                <a:gd name="connsiteX46" fmla="*/ 2683527 w 5961980"/>
                <a:gd name="connsiteY46" fmla="*/ 5433265 h 6858000"/>
                <a:gd name="connsiteX47" fmla="*/ 3032286 w 5961980"/>
                <a:gd name="connsiteY47" fmla="*/ 5191340 h 6858000"/>
                <a:gd name="connsiteX48" fmla="*/ 3356921 w 5961980"/>
                <a:gd name="connsiteY48" fmla="*/ 4594452 h 6858000"/>
                <a:gd name="connsiteX49" fmla="*/ 3667082 w 5961980"/>
                <a:gd name="connsiteY49" fmla="*/ 4026514 h 6858000"/>
                <a:gd name="connsiteX50" fmla="*/ 3770469 w 5961980"/>
                <a:gd name="connsiteY50" fmla="*/ 4004458 h 6858000"/>
                <a:gd name="connsiteX51" fmla="*/ 4011016 w 5961980"/>
                <a:gd name="connsiteY51" fmla="*/ 4098195 h 6858000"/>
                <a:gd name="connsiteX52" fmla="*/ 4375627 w 5961980"/>
                <a:gd name="connsiteY52" fmla="*/ 4195379 h 6858000"/>
                <a:gd name="connsiteX53" fmla="*/ 4574819 w 5961980"/>
                <a:gd name="connsiteY53" fmla="*/ 4418006 h 6858000"/>
                <a:gd name="connsiteX54" fmla="*/ 4605146 w 5961980"/>
                <a:gd name="connsiteY54" fmla="*/ 4470388 h 6858000"/>
                <a:gd name="connsiteX55" fmla="*/ 4640298 w 5961980"/>
                <a:gd name="connsiteY55" fmla="*/ 4528974 h 6858000"/>
                <a:gd name="connsiteX56" fmla="*/ 4700951 w 5961980"/>
                <a:gd name="connsiteY56" fmla="*/ 4766075 h 6858000"/>
                <a:gd name="connsiteX57" fmla="*/ 4711290 w 5961980"/>
                <a:gd name="connsiteY57" fmla="*/ 4903235 h 6858000"/>
                <a:gd name="connsiteX58" fmla="*/ 4705087 w 5961980"/>
                <a:gd name="connsiteY58" fmla="*/ 4996972 h 6858000"/>
                <a:gd name="connsiteX59" fmla="*/ 4776079 w 5961980"/>
                <a:gd name="connsiteY59" fmla="*/ 5296105 h 6858000"/>
                <a:gd name="connsiteX60" fmla="*/ 4862924 w 5961980"/>
                <a:gd name="connsiteY60" fmla="*/ 5763414 h 6858000"/>
                <a:gd name="connsiteX61" fmla="*/ 4932538 w 5961980"/>
                <a:gd name="connsiteY61" fmla="*/ 5762036 h 6858000"/>
                <a:gd name="connsiteX62" fmla="*/ 4912550 w 5961980"/>
                <a:gd name="connsiteY62" fmla="*/ 6119065 h 6858000"/>
                <a:gd name="connsiteX63" fmla="*/ 4938052 w 5961980"/>
                <a:gd name="connsiteY63" fmla="*/ 6387182 h 6858000"/>
                <a:gd name="connsiteX64" fmla="*/ 5117256 w 5961980"/>
                <a:gd name="connsiteY64" fmla="*/ 6368572 h 6858000"/>
                <a:gd name="connsiteX65" fmla="*/ 5117256 w 5961980"/>
                <a:gd name="connsiteY65" fmla="*/ 6294134 h 6858000"/>
                <a:gd name="connsiteX66" fmla="*/ 5196519 w 5961980"/>
                <a:gd name="connsiteY66" fmla="*/ 6356166 h 6858000"/>
                <a:gd name="connsiteX67" fmla="*/ 5927120 w 5961980"/>
                <a:gd name="connsiteY67" fmla="*/ 6380290 h 6858000"/>
                <a:gd name="connsiteX68" fmla="*/ 5947798 w 5961980"/>
                <a:gd name="connsiteY68" fmla="*/ 6221763 h 6858000"/>
                <a:gd name="connsiteX69" fmla="*/ 5865088 w 5961980"/>
                <a:gd name="connsiteY69" fmla="*/ 6142500 h 6858000"/>
                <a:gd name="connsiteX70" fmla="*/ 5526668 w 5961980"/>
                <a:gd name="connsiteY70" fmla="*/ 6039802 h 6858000"/>
                <a:gd name="connsiteX71" fmla="*/ 5442580 w 5961980"/>
                <a:gd name="connsiteY71" fmla="*/ 5971566 h 6858000"/>
                <a:gd name="connsiteX72" fmla="*/ 5267512 w 5961980"/>
                <a:gd name="connsiteY72" fmla="*/ 5766171 h 6858000"/>
                <a:gd name="connsiteX73" fmla="*/ 5269579 w 5961980"/>
                <a:gd name="connsiteY73" fmla="*/ 5570425 h 6858000"/>
                <a:gd name="connsiteX74" fmla="*/ 5175842 w 5961980"/>
                <a:gd name="connsiteY74" fmla="*/ 4633050 h 6858000"/>
                <a:gd name="connsiteX75" fmla="*/ 5210993 w 5961980"/>
                <a:gd name="connsiteY75" fmla="*/ 4263614 h 6858000"/>
                <a:gd name="connsiteX76" fmla="*/ 5159989 w 5961980"/>
                <a:gd name="connsiteY76" fmla="*/ 4025135 h 6858000"/>
                <a:gd name="connsiteX77" fmla="*/ 4742995 w 5961980"/>
                <a:gd name="connsiteY77" fmla="*/ 3665348 h 6858000"/>
                <a:gd name="connsiteX78" fmla="*/ 4226061 w 5961980"/>
                <a:gd name="connsiteY78" fmla="*/ 3253179 h 6858000"/>
                <a:gd name="connsiteX79" fmla="*/ 4222615 w 5961980"/>
                <a:gd name="connsiteY79" fmla="*/ 3187701 h 6858000"/>
                <a:gd name="connsiteX80" fmla="*/ 4273619 w 5961980"/>
                <a:gd name="connsiteY80" fmla="*/ 3034688 h 6858000"/>
                <a:gd name="connsiteX81" fmla="*/ 4330826 w 5961980"/>
                <a:gd name="connsiteY81" fmla="*/ 2977481 h 6858000"/>
                <a:gd name="connsiteX82" fmla="*/ 4521747 w 5961980"/>
                <a:gd name="connsiteY82" fmla="*/ 2982305 h 6858000"/>
                <a:gd name="connsiteX83" fmla="*/ 5043507 w 5961980"/>
                <a:gd name="connsiteY83" fmla="*/ 3069840 h 6858000"/>
                <a:gd name="connsiteX84" fmla="*/ 5336436 w 5961980"/>
                <a:gd name="connsiteY84" fmla="*/ 2810683 h 6858000"/>
                <a:gd name="connsiteX85" fmla="*/ 5412942 w 5961980"/>
                <a:gd name="connsiteY85" fmla="*/ 2791384 h 6858000"/>
                <a:gd name="connsiteX86" fmla="*/ 5736199 w 5961980"/>
                <a:gd name="connsiteY86" fmla="*/ 2665941 h 6858000"/>
                <a:gd name="connsiteX87" fmla="*/ 5793406 w 5961980"/>
                <a:gd name="connsiteY87" fmla="*/ 2605288 h 6858000"/>
                <a:gd name="connsiteX88" fmla="*/ 5777554 w 5961980"/>
                <a:gd name="connsiteY88" fmla="*/ 2584610 h 6858000"/>
                <a:gd name="connsiteX89" fmla="*/ 5562509 w 5961980"/>
                <a:gd name="connsiteY89" fmla="*/ 2629411 h 6858000"/>
                <a:gd name="connsiteX90" fmla="*/ 5625920 w 5961980"/>
                <a:gd name="connsiteY90" fmla="*/ 2588057 h 6858000"/>
                <a:gd name="connsiteX91" fmla="*/ 5810638 w 5961980"/>
                <a:gd name="connsiteY91" fmla="*/ 2500522 h 6858000"/>
                <a:gd name="connsiteX92" fmla="*/ 5845789 w 5961980"/>
                <a:gd name="connsiteY92" fmla="*/ 2433665 h 6858000"/>
                <a:gd name="connsiteX93" fmla="*/ 5778932 w 5961980"/>
                <a:gd name="connsiteY93" fmla="*/ 2433665 h 6858000"/>
                <a:gd name="connsiteX94" fmla="*/ 5680370 w 5961980"/>
                <a:gd name="connsiteY94" fmla="*/ 2478466 h 6858000"/>
                <a:gd name="connsiteX95" fmla="*/ 5672099 w 5961980"/>
                <a:gd name="connsiteY95" fmla="*/ 2462614 h 6858000"/>
                <a:gd name="connsiteX96" fmla="*/ 5850614 w 5961980"/>
                <a:gd name="connsiteY96" fmla="*/ 2325454 h 6858000"/>
                <a:gd name="connsiteX97" fmla="*/ 5831315 w 5961980"/>
                <a:gd name="connsiteY97" fmla="*/ 2293748 h 6858000"/>
                <a:gd name="connsiteX98" fmla="*/ 5546656 w 5961980"/>
                <a:gd name="connsiteY98" fmla="*/ 2419191 h 6858000"/>
                <a:gd name="connsiteX99" fmla="*/ 5707251 w 5961980"/>
                <a:gd name="connsiteY99" fmla="*/ 2273071 h 6858000"/>
                <a:gd name="connsiteX100" fmla="*/ 5738956 w 5961980"/>
                <a:gd name="connsiteY100" fmla="*/ 2202768 h 6858000"/>
                <a:gd name="connsiteX101" fmla="*/ 5656247 w 5961980"/>
                <a:gd name="connsiteY101" fmla="*/ 2208971 h 6858000"/>
                <a:gd name="connsiteX102" fmla="*/ 5484624 w 5961980"/>
                <a:gd name="connsiteY102" fmla="*/ 2348888 h 6858000"/>
                <a:gd name="connsiteX103" fmla="*/ 5333679 w 5961980"/>
                <a:gd name="connsiteY103" fmla="*/ 2398514 h 6858000"/>
                <a:gd name="connsiteX104" fmla="*/ 5303353 w 5961980"/>
                <a:gd name="connsiteY104" fmla="*/ 2164859 h 6858000"/>
                <a:gd name="connsiteX105" fmla="*/ 5153786 w 5961980"/>
                <a:gd name="connsiteY105" fmla="*/ 2524646 h 6858000"/>
                <a:gd name="connsiteX106" fmla="*/ 5072455 w 5961980"/>
                <a:gd name="connsiteY106" fmla="*/ 2579096 h 6858000"/>
                <a:gd name="connsiteX107" fmla="*/ 4809852 w 5961980"/>
                <a:gd name="connsiteY107" fmla="*/ 2582543 h 6858000"/>
                <a:gd name="connsiteX108" fmla="*/ 4718872 w 5961980"/>
                <a:gd name="connsiteY108" fmla="*/ 2581164 h 6858000"/>
                <a:gd name="connsiteX109" fmla="*/ 4554831 w 5961980"/>
                <a:gd name="connsiteY109" fmla="*/ 2576339 h 6858000"/>
                <a:gd name="connsiteX110" fmla="*/ 4438349 w 5961980"/>
                <a:gd name="connsiteY110" fmla="*/ 2482602 h 6858000"/>
                <a:gd name="connsiteX111" fmla="*/ 4459026 w 5961980"/>
                <a:gd name="connsiteY111" fmla="*/ 2087664 h 6858000"/>
                <a:gd name="connsiteX112" fmla="*/ 4462472 w 5961980"/>
                <a:gd name="connsiteY112" fmla="*/ 1867794 h 6858000"/>
                <a:gd name="connsiteX113" fmla="*/ 4349436 w 5961980"/>
                <a:gd name="connsiteY113" fmla="*/ 1296409 h 6858000"/>
                <a:gd name="connsiteX114" fmla="*/ 4452823 w 5961980"/>
                <a:gd name="connsiteY114" fmla="*/ 1175791 h 6858000"/>
                <a:gd name="connsiteX115" fmla="*/ 4653393 w 5961980"/>
                <a:gd name="connsiteY115" fmla="*/ 1037252 h 6858000"/>
                <a:gd name="connsiteX116" fmla="*/ 4818813 w 5961980"/>
                <a:gd name="connsiteY116" fmla="*/ 900093 h 6858000"/>
                <a:gd name="connsiteX117" fmla="*/ 4823637 w 5961980"/>
                <a:gd name="connsiteY117" fmla="*/ 862184 h 6858000"/>
                <a:gd name="connsiteX118" fmla="*/ 4827083 w 5961980"/>
                <a:gd name="connsiteY118" fmla="*/ 553402 h 6858000"/>
                <a:gd name="connsiteX119" fmla="*/ 4842936 w 5961980"/>
                <a:gd name="connsiteY119" fmla="*/ 405214 h 6858000"/>
                <a:gd name="connsiteX120" fmla="*/ 4763673 w 5961980"/>
                <a:gd name="connsiteY120" fmla="*/ 143989 h 6858000"/>
                <a:gd name="connsiteX121" fmla="*/ 4494867 w 5961980"/>
                <a:gd name="connsiteY121" fmla="*/ 15100 h 6858000"/>
                <a:gd name="connsiteX122" fmla="*/ 4197112 w 5961980"/>
                <a:gd name="connsiteY122" fmla="*/ 73686 h 6858000"/>
                <a:gd name="connsiteX123" fmla="*/ 4009637 w 5961980"/>
                <a:gd name="connsiteY123" fmla="*/ 367994 h 6858000"/>
                <a:gd name="connsiteX124" fmla="*/ 3992406 w 5961980"/>
                <a:gd name="connsiteY124" fmla="*/ 724335 h 6858000"/>
                <a:gd name="connsiteX125" fmla="*/ 3947605 w 5961980"/>
                <a:gd name="connsiteY125" fmla="*/ 760865 h 6858000"/>
                <a:gd name="connsiteX126" fmla="*/ 3396897 w 5961980"/>
                <a:gd name="connsiteY126" fmla="*/ 705036 h 6858000"/>
                <a:gd name="connsiteX127" fmla="*/ 3078465 w 5961980"/>
                <a:gd name="connsiteY127" fmla="*/ 800841 h 6858000"/>
                <a:gd name="connsiteX128" fmla="*/ 2664918 w 5961980"/>
                <a:gd name="connsiteY128" fmla="*/ 810491 h 6858000"/>
                <a:gd name="connsiteX129" fmla="*/ 2494674 w 5961980"/>
                <a:gd name="connsiteY129" fmla="*/ 872523 h 6858000"/>
                <a:gd name="connsiteX130" fmla="*/ 2092154 w 5961980"/>
                <a:gd name="connsiteY130" fmla="*/ 1350170 h 6858000"/>
                <a:gd name="connsiteX131" fmla="*/ 1743395 w 5961980"/>
                <a:gd name="connsiteY131" fmla="*/ 1800248 h 6858000"/>
                <a:gd name="connsiteX132" fmla="*/ 1744774 w 5961980"/>
                <a:gd name="connsiteY132" fmla="*/ 1865726 h 6858000"/>
                <a:gd name="connsiteX133" fmla="*/ 1800603 w 5961980"/>
                <a:gd name="connsiteY133" fmla="*/ 1921555 h 6858000"/>
                <a:gd name="connsiteX134" fmla="*/ 1805428 w 5961980"/>
                <a:gd name="connsiteY134" fmla="*/ 2005644 h 6858000"/>
                <a:gd name="connsiteX135" fmla="*/ 1636562 w 5961980"/>
                <a:gd name="connsiteY135" fmla="*/ 2145561 h 6858000"/>
                <a:gd name="connsiteX136" fmla="*/ 1423585 w 5961980"/>
                <a:gd name="connsiteY136" fmla="*/ 1706511 h 6858000"/>
                <a:gd name="connsiteX137" fmla="*/ 1243692 w 5961980"/>
                <a:gd name="connsiteY137" fmla="*/ 1507318 h 6858000"/>
                <a:gd name="connsiteX138" fmla="*/ 1138926 w 5961980"/>
                <a:gd name="connsiteY138" fmla="*/ 1577622 h 6858000"/>
                <a:gd name="connsiteX139" fmla="*/ 18901 w 5961980"/>
                <a:gd name="connsiteY139" fmla="*/ 2269625 h 6858000"/>
                <a:gd name="connsiteX140" fmla="*/ 3049 w 5961980"/>
                <a:gd name="connsiteY140" fmla="*/ 2335103 h 6858000"/>
                <a:gd name="connsiteX141" fmla="*/ 104368 w 5961980"/>
                <a:gd name="connsiteY141" fmla="*/ 2552216 h 6858000"/>
                <a:gd name="connsiteX142" fmla="*/ 104368 w 5961980"/>
                <a:gd name="connsiteY142" fmla="*/ 2552216 h 6858000"/>
                <a:gd name="connsiteX143" fmla="*/ 1692391 w 5961980"/>
                <a:gd name="connsiteY143" fmla="*/ 2187605 h 6858000"/>
                <a:gd name="connsiteX144" fmla="*/ 1711690 w 5961980"/>
                <a:gd name="connsiteY144" fmla="*/ 2198633 h 6858000"/>
                <a:gd name="connsiteX145" fmla="*/ 1867460 w 5961980"/>
                <a:gd name="connsiteY145" fmla="*/ 2526714 h 6858000"/>
                <a:gd name="connsiteX146" fmla="*/ 1822659 w 5961980"/>
                <a:gd name="connsiteY146" fmla="*/ 2557041 h 6858000"/>
                <a:gd name="connsiteX147" fmla="*/ 1681363 w 5961980"/>
                <a:gd name="connsiteY147" fmla="*/ 2256529 h 6858000"/>
                <a:gd name="connsiteX148" fmla="*/ 1692391 w 5961980"/>
                <a:gd name="connsiteY148" fmla="*/ 2187605 h 6858000"/>
                <a:gd name="connsiteX149" fmla="*/ 1692391 w 5961980"/>
                <a:gd name="connsiteY149" fmla="*/ 218760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5961980" h="6858000">
                  <a:moveTo>
                    <a:pt x="104368" y="2552216"/>
                  </a:moveTo>
                  <a:cubicBezTo>
                    <a:pt x="155372" y="2661806"/>
                    <a:pt x="204309" y="2773464"/>
                    <a:pt x="255313" y="2883054"/>
                  </a:cubicBezTo>
                  <a:cubicBezTo>
                    <a:pt x="429003" y="3264896"/>
                    <a:pt x="602004" y="3645360"/>
                    <a:pt x="775694" y="4027203"/>
                  </a:cubicBezTo>
                  <a:cubicBezTo>
                    <a:pt x="801196" y="4083032"/>
                    <a:pt x="903204" y="4119562"/>
                    <a:pt x="956965" y="4084410"/>
                  </a:cubicBezTo>
                  <a:cubicBezTo>
                    <a:pt x="1117560" y="3984469"/>
                    <a:pt x="1278154" y="3882461"/>
                    <a:pt x="1439438" y="3781831"/>
                  </a:cubicBezTo>
                  <a:cubicBezTo>
                    <a:pt x="1654483" y="3648117"/>
                    <a:pt x="1868838" y="3514404"/>
                    <a:pt x="2087329" y="3384136"/>
                  </a:cubicBezTo>
                  <a:cubicBezTo>
                    <a:pt x="2189338" y="3323482"/>
                    <a:pt x="2189338" y="3328307"/>
                    <a:pt x="2136955" y="3218717"/>
                  </a:cubicBezTo>
                  <a:cubicBezTo>
                    <a:pt x="2099046" y="3139454"/>
                    <a:pt x="2073544" y="3051919"/>
                    <a:pt x="2034947" y="2971967"/>
                  </a:cubicBezTo>
                  <a:cubicBezTo>
                    <a:pt x="1977739" y="2855484"/>
                    <a:pt x="1912261" y="2744515"/>
                    <a:pt x="1844025" y="2617005"/>
                  </a:cubicBezTo>
                  <a:cubicBezTo>
                    <a:pt x="1917085" y="2599774"/>
                    <a:pt x="1971536" y="2588057"/>
                    <a:pt x="2038393" y="2572204"/>
                  </a:cubicBezTo>
                  <a:cubicBezTo>
                    <a:pt x="2079748" y="2465371"/>
                    <a:pt x="2159011" y="2343374"/>
                    <a:pt x="2122481" y="2191740"/>
                  </a:cubicBezTo>
                  <a:cubicBezTo>
                    <a:pt x="2121102" y="2182090"/>
                    <a:pt x="2130752" y="2167616"/>
                    <a:pt x="2136955" y="2158656"/>
                  </a:cubicBezTo>
                  <a:cubicBezTo>
                    <a:pt x="2241721" y="2007711"/>
                    <a:pt x="2342351" y="1853320"/>
                    <a:pt x="2451941" y="1705132"/>
                  </a:cubicBezTo>
                  <a:cubicBezTo>
                    <a:pt x="2502945" y="1636897"/>
                    <a:pt x="2563599" y="1559012"/>
                    <a:pt x="2638037" y="1526617"/>
                  </a:cubicBezTo>
                  <a:cubicBezTo>
                    <a:pt x="2770372" y="1470788"/>
                    <a:pt x="2915114" y="1447354"/>
                    <a:pt x="3055031" y="1408756"/>
                  </a:cubicBezTo>
                  <a:cubicBezTo>
                    <a:pt x="3061234" y="1418406"/>
                    <a:pt x="3066059" y="1425987"/>
                    <a:pt x="3072262" y="1435637"/>
                  </a:cubicBezTo>
                  <a:cubicBezTo>
                    <a:pt x="3050206" y="1492844"/>
                    <a:pt x="3037111" y="1559701"/>
                    <a:pt x="3000581" y="1607259"/>
                  </a:cubicBezTo>
                  <a:cubicBezTo>
                    <a:pt x="2921317" y="1710646"/>
                    <a:pt x="2860664" y="1833332"/>
                    <a:pt x="2736599" y="1895364"/>
                  </a:cubicBezTo>
                  <a:cubicBezTo>
                    <a:pt x="2714544" y="1906392"/>
                    <a:pt x="2700069" y="1933273"/>
                    <a:pt x="2685595" y="1956018"/>
                  </a:cubicBezTo>
                  <a:cubicBezTo>
                    <a:pt x="2513973" y="2250326"/>
                    <a:pt x="2341661" y="2543256"/>
                    <a:pt x="2171417" y="2837564"/>
                  </a:cubicBezTo>
                  <a:cubicBezTo>
                    <a:pt x="2161768" y="2853416"/>
                    <a:pt x="2155565" y="2888568"/>
                    <a:pt x="2163147" y="2894771"/>
                  </a:cubicBezTo>
                  <a:cubicBezTo>
                    <a:pt x="2214151" y="2937504"/>
                    <a:pt x="2209326" y="3001604"/>
                    <a:pt x="2234828" y="3050541"/>
                  </a:cubicBezTo>
                  <a:cubicBezTo>
                    <a:pt x="2290657" y="3155306"/>
                    <a:pt x="2317538" y="3271789"/>
                    <a:pt x="2400247" y="3365526"/>
                  </a:cubicBezTo>
                  <a:cubicBezTo>
                    <a:pt x="2473307" y="3446857"/>
                    <a:pt x="2540164" y="3513714"/>
                    <a:pt x="2658025" y="3505443"/>
                  </a:cubicBezTo>
                  <a:cubicBezTo>
                    <a:pt x="2673878" y="3594356"/>
                    <a:pt x="2707651" y="3670862"/>
                    <a:pt x="2691109" y="3768046"/>
                  </a:cubicBezTo>
                  <a:cubicBezTo>
                    <a:pt x="2648376" y="4036852"/>
                    <a:pt x="2629077" y="4309105"/>
                    <a:pt x="2600129" y="4579978"/>
                  </a:cubicBezTo>
                  <a:cubicBezTo>
                    <a:pt x="2546367" y="4594452"/>
                    <a:pt x="2498120" y="4605481"/>
                    <a:pt x="2482267" y="4634429"/>
                  </a:cubicBezTo>
                  <a:cubicBezTo>
                    <a:pt x="2411964" y="4753669"/>
                    <a:pt x="2287900" y="4810876"/>
                    <a:pt x="2179688" y="4865326"/>
                  </a:cubicBezTo>
                  <a:cubicBezTo>
                    <a:pt x="2021851" y="4944589"/>
                    <a:pt x="1904679" y="5056247"/>
                    <a:pt x="1788197" y="5180312"/>
                  </a:cubicBezTo>
                  <a:cubicBezTo>
                    <a:pt x="1755113" y="5216842"/>
                    <a:pt x="1711690" y="5247169"/>
                    <a:pt x="1668957" y="5269225"/>
                  </a:cubicBezTo>
                  <a:cubicBezTo>
                    <a:pt x="1522837" y="5344352"/>
                    <a:pt x="1371202" y="5412588"/>
                    <a:pt x="1225082" y="5487026"/>
                  </a:cubicBezTo>
                  <a:cubicBezTo>
                    <a:pt x="1137548" y="5529760"/>
                    <a:pt x="1059663" y="5580764"/>
                    <a:pt x="950073" y="5563533"/>
                  </a:cubicBezTo>
                  <a:cubicBezTo>
                    <a:pt x="881838" y="5552505"/>
                    <a:pt x="806710" y="5585588"/>
                    <a:pt x="735028" y="5601441"/>
                  </a:cubicBezTo>
                  <a:cubicBezTo>
                    <a:pt x="720554" y="5604888"/>
                    <a:pt x="706080" y="5623497"/>
                    <a:pt x="697120" y="5637971"/>
                  </a:cubicBezTo>
                  <a:cubicBezTo>
                    <a:pt x="665414" y="5688975"/>
                    <a:pt x="669550" y="5990176"/>
                    <a:pt x="722622" y="6007407"/>
                  </a:cubicBezTo>
                  <a:cubicBezTo>
                    <a:pt x="856335" y="6050830"/>
                    <a:pt x="763976" y="6125269"/>
                    <a:pt x="760530" y="6177651"/>
                  </a:cubicBezTo>
                  <a:cubicBezTo>
                    <a:pt x="744678" y="6424401"/>
                    <a:pt x="843240" y="6624972"/>
                    <a:pt x="1001077" y="6801419"/>
                  </a:cubicBezTo>
                  <a:cubicBezTo>
                    <a:pt x="1027958" y="6831746"/>
                    <a:pt x="1093436" y="6869654"/>
                    <a:pt x="1114114" y="6858626"/>
                  </a:cubicBezTo>
                  <a:cubicBezTo>
                    <a:pt x="1155468" y="6834503"/>
                    <a:pt x="1184417" y="6780742"/>
                    <a:pt x="1206473" y="6733183"/>
                  </a:cubicBezTo>
                  <a:cubicBezTo>
                    <a:pt x="1217501" y="6711128"/>
                    <a:pt x="1211297" y="6675976"/>
                    <a:pt x="1205094" y="6647028"/>
                  </a:cubicBezTo>
                  <a:cubicBezTo>
                    <a:pt x="1174767" y="6508489"/>
                    <a:pt x="1167186" y="6372019"/>
                    <a:pt x="1217501" y="6236237"/>
                  </a:cubicBezTo>
                  <a:cubicBezTo>
                    <a:pt x="1244381" y="6163177"/>
                    <a:pt x="1269883" y="6088049"/>
                    <a:pt x="1292628" y="6021192"/>
                  </a:cubicBezTo>
                  <a:cubicBezTo>
                    <a:pt x="1404286" y="6088049"/>
                    <a:pt x="1517323" y="6158352"/>
                    <a:pt x="1644144" y="6234169"/>
                  </a:cubicBezTo>
                  <a:cubicBezTo>
                    <a:pt x="1669646" y="6170759"/>
                    <a:pt x="1685499" y="6127336"/>
                    <a:pt x="1704798" y="6085981"/>
                  </a:cubicBezTo>
                  <a:cubicBezTo>
                    <a:pt x="1752356" y="5988797"/>
                    <a:pt x="1782682" y="5875761"/>
                    <a:pt x="1854364" y="5802701"/>
                  </a:cubicBezTo>
                  <a:cubicBezTo>
                    <a:pt x="1937074" y="5719991"/>
                    <a:pt x="2051488" y="5662784"/>
                    <a:pt x="2161768" y="5616605"/>
                  </a:cubicBezTo>
                  <a:cubicBezTo>
                    <a:pt x="2332012" y="5544923"/>
                    <a:pt x="2510527" y="5493919"/>
                    <a:pt x="2683527" y="5433265"/>
                  </a:cubicBezTo>
                  <a:cubicBezTo>
                    <a:pt x="2823444" y="5385707"/>
                    <a:pt x="2957158" y="5329878"/>
                    <a:pt x="3032286" y="5191340"/>
                  </a:cubicBezTo>
                  <a:cubicBezTo>
                    <a:pt x="3141876" y="4992148"/>
                    <a:pt x="3250088" y="4793645"/>
                    <a:pt x="3356921" y="4594452"/>
                  </a:cubicBezTo>
                  <a:cubicBezTo>
                    <a:pt x="3458929" y="4403531"/>
                    <a:pt x="3528543" y="4198136"/>
                    <a:pt x="3667082" y="4026514"/>
                  </a:cubicBezTo>
                  <a:cubicBezTo>
                    <a:pt x="3703612" y="3980334"/>
                    <a:pt x="3725668" y="3983780"/>
                    <a:pt x="3770469" y="4004458"/>
                  </a:cubicBezTo>
                  <a:cubicBezTo>
                    <a:pt x="3848353" y="4039609"/>
                    <a:pt x="3929685" y="4074761"/>
                    <a:pt x="4011016" y="4098195"/>
                  </a:cubicBezTo>
                  <a:cubicBezTo>
                    <a:pt x="4131634" y="4134725"/>
                    <a:pt x="4259145" y="4149199"/>
                    <a:pt x="4375627" y="4195379"/>
                  </a:cubicBezTo>
                  <a:cubicBezTo>
                    <a:pt x="4469365" y="4233288"/>
                    <a:pt x="4590672" y="4270507"/>
                    <a:pt x="4574819" y="4418006"/>
                  </a:cubicBezTo>
                  <a:cubicBezTo>
                    <a:pt x="4573441" y="4433858"/>
                    <a:pt x="4594118" y="4453157"/>
                    <a:pt x="4605146" y="4470388"/>
                  </a:cubicBezTo>
                  <a:cubicBezTo>
                    <a:pt x="4616174" y="4489687"/>
                    <a:pt x="4634094" y="4508297"/>
                    <a:pt x="4640298" y="4528974"/>
                  </a:cubicBezTo>
                  <a:cubicBezTo>
                    <a:pt x="4662354" y="4606859"/>
                    <a:pt x="4676828" y="4688190"/>
                    <a:pt x="4700951" y="4766075"/>
                  </a:cubicBezTo>
                  <a:cubicBezTo>
                    <a:pt x="4716804" y="4817079"/>
                    <a:pt x="4749198" y="4858434"/>
                    <a:pt x="4711290" y="4903235"/>
                  </a:cubicBezTo>
                  <a:cubicBezTo>
                    <a:pt x="4694059" y="4922534"/>
                    <a:pt x="4696816" y="4968713"/>
                    <a:pt x="4705087" y="4996972"/>
                  </a:cubicBezTo>
                  <a:cubicBezTo>
                    <a:pt x="4734035" y="5096913"/>
                    <a:pt x="4745752" y="5196164"/>
                    <a:pt x="4776079" y="5296105"/>
                  </a:cubicBezTo>
                  <a:cubicBezTo>
                    <a:pt x="4801581" y="5383639"/>
                    <a:pt x="4836044" y="5677259"/>
                    <a:pt x="4862924" y="5763414"/>
                  </a:cubicBezTo>
                  <a:cubicBezTo>
                    <a:pt x="4877398" y="5808215"/>
                    <a:pt x="4922889" y="5717924"/>
                    <a:pt x="4932538" y="5762036"/>
                  </a:cubicBezTo>
                  <a:cubicBezTo>
                    <a:pt x="4964243" y="5906777"/>
                    <a:pt x="4958729" y="5970877"/>
                    <a:pt x="4912550" y="6119065"/>
                  </a:cubicBezTo>
                  <a:cubicBezTo>
                    <a:pt x="4896697" y="6171448"/>
                    <a:pt x="4936673" y="6327907"/>
                    <a:pt x="4938052" y="6387182"/>
                  </a:cubicBezTo>
                  <a:lnTo>
                    <a:pt x="5117256" y="6368572"/>
                  </a:lnTo>
                  <a:cubicBezTo>
                    <a:pt x="5117256" y="6368572"/>
                    <a:pt x="5117256" y="6335489"/>
                    <a:pt x="5117256" y="6294134"/>
                  </a:cubicBezTo>
                  <a:cubicBezTo>
                    <a:pt x="5158611" y="6283795"/>
                    <a:pt x="5117256" y="6299648"/>
                    <a:pt x="5196519" y="6356166"/>
                  </a:cubicBezTo>
                  <a:cubicBezTo>
                    <a:pt x="5317827" y="6368572"/>
                    <a:pt x="5459122" y="6432672"/>
                    <a:pt x="5927120" y="6380290"/>
                  </a:cubicBezTo>
                  <a:cubicBezTo>
                    <a:pt x="5975368" y="6366505"/>
                    <a:pt x="5967786" y="6283106"/>
                    <a:pt x="5947798" y="6221763"/>
                  </a:cubicBezTo>
                  <a:cubicBezTo>
                    <a:pt x="5938148" y="6191436"/>
                    <a:pt x="5898172" y="6139053"/>
                    <a:pt x="5865088" y="6142500"/>
                  </a:cubicBezTo>
                  <a:cubicBezTo>
                    <a:pt x="5710697" y="6153527"/>
                    <a:pt x="5641083" y="6149392"/>
                    <a:pt x="5526668" y="6039802"/>
                  </a:cubicBezTo>
                  <a:cubicBezTo>
                    <a:pt x="5499788" y="6014300"/>
                    <a:pt x="5474286" y="5981216"/>
                    <a:pt x="5442580" y="5971566"/>
                  </a:cubicBezTo>
                  <a:cubicBezTo>
                    <a:pt x="5334369" y="5942618"/>
                    <a:pt x="5297839" y="5853705"/>
                    <a:pt x="5267512" y="5766171"/>
                  </a:cubicBezTo>
                  <a:cubicBezTo>
                    <a:pt x="5237185" y="5678637"/>
                    <a:pt x="5288189" y="5662784"/>
                    <a:pt x="5269579" y="5570425"/>
                  </a:cubicBezTo>
                  <a:cubicBezTo>
                    <a:pt x="5210993" y="5285766"/>
                    <a:pt x="5162746" y="4919088"/>
                    <a:pt x="5175842" y="4633050"/>
                  </a:cubicBezTo>
                  <a:cubicBezTo>
                    <a:pt x="5182045" y="4510364"/>
                    <a:pt x="5208926" y="4387679"/>
                    <a:pt x="5210993" y="4263614"/>
                  </a:cubicBezTo>
                  <a:cubicBezTo>
                    <a:pt x="5210993" y="4182283"/>
                    <a:pt x="5204790" y="4083721"/>
                    <a:pt x="5159989" y="4025135"/>
                  </a:cubicBezTo>
                  <a:cubicBezTo>
                    <a:pt x="5048331" y="3876947"/>
                    <a:pt x="4896008" y="3770803"/>
                    <a:pt x="4742995" y="3665348"/>
                  </a:cubicBezTo>
                  <a:cubicBezTo>
                    <a:pt x="4561723" y="3539906"/>
                    <a:pt x="4396304" y="3393096"/>
                    <a:pt x="4226061" y="3253179"/>
                  </a:cubicBezTo>
                  <a:cubicBezTo>
                    <a:pt x="4215033" y="3243530"/>
                    <a:pt x="4217790" y="3208378"/>
                    <a:pt x="4222615" y="3187701"/>
                  </a:cubicBezTo>
                  <a:cubicBezTo>
                    <a:pt x="4237089" y="3136697"/>
                    <a:pt x="4263969" y="3087760"/>
                    <a:pt x="4273619" y="3034688"/>
                  </a:cubicBezTo>
                  <a:cubicBezTo>
                    <a:pt x="4279822" y="2996780"/>
                    <a:pt x="4290850" y="2977481"/>
                    <a:pt x="4330826" y="2977481"/>
                  </a:cubicBezTo>
                  <a:cubicBezTo>
                    <a:pt x="4394237" y="2978859"/>
                    <a:pt x="4458336" y="2972656"/>
                    <a:pt x="4521747" y="2982305"/>
                  </a:cubicBezTo>
                  <a:cubicBezTo>
                    <a:pt x="4696816" y="3007808"/>
                    <a:pt x="4871884" y="3039513"/>
                    <a:pt x="5043507" y="3069840"/>
                  </a:cubicBezTo>
                  <a:cubicBezTo>
                    <a:pt x="5091065" y="2925098"/>
                    <a:pt x="5142069" y="2787938"/>
                    <a:pt x="5336436" y="2810683"/>
                  </a:cubicBezTo>
                  <a:cubicBezTo>
                    <a:pt x="5360560" y="2814129"/>
                    <a:pt x="5387441" y="2801034"/>
                    <a:pt x="5412942" y="2791384"/>
                  </a:cubicBezTo>
                  <a:cubicBezTo>
                    <a:pt x="5521154" y="2750030"/>
                    <a:pt x="5629366" y="2710053"/>
                    <a:pt x="5736199" y="2665941"/>
                  </a:cubicBezTo>
                  <a:cubicBezTo>
                    <a:pt x="5760323" y="2656292"/>
                    <a:pt x="5774108" y="2625965"/>
                    <a:pt x="5793406" y="2605288"/>
                  </a:cubicBezTo>
                  <a:cubicBezTo>
                    <a:pt x="5788582" y="2599084"/>
                    <a:pt x="5782379" y="2590814"/>
                    <a:pt x="5777554" y="2584610"/>
                  </a:cubicBezTo>
                  <a:cubicBezTo>
                    <a:pt x="5714143" y="2599084"/>
                    <a:pt x="5648665" y="2611491"/>
                    <a:pt x="5562509" y="2629411"/>
                  </a:cubicBezTo>
                  <a:cubicBezTo>
                    <a:pt x="5595593" y="2607356"/>
                    <a:pt x="5608689" y="2596328"/>
                    <a:pt x="5625920" y="2588057"/>
                  </a:cubicBezTo>
                  <a:cubicBezTo>
                    <a:pt x="5687952" y="2557730"/>
                    <a:pt x="5751363" y="2533606"/>
                    <a:pt x="5810638" y="2500522"/>
                  </a:cubicBezTo>
                  <a:cubicBezTo>
                    <a:pt x="5829936" y="2489494"/>
                    <a:pt x="5834761" y="2455721"/>
                    <a:pt x="5845789" y="2433665"/>
                  </a:cubicBezTo>
                  <a:cubicBezTo>
                    <a:pt x="5823733" y="2433665"/>
                    <a:pt x="5799610" y="2427462"/>
                    <a:pt x="5778932" y="2433665"/>
                  </a:cubicBezTo>
                  <a:cubicBezTo>
                    <a:pt x="5745849" y="2444693"/>
                    <a:pt x="5713454" y="2463992"/>
                    <a:pt x="5680370" y="2478466"/>
                  </a:cubicBezTo>
                  <a:cubicBezTo>
                    <a:pt x="5676924" y="2473642"/>
                    <a:pt x="5675546" y="2468817"/>
                    <a:pt x="5672099" y="2462614"/>
                  </a:cubicBezTo>
                  <a:cubicBezTo>
                    <a:pt x="5730685" y="2416434"/>
                    <a:pt x="5789960" y="2371633"/>
                    <a:pt x="5850614" y="2325454"/>
                  </a:cubicBezTo>
                  <a:cubicBezTo>
                    <a:pt x="5844411" y="2314426"/>
                    <a:pt x="5838207" y="2303398"/>
                    <a:pt x="5831315" y="2293748"/>
                  </a:cubicBezTo>
                  <a:cubicBezTo>
                    <a:pt x="5716900" y="2284099"/>
                    <a:pt x="5646597" y="2387486"/>
                    <a:pt x="5546656" y="2419191"/>
                  </a:cubicBezTo>
                  <a:cubicBezTo>
                    <a:pt x="5597661" y="2366809"/>
                    <a:pt x="5654868" y="2322008"/>
                    <a:pt x="5707251" y="2273071"/>
                  </a:cubicBezTo>
                  <a:cubicBezTo>
                    <a:pt x="5724482" y="2257219"/>
                    <a:pt x="5727928" y="2226892"/>
                    <a:pt x="5738956" y="2202768"/>
                  </a:cubicBezTo>
                  <a:cubicBezTo>
                    <a:pt x="5710008" y="2204146"/>
                    <a:pt x="5675546" y="2194497"/>
                    <a:pt x="5656247" y="2208971"/>
                  </a:cubicBezTo>
                  <a:cubicBezTo>
                    <a:pt x="5595593" y="2250326"/>
                    <a:pt x="5541832" y="2302709"/>
                    <a:pt x="5484624" y="2348888"/>
                  </a:cubicBezTo>
                  <a:cubicBezTo>
                    <a:pt x="5441891" y="2384040"/>
                    <a:pt x="5400536" y="2430219"/>
                    <a:pt x="5333679" y="2398514"/>
                  </a:cubicBezTo>
                  <a:cubicBezTo>
                    <a:pt x="5373656" y="2248947"/>
                    <a:pt x="5364006" y="2194497"/>
                    <a:pt x="5303353" y="2164859"/>
                  </a:cubicBezTo>
                  <a:cubicBezTo>
                    <a:pt x="5253727" y="2284099"/>
                    <a:pt x="5207547" y="2406785"/>
                    <a:pt x="5153786" y="2524646"/>
                  </a:cubicBezTo>
                  <a:cubicBezTo>
                    <a:pt x="5142758" y="2550148"/>
                    <a:pt x="5101403" y="2575650"/>
                    <a:pt x="5072455" y="2579096"/>
                  </a:cubicBezTo>
                  <a:cubicBezTo>
                    <a:pt x="4984921" y="2585300"/>
                    <a:pt x="4897386" y="2582543"/>
                    <a:pt x="4809852" y="2582543"/>
                  </a:cubicBezTo>
                  <a:cubicBezTo>
                    <a:pt x="4779525" y="2582543"/>
                    <a:pt x="4749198" y="2582543"/>
                    <a:pt x="4718872" y="2581164"/>
                  </a:cubicBezTo>
                  <a:cubicBezTo>
                    <a:pt x="4665110" y="2579786"/>
                    <a:pt x="4609282" y="2570136"/>
                    <a:pt x="4554831" y="2576339"/>
                  </a:cubicBezTo>
                  <a:cubicBezTo>
                    <a:pt x="4499002" y="2584610"/>
                    <a:pt x="4435591" y="2536363"/>
                    <a:pt x="4438349" y="2482602"/>
                  </a:cubicBezTo>
                  <a:cubicBezTo>
                    <a:pt x="4446620" y="2350267"/>
                    <a:pt x="4452823" y="2218621"/>
                    <a:pt x="4459026" y="2087664"/>
                  </a:cubicBezTo>
                  <a:cubicBezTo>
                    <a:pt x="4462472" y="2014604"/>
                    <a:pt x="4474878" y="1939476"/>
                    <a:pt x="4462472" y="1867794"/>
                  </a:cubicBezTo>
                  <a:cubicBezTo>
                    <a:pt x="4430767" y="1676873"/>
                    <a:pt x="4387344" y="1487330"/>
                    <a:pt x="4349436" y="1296409"/>
                  </a:cubicBezTo>
                  <a:cubicBezTo>
                    <a:pt x="4330137" y="1197847"/>
                    <a:pt x="4357707" y="1172345"/>
                    <a:pt x="4452823" y="1175791"/>
                  </a:cubicBezTo>
                  <a:cubicBezTo>
                    <a:pt x="4572062" y="1179237"/>
                    <a:pt x="4602389" y="1146843"/>
                    <a:pt x="4653393" y="1037252"/>
                  </a:cubicBezTo>
                  <a:cubicBezTo>
                    <a:pt x="4683720" y="971774"/>
                    <a:pt x="4725075" y="902160"/>
                    <a:pt x="4818813" y="900093"/>
                  </a:cubicBezTo>
                  <a:cubicBezTo>
                    <a:pt x="4820191" y="887686"/>
                    <a:pt x="4827083" y="873212"/>
                    <a:pt x="4823637" y="862184"/>
                  </a:cubicBezTo>
                  <a:cubicBezTo>
                    <a:pt x="4794689" y="758797"/>
                    <a:pt x="4806406" y="656789"/>
                    <a:pt x="4827083" y="553402"/>
                  </a:cubicBezTo>
                  <a:cubicBezTo>
                    <a:pt x="4836733" y="503776"/>
                    <a:pt x="4827083" y="451393"/>
                    <a:pt x="4842936" y="405214"/>
                  </a:cubicBezTo>
                  <a:cubicBezTo>
                    <a:pt x="4878088" y="297002"/>
                    <a:pt x="4858789" y="203265"/>
                    <a:pt x="4763673" y="143989"/>
                  </a:cubicBezTo>
                  <a:cubicBezTo>
                    <a:pt x="4679585" y="91607"/>
                    <a:pt x="4588604" y="45427"/>
                    <a:pt x="4494867" y="15100"/>
                  </a:cubicBezTo>
                  <a:cubicBezTo>
                    <a:pt x="4390101" y="-20051"/>
                    <a:pt x="4291539" y="8897"/>
                    <a:pt x="4197112" y="73686"/>
                  </a:cubicBezTo>
                  <a:cubicBezTo>
                    <a:pt x="4092347" y="146746"/>
                    <a:pt x="4050992" y="259783"/>
                    <a:pt x="4009637" y="367994"/>
                  </a:cubicBezTo>
                  <a:cubicBezTo>
                    <a:pt x="3966904" y="479652"/>
                    <a:pt x="3946226" y="598892"/>
                    <a:pt x="3992406" y="724335"/>
                  </a:cubicBezTo>
                  <a:cubicBezTo>
                    <a:pt x="3981378" y="733984"/>
                    <a:pt x="3963458" y="748458"/>
                    <a:pt x="3947605" y="760865"/>
                  </a:cubicBezTo>
                  <a:cubicBezTo>
                    <a:pt x="3778740" y="609920"/>
                    <a:pt x="3525786" y="573390"/>
                    <a:pt x="3396897" y="705036"/>
                  </a:cubicBezTo>
                  <a:cubicBezTo>
                    <a:pt x="3301092" y="803598"/>
                    <a:pt x="3181852" y="776717"/>
                    <a:pt x="3078465" y="800841"/>
                  </a:cubicBezTo>
                  <a:cubicBezTo>
                    <a:pt x="2946130" y="831168"/>
                    <a:pt x="2801389" y="802220"/>
                    <a:pt x="2664918" y="810491"/>
                  </a:cubicBezTo>
                  <a:cubicBezTo>
                    <a:pt x="2606332" y="813937"/>
                    <a:pt x="2531204" y="831168"/>
                    <a:pt x="2494674" y="872523"/>
                  </a:cubicBezTo>
                  <a:cubicBezTo>
                    <a:pt x="2353379" y="1025535"/>
                    <a:pt x="2222422" y="1187508"/>
                    <a:pt x="2092154" y="1350170"/>
                  </a:cubicBezTo>
                  <a:cubicBezTo>
                    <a:pt x="1972914" y="1498358"/>
                    <a:pt x="1858500" y="1647925"/>
                    <a:pt x="1743395" y="1800248"/>
                  </a:cubicBezTo>
                  <a:cubicBezTo>
                    <a:pt x="1732368" y="1814722"/>
                    <a:pt x="1735124" y="1847806"/>
                    <a:pt x="1744774" y="1865726"/>
                  </a:cubicBezTo>
                  <a:cubicBezTo>
                    <a:pt x="1755802" y="1887782"/>
                    <a:pt x="1777858" y="1907081"/>
                    <a:pt x="1800603" y="1921555"/>
                  </a:cubicBezTo>
                  <a:cubicBezTo>
                    <a:pt x="1841958" y="1950504"/>
                    <a:pt x="1843336" y="1976006"/>
                    <a:pt x="1805428" y="2005644"/>
                  </a:cubicBezTo>
                  <a:cubicBezTo>
                    <a:pt x="1749599" y="2051823"/>
                    <a:pt x="1693770" y="2098003"/>
                    <a:pt x="1636562" y="2145561"/>
                  </a:cubicBezTo>
                  <a:cubicBezTo>
                    <a:pt x="1563502" y="1995994"/>
                    <a:pt x="1482171" y="1856077"/>
                    <a:pt x="1423585" y="1706511"/>
                  </a:cubicBezTo>
                  <a:cubicBezTo>
                    <a:pt x="1385677" y="1612773"/>
                    <a:pt x="1326401" y="1550741"/>
                    <a:pt x="1243692" y="1507318"/>
                  </a:cubicBezTo>
                  <a:cubicBezTo>
                    <a:pt x="1208540" y="1531442"/>
                    <a:pt x="1173389" y="1554876"/>
                    <a:pt x="1138926" y="1577622"/>
                  </a:cubicBezTo>
                  <a:cubicBezTo>
                    <a:pt x="760530" y="1805073"/>
                    <a:pt x="387648" y="2035970"/>
                    <a:pt x="18901" y="2269625"/>
                  </a:cubicBezTo>
                  <a:cubicBezTo>
                    <a:pt x="4427" y="2279274"/>
                    <a:pt x="-5222" y="2317183"/>
                    <a:pt x="3049" y="2335103"/>
                  </a:cubicBezTo>
                  <a:cubicBezTo>
                    <a:pt x="31308" y="2410231"/>
                    <a:pt x="71284" y="2480534"/>
                    <a:pt x="104368" y="2552216"/>
                  </a:cubicBezTo>
                  <a:lnTo>
                    <a:pt x="104368" y="2552216"/>
                  </a:lnTo>
                  <a:close/>
                  <a:moveTo>
                    <a:pt x="1692391" y="2187605"/>
                  </a:moveTo>
                  <a:cubicBezTo>
                    <a:pt x="1698594" y="2191051"/>
                    <a:pt x="1704798" y="2193808"/>
                    <a:pt x="1711690" y="2198633"/>
                  </a:cubicBezTo>
                  <a:cubicBezTo>
                    <a:pt x="1762694" y="2305466"/>
                    <a:pt x="1813699" y="2411610"/>
                    <a:pt x="1867460" y="2526714"/>
                  </a:cubicBezTo>
                  <a:cubicBezTo>
                    <a:pt x="1868838" y="2525335"/>
                    <a:pt x="1851607" y="2537742"/>
                    <a:pt x="1822659" y="2557041"/>
                  </a:cubicBezTo>
                  <a:cubicBezTo>
                    <a:pt x="1773033" y="2453654"/>
                    <a:pt x="1725475" y="2356470"/>
                    <a:pt x="1681363" y="2256529"/>
                  </a:cubicBezTo>
                  <a:cubicBezTo>
                    <a:pt x="1673782" y="2238609"/>
                    <a:pt x="1687567" y="2210350"/>
                    <a:pt x="1692391" y="2187605"/>
                  </a:cubicBezTo>
                  <a:lnTo>
                    <a:pt x="1692391" y="2187605"/>
                  </a:lnTo>
                  <a:close/>
                </a:path>
              </a:pathLst>
            </a:custGeom>
            <a:solidFill>
              <a:schemeClr val="bg1"/>
            </a:solidFill>
            <a:ln w="68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B2C7E96-6075-4DB0-AB34-DC05E05B1683}"/>
              </a:ext>
            </a:extLst>
          </p:cNvPr>
          <p:cNvSpPr txBox="1"/>
          <p:nvPr/>
        </p:nvSpPr>
        <p:spPr>
          <a:xfrm>
            <a:off x="7696200" y="671891"/>
            <a:ext cx="41586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ru-RU" altLang="ko-KR" sz="2000" dirty="0">
                <a:cs typeface="Arial" pitchFamily="34" charset="0"/>
              </a:rPr>
              <a:t>МЕНЯЕТСЯ И ЖИЗНЬ ВОКРУГ</a:t>
            </a:r>
            <a:r>
              <a:rPr lang="en-US" altLang="ko-KR" sz="2000" dirty="0">
                <a:cs typeface="Arial" pitchFamily="34" charset="0"/>
              </a:rPr>
              <a:t> 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E9A6F-8A95-45C2-BA6D-EEC889B2B8A8}"/>
              </a:ext>
            </a:extLst>
          </p:cNvPr>
          <p:cNvSpPr txBox="1"/>
          <p:nvPr/>
        </p:nvSpPr>
        <p:spPr>
          <a:xfrm>
            <a:off x="7696200" y="269466"/>
            <a:ext cx="41586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ru-RU" altLang="ko-KR" sz="2800" b="1" dirty="0">
                <a:cs typeface="Arial" pitchFamily="34" charset="0"/>
              </a:rPr>
              <a:t>МЕНЯЕШЬСЯ ТЫ,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65F148-9134-4114-819E-C16C759B92C4}"/>
              </a:ext>
            </a:extLst>
          </p:cNvPr>
          <p:cNvSpPr/>
          <p:nvPr/>
        </p:nvSpPr>
        <p:spPr>
          <a:xfrm>
            <a:off x="-1" y="-2"/>
            <a:ext cx="76458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72B59-FF5B-40D3-9865-AA590120F629}"/>
              </a:ext>
            </a:extLst>
          </p:cNvPr>
          <p:cNvSpPr txBox="1"/>
          <p:nvPr/>
        </p:nvSpPr>
        <p:spPr>
          <a:xfrm>
            <a:off x="382706" y="1639639"/>
            <a:ext cx="437504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4400" spc="-300" dirty="0">
                <a:cs typeface="Arial" pitchFamily="34" charset="0"/>
              </a:rPr>
              <a:t>«МЕНЯЙ САМ»</a:t>
            </a:r>
            <a:endParaRPr lang="ko-KR" altLang="en-US" sz="4400" spc="-300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2D4C23-6E2A-4E8E-AFC1-A90CD094AE24}"/>
              </a:ext>
            </a:extLst>
          </p:cNvPr>
          <p:cNvSpPr txBox="1"/>
          <p:nvPr/>
        </p:nvSpPr>
        <p:spPr>
          <a:xfrm>
            <a:off x="382706" y="1317153"/>
            <a:ext cx="437504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867" dirty="0">
                <a:solidFill>
                  <a:schemeClr val="bg1"/>
                </a:solidFill>
                <a:cs typeface="Arial" pitchFamily="34" charset="0"/>
              </a:rPr>
              <a:t>ГЛ</a:t>
            </a:r>
            <a:r>
              <a:rPr lang="ru-RU" altLang="ko-KR" sz="1867" dirty="0">
                <a:solidFill>
                  <a:schemeClr val="accent1"/>
                </a:solidFill>
                <a:cs typeface="Arial" pitchFamily="34" charset="0"/>
              </a:rPr>
              <a:t>АВНЫЙ ПОСЫЛ</a:t>
            </a:r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4EB09-1630-4D14-8130-D9ACA7590EE5}"/>
              </a:ext>
            </a:extLst>
          </p:cNvPr>
          <p:cNvSpPr txBox="1"/>
          <p:nvPr/>
        </p:nvSpPr>
        <p:spPr>
          <a:xfrm>
            <a:off x="382706" y="269466"/>
            <a:ext cx="437504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3200" dirty="0">
                <a:cs typeface="Arial" pitchFamily="34" charset="0"/>
              </a:rPr>
              <a:t>ПРОДВИЖЕНИЕ ПРОЕКТА</a:t>
            </a:r>
            <a:r>
              <a:rPr lang="en-US" altLang="ko-KR" sz="3200" dirty="0">
                <a:cs typeface="Arial" pitchFamily="34" charset="0"/>
              </a:rPr>
              <a:t> </a:t>
            </a:r>
            <a:endParaRPr lang="ko-KR" altLang="en-US" sz="3200" dirty="0">
              <a:cs typeface="Arial" pitchFamily="34" charset="0"/>
            </a:endParaRPr>
          </a:p>
        </p:txBody>
      </p:sp>
      <p:grpSp>
        <p:nvGrpSpPr>
          <p:cNvPr id="21" name="그룹 4">
            <a:extLst>
              <a:ext uri="{FF2B5EF4-FFF2-40B4-BE49-F238E27FC236}">
                <a16:creationId xmlns:a16="http://schemas.microsoft.com/office/drawing/2014/main" id="{44BD6F26-5BF1-4C5F-AACA-37BE82DBEAC3}"/>
              </a:ext>
            </a:extLst>
          </p:cNvPr>
          <p:cNvGrpSpPr/>
          <p:nvPr/>
        </p:nvGrpSpPr>
        <p:grpSpPr>
          <a:xfrm>
            <a:off x="1284761" y="3162170"/>
            <a:ext cx="4087520" cy="916671"/>
            <a:chOff x="3195050" y="3969619"/>
            <a:chExt cx="1416581" cy="9166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5BCCDB-DD41-47BF-B2F8-996F1879A850}"/>
                </a:ext>
              </a:extLst>
            </p:cNvPr>
            <p:cNvSpPr txBox="1"/>
            <p:nvPr/>
          </p:nvSpPr>
          <p:spPr>
            <a:xfrm>
              <a:off x="3195050" y="3969619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ru-RU" altLang="ko-KR" sz="1400" b="1" dirty="0">
                  <a:cs typeface="Arial" pitchFamily="34" charset="0"/>
                </a:rPr>
                <a:t>Продвижение в социальных сетях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4CBEF7-135C-4861-9216-2B7D086E304C}"/>
                </a:ext>
              </a:extLst>
            </p:cNvPr>
            <p:cNvSpPr txBox="1"/>
            <p:nvPr/>
          </p:nvSpPr>
          <p:spPr>
            <a:xfrm>
              <a:off x="3195050" y="4239959"/>
              <a:ext cx="1416581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ru-RU" altLang="ko-KR" sz="1200" dirty="0">
                  <a:cs typeface="Arial" pitchFamily="34" charset="0"/>
                </a:rPr>
                <a:t>Прояви инициативу и добейся результата. Платформа должна показываться как точка, где мнение граждан слышат, а самым активным дают приятные бонусы.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24" name="그룹 4">
            <a:extLst>
              <a:ext uri="{FF2B5EF4-FFF2-40B4-BE49-F238E27FC236}">
                <a16:creationId xmlns:a16="http://schemas.microsoft.com/office/drawing/2014/main" id="{FA6B627B-B9F0-404A-9393-AE02292A5018}"/>
              </a:ext>
            </a:extLst>
          </p:cNvPr>
          <p:cNvGrpSpPr/>
          <p:nvPr/>
        </p:nvGrpSpPr>
        <p:grpSpPr>
          <a:xfrm>
            <a:off x="1284761" y="4329035"/>
            <a:ext cx="4087520" cy="916671"/>
            <a:chOff x="3195050" y="3969619"/>
            <a:chExt cx="1416581" cy="9166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12B2E5-0A02-47EA-BCE9-E5379F63D496}"/>
                </a:ext>
              </a:extLst>
            </p:cNvPr>
            <p:cNvSpPr txBox="1"/>
            <p:nvPr/>
          </p:nvSpPr>
          <p:spPr>
            <a:xfrm>
              <a:off x="3195050" y="3969619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ru-RU" altLang="ko-KR" sz="1400" b="1" dirty="0">
                  <a:cs typeface="Arial" pitchFamily="34" charset="0"/>
                </a:rPr>
                <a:t>Реклама на радио и ТВ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5FC523-0DFA-450B-B6A7-9ACB9B70A16E}"/>
                </a:ext>
              </a:extLst>
            </p:cNvPr>
            <p:cNvSpPr txBox="1"/>
            <p:nvPr/>
          </p:nvSpPr>
          <p:spPr>
            <a:xfrm>
              <a:off x="3195050" y="4239959"/>
              <a:ext cx="1416581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ru-RU" altLang="ko-KR" sz="1200" dirty="0">
                  <a:cs typeface="Arial" pitchFamily="34" charset="0"/>
                </a:rPr>
                <a:t>Платформа и Интернет это не страшное место, где американцы едят людей, это простой и понятный инструмент, чтобы сделать жизнь лучше</a:t>
              </a:r>
              <a:r>
                <a:rPr lang="en-US" altLang="ko-KR" sz="1200" dirty="0">
                  <a:cs typeface="Arial" pitchFamily="34" charset="0"/>
                </a:rPr>
                <a:t>.  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27" name="그룹 4">
            <a:extLst>
              <a:ext uri="{FF2B5EF4-FFF2-40B4-BE49-F238E27FC236}">
                <a16:creationId xmlns:a16="http://schemas.microsoft.com/office/drawing/2014/main" id="{B73BB8DC-4212-403E-BFC5-33873C224A95}"/>
              </a:ext>
            </a:extLst>
          </p:cNvPr>
          <p:cNvGrpSpPr/>
          <p:nvPr/>
        </p:nvGrpSpPr>
        <p:grpSpPr>
          <a:xfrm>
            <a:off x="1284761" y="5495900"/>
            <a:ext cx="4087520" cy="916671"/>
            <a:chOff x="3195050" y="3969619"/>
            <a:chExt cx="1416581" cy="91667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2470A6-E17E-48D7-8723-05A62E4BD047}"/>
                </a:ext>
              </a:extLst>
            </p:cNvPr>
            <p:cNvSpPr txBox="1"/>
            <p:nvPr/>
          </p:nvSpPr>
          <p:spPr>
            <a:xfrm>
              <a:off x="3195050" y="3969619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ru-RU" altLang="ko-KR" sz="1400" b="1" dirty="0">
                  <a:cs typeface="Arial" pitchFamily="34" charset="0"/>
                </a:rPr>
                <a:t>Соучаствуй и расти профессионально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36BA77-C992-4A7C-8444-AD0EC309463A}"/>
                </a:ext>
              </a:extLst>
            </p:cNvPr>
            <p:cNvSpPr txBox="1"/>
            <p:nvPr/>
          </p:nvSpPr>
          <p:spPr>
            <a:xfrm>
              <a:off x="3195050" y="4239959"/>
              <a:ext cx="1416581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ru-RU" altLang="ko-KR" sz="1200" dirty="0">
                  <a:cs typeface="Arial" pitchFamily="34" charset="0"/>
                </a:rPr>
                <a:t>Делая доброе дело, ты можешь научиться новому, обновить круг общения, встретить единомышленников, и даже найти новую работу</a:t>
              </a:r>
              <a:r>
                <a:rPr lang="en-US" altLang="ko-KR" sz="1200" dirty="0">
                  <a:cs typeface="Arial" pitchFamily="34" charset="0"/>
                </a:rPr>
                <a:t>.  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E199A-D01C-4363-B63B-B6F314711AC0}"/>
              </a:ext>
            </a:extLst>
          </p:cNvPr>
          <p:cNvSpPr/>
          <p:nvPr/>
        </p:nvSpPr>
        <p:spPr>
          <a:xfrm>
            <a:off x="6522720" y="0"/>
            <a:ext cx="5669280" cy="6858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8E49D6-66A4-4803-AB5E-EECE652CE9BA}"/>
              </a:ext>
            </a:extLst>
          </p:cNvPr>
          <p:cNvSpPr/>
          <p:nvPr/>
        </p:nvSpPr>
        <p:spPr>
          <a:xfrm>
            <a:off x="6522720" y="3475159"/>
            <a:ext cx="5669280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A0B4A-3259-4887-A0B0-5E91411D174D}"/>
              </a:ext>
            </a:extLst>
          </p:cNvPr>
          <p:cNvSpPr/>
          <p:nvPr/>
        </p:nvSpPr>
        <p:spPr>
          <a:xfrm>
            <a:off x="6522720" y="4408609"/>
            <a:ext cx="5669280" cy="676275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03F32-BA23-4851-AFDA-EB0E70A5231B}"/>
              </a:ext>
            </a:extLst>
          </p:cNvPr>
          <p:cNvSpPr/>
          <p:nvPr/>
        </p:nvSpPr>
        <p:spPr>
          <a:xfrm>
            <a:off x="6522720" y="5303959"/>
            <a:ext cx="5669280" cy="67627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BBDBB-D394-4434-AC86-D0F1B8E741DD}"/>
              </a:ext>
            </a:extLst>
          </p:cNvPr>
          <p:cNvSpPr txBox="1"/>
          <p:nvPr/>
        </p:nvSpPr>
        <p:spPr>
          <a:xfrm>
            <a:off x="10089560" y="3551686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2 </a:t>
            </a:r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OS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A604E-70C8-4BAE-BE68-627E185B743B}"/>
              </a:ext>
            </a:extLst>
          </p:cNvPr>
          <p:cNvSpPr txBox="1"/>
          <p:nvPr/>
        </p:nvSpPr>
        <p:spPr>
          <a:xfrm>
            <a:off x="10089560" y="4451799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3 СЕТИ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BF697-A701-49E0-B70D-DA9CE9DA579A}"/>
              </a:ext>
            </a:extLst>
          </p:cNvPr>
          <p:cNvSpPr txBox="1"/>
          <p:nvPr/>
        </p:nvSpPr>
        <p:spPr>
          <a:xfrm>
            <a:off x="9491594" y="5380486"/>
            <a:ext cx="260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85 СУБЪЕКТОВ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A8D70-35AF-414D-87FD-4835CA15C8D2}"/>
              </a:ext>
            </a:extLst>
          </p:cNvPr>
          <p:cNvSpPr txBox="1"/>
          <p:nvPr/>
        </p:nvSpPr>
        <p:spPr>
          <a:xfrm>
            <a:off x="7019894" y="3582464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200" dirty="0">
                <a:solidFill>
                  <a:schemeClr val="bg1"/>
                </a:solidFill>
                <a:cs typeface="Arial" pitchFamily="34" charset="0"/>
              </a:rPr>
              <a:t>РАЗРАБОТКА МОБИЛЬНЫХ ВЕРСИЙ ПЛАТФОРМЫ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12842-C77E-4284-8FCB-1F45189B1825}"/>
              </a:ext>
            </a:extLst>
          </p:cNvPr>
          <p:cNvSpPr txBox="1"/>
          <p:nvPr/>
        </p:nvSpPr>
        <p:spPr>
          <a:xfrm>
            <a:off x="7019894" y="4519581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200" dirty="0">
                <a:solidFill>
                  <a:schemeClr val="bg1"/>
                </a:solidFill>
                <a:cs typeface="Arial" pitchFamily="34" charset="0"/>
              </a:rPr>
              <a:t>ИНТЕГРАЦИЯ С ПОПУЛЯРНЫМИ СОЦИАЛЬНЫМИ СЕТЯМИ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327A6-871A-4D73-9034-3A28311B642D}"/>
              </a:ext>
            </a:extLst>
          </p:cNvPr>
          <p:cNvSpPr txBox="1"/>
          <p:nvPr/>
        </p:nvSpPr>
        <p:spPr>
          <a:xfrm>
            <a:off x="7019894" y="5418598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200" dirty="0">
                <a:solidFill>
                  <a:schemeClr val="bg1"/>
                </a:solidFill>
                <a:cs typeface="Arial" pitchFamily="34" charset="0"/>
              </a:rPr>
              <a:t>ВЫХОД НА ФЕДЕРАЛЬНЫЙ УРОВЕНЬ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51B381-CC5D-4E77-8C78-5F09130D3985}"/>
              </a:ext>
            </a:extLst>
          </p:cNvPr>
          <p:cNvSpPr txBox="1"/>
          <p:nvPr/>
        </p:nvSpPr>
        <p:spPr>
          <a:xfrm>
            <a:off x="7256864" y="446142"/>
            <a:ext cx="42535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ru-RU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ПЕРСПЕКТИВЫ</a:t>
            </a:r>
            <a:endParaRPr lang="en-US" altLang="ko-KR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476DD6-0C02-4BF0-8F20-13ABC5DC3C90}"/>
              </a:ext>
            </a:extLst>
          </p:cNvPr>
          <p:cNvSpPr txBox="1"/>
          <p:nvPr/>
        </p:nvSpPr>
        <p:spPr>
          <a:xfrm>
            <a:off x="7256864" y="1062526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3200" b="1" dirty="0">
                <a:solidFill>
                  <a:schemeClr val="bg1"/>
                </a:solidFill>
                <a:cs typeface="Arial" pitchFamily="34" charset="0"/>
              </a:rPr>
              <a:t>ПРОЕКТА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994149-E83E-4EDB-A09D-1B692572C685}"/>
              </a:ext>
            </a:extLst>
          </p:cNvPr>
          <p:cNvSpPr txBox="1"/>
          <p:nvPr/>
        </p:nvSpPr>
        <p:spPr>
          <a:xfrm>
            <a:off x="7256864" y="1626994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ru-RU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И МАСШТАБИРУЕМОСТЬ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sz="3600" dirty="0"/>
              <a:t>План реализации платформы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4FDE9E-1762-4C49-98E3-C1F9A3C75DB2}"/>
              </a:ext>
            </a:extLst>
          </p:cNvPr>
          <p:cNvGrpSpPr/>
          <p:nvPr/>
        </p:nvGrpSpPr>
        <p:grpSpPr>
          <a:xfrm>
            <a:off x="2685100" y="3429000"/>
            <a:ext cx="2491922" cy="2490642"/>
            <a:chOff x="4574848" y="1897856"/>
            <a:chExt cx="3028217" cy="30266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214BA8C-768E-4ED9-AE49-605D97B4BDC9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B29AD74-9C19-4FFD-8AFD-96F148227D1A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13E829A-0575-4F3E-A251-4F8110C87CBE}"/>
              </a:ext>
            </a:extLst>
          </p:cNvPr>
          <p:cNvSpPr txBox="1"/>
          <p:nvPr/>
        </p:nvSpPr>
        <p:spPr>
          <a:xfrm>
            <a:off x="6533103" y="1641061"/>
            <a:ext cx="514354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2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Полная реализация</a:t>
            </a:r>
            <a:r>
              <a:rPr lang="en-US" altLang="ko-KR" sz="2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:</a:t>
            </a:r>
            <a:r>
              <a:rPr lang="ru-RU" altLang="ko-KR" sz="2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5-6 месяцев</a:t>
            </a:r>
            <a:r>
              <a:rPr lang="en-US" altLang="ko-KR" sz="2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ru-RU" altLang="ko-KR" sz="2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при стоимости от 500 т.р.</a:t>
            </a:r>
            <a:endParaRPr lang="en-US" altLang="ko-KR" sz="22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FFFD7-78FA-49B2-A9D1-753BAB33FADD}"/>
              </a:ext>
            </a:extLst>
          </p:cNvPr>
          <p:cNvSpPr txBox="1"/>
          <p:nvPr/>
        </p:nvSpPr>
        <p:spPr>
          <a:xfrm>
            <a:off x="6533103" y="2805782"/>
            <a:ext cx="48291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dirty="0">
                <a:solidFill>
                  <a:schemeClr val="accent4"/>
                </a:solidFill>
                <a:cs typeface="Arial" pitchFamily="34" charset="0"/>
              </a:rPr>
              <a:t>Предполагаемый экономический эффект</a:t>
            </a:r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04914-993B-45F8-96AB-7B9F0857F527}"/>
              </a:ext>
            </a:extLst>
          </p:cNvPr>
          <p:cNvSpPr txBox="1"/>
          <p:nvPr/>
        </p:nvSpPr>
        <p:spPr>
          <a:xfrm>
            <a:off x="6533103" y="3429000"/>
            <a:ext cx="4829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Для граждан </a:t>
            </a:r>
            <a:r>
              <a:rPr lang="ru-RU" sz="1200" dirty="0"/>
              <a:t>— сокращение временных и человеческих затрат (нет необходимости проводить организационные собрания и лично добиваться необходимых согласований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ru-RU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ru-RU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ru-RU" altLang="ko-KR" sz="1200" b="1" dirty="0">
                <a:solidFill>
                  <a:srgbClr val="FF0000"/>
                </a:solidFill>
                <a:cs typeface="Arial" pitchFamily="34" charset="0"/>
              </a:rPr>
              <a:t>Для органов власти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ru-RU" sz="1200" dirty="0"/>
              <a:t>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уменьшение организационных и операционных затрат (нет необходимости тратить время на организацию общественных слушаний, сбор мнений, построение отчетности)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47097B-CC7E-4D8D-B3A5-809BC1CB0E0E}"/>
              </a:ext>
            </a:extLst>
          </p:cNvPr>
          <p:cNvSpPr/>
          <p:nvPr/>
        </p:nvSpPr>
        <p:spPr>
          <a:xfrm>
            <a:off x="8127776" y="5251426"/>
            <a:ext cx="45719" cy="1005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2ECCC-0B1A-49F6-A220-A5A4B530C6BE}"/>
              </a:ext>
            </a:extLst>
          </p:cNvPr>
          <p:cNvSpPr/>
          <p:nvPr/>
        </p:nvSpPr>
        <p:spPr>
          <a:xfrm>
            <a:off x="9742703" y="5240137"/>
            <a:ext cx="45719" cy="1005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39130-1CE5-415F-9865-B61CBD544B36}"/>
              </a:ext>
            </a:extLst>
          </p:cNvPr>
          <p:cNvSpPr txBox="1"/>
          <p:nvPr/>
        </p:nvSpPr>
        <p:spPr>
          <a:xfrm>
            <a:off x="6705599" y="5720045"/>
            <a:ext cx="1247775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ru-RU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Понятнее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125EC4-53BD-4CD7-A4BD-17237C7AD8B5}"/>
              </a:ext>
            </a:extLst>
          </p:cNvPr>
          <p:cNvSpPr txBox="1"/>
          <p:nvPr/>
        </p:nvSpPr>
        <p:spPr>
          <a:xfrm>
            <a:off x="8385135" y="5710520"/>
            <a:ext cx="114592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ru-RU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Проще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F043A-ED55-43AA-B29C-A71EE2C02834}"/>
              </a:ext>
            </a:extLst>
          </p:cNvPr>
          <p:cNvSpPr txBox="1"/>
          <p:nvPr/>
        </p:nvSpPr>
        <p:spPr>
          <a:xfrm>
            <a:off x="10001250" y="5720045"/>
            <a:ext cx="119062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ru-RU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Дешевле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23">
            <a:extLst>
              <a:ext uri="{FF2B5EF4-FFF2-40B4-BE49-F238E27FC236}">
                <a16:creationId xmlns:a16="http://schemas.microsoft.com/office/drawing/2014/main" id="{D094D119-27B9-4E4E-918C-9BEB1164D90F}"/>
              </a:ext>
            </a:extLst>
          </p:cNvPr>
          <p:cNvGrpSpPr/>
          <p:nvPr/>
        </p:nvGrpSpPr>
        <p:grpSpPr>
          <a:xfrm>
            <a:off x="1941243" y="1724532"/>
            <a:ext cx="3964127" cy="4955792"/>
            <a:chOff x="3126458" y="1456593"/>
            <a:chExt cx="3168352" cy="3960945"/>
          </a:xfrm>
          <a:solidFill>
            <a:schemeClr val="accent5"/>
          </a:solidFill>
        </p:grpSpPr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4749511-BF35-44B5-AAA9-AB1B55FD49AC}"/>
                </a:ext>
              </a:extLst>
            </p:cNvPr>
            <p:cNvSpPr/>
            <p:nvPr/>
          </p:nvSpPr>
          <p:spPr>
            <a:xfrm rot="21351821">
              <a:off x="5019431" y="1456593"/>
              <a:ext cx="1178037" cy="844630"/>
            </a:xfrm>
            <a:custGeom>
              <a:avLst/>
              <a:gdLst>
                <a:gd name="connsiteX0" fmla="*/ 0 w 1514475"/>
                <a:gd name="connsiteY0" fmla="*/ 1085850 h 1085850"/>
                <a:gd name="connsiteX1" fmla="*/ 1514475 w 1514475"/>
                <a:gd name="connsiteY1" fmla="*/ 0 h 1085850"/>
                <a:gd name="connsiteX2" fmla="*/ 1514475 w 1514475"/>
                <a:gd name="connsiteY2" fmla="*/ 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475" h="1085850">
                  <a:moveTo>
                    <a:pt x="0" y="1085850"/>
                  </a:moveTo>
                  <a:lnTo>
                    <a:pt x="1514475" y="0"/>
                  </a:lnTo>
                  <a:lnTo>
                    <a:pt x="1514475" y="0"/>
                  </a:lnTo>
                </a:path>
              </a:pathLst>
            </a:custGeom>
            <a:grpFill/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B875EF23-4779-4FBF-826E-B2C3291C484F}"/>
                </a:ext>
              </a:extLst>
            </p:cNvPr>
            <p:cNvSpPr/>
            <p:nvPr/>
          </p:nvSpPr>
          <p:spPr>
            <a:xfrm rot="17100000">
              <a:off x="3126457" y="2249186"/>
              <a:ext cx="3168353" cy="3168352"/>
            </a:xfrm>
            <a:prstGeom prst="blockArc">
              <a:avLst>
                <a:gd name="adj1" fmla="val 12815785"/>
                <a:gd name="adj2" fmla="val 21547697"/>
                <a:gd name="adj3" fmla="val 25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8A608C4-0187-408C-9F1C-356CD45D2A50}"/>
              </a:ext>
            </a:extLst>
          </p:cNvPr>
          <p:cNvSpPr/>
          <p:nvPr/>
        </p:nvSpPr>
        <p:spPr>
          <a:xfrm>
            <a:off x="4098014" y="2484001"/>
            <a:ext cx="621006" cy="62100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7EADF9-40FF-4089-8E37-B94B985AFDE9}"/>
              </a:ext>
            </a:extLst>
          </p:cNvPr>
          <p:cNvSpPr/>
          <p:nvPr/>
        </p:nvSpPr>
        <p:spPr>
          <a:xfrm>
            <a:off x="2168644" y="5589549"/>
            <a:ext cx="621006" cy="62100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8AF84B8-FCC9-4962-B858-5FE2F2DF3D07}"/>
              </a:ext>
            </a:extLst>
          </p:cNvPr>
          <p:cNvSpPr/>
          <p:nvPr/>
        </p:nvSpPr>
        <p:spPr>
          <a:xfrm>
            <a:off x="2397019" y="2912652"/>
            <a:ext cx="621006" cy="62100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01600" dist="88900" dir="135000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D3DAA9-2117-4D20-91FA-33B7B35E812D}"/>
              </a:ext>
            </a:extLst>
          </p:cNvPr>
          <p:cNvSpPr/>
          <p:nvPr/>
        </p:nvSpPr>
        <p:spPr>
          <a:xfrm>
            <a:off x="1694105" y="4233418"/>
            <a:ext cx="621006" cy="62100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>
            <a:innerShdw blurRad="101600" dist="88900" dir="135000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L-Shape 35">
            <a:extLst>
              <a:ext uri="{FF2B5EF4-FFF2-40B4-BE49-F238E27FC236}">
                <a16:creationId xmlns:a16="http://schemas.microsoft.com/office/drawing/2014/main" id="{0E588A01-203E-40C6-9ED4-6B271BF54272}"/>
              </a:ext>
            </a:extLst>
          </p:cNvPr>
          <p:cNvSpPr/>
          <p:nvPr/>
        </p:nvSpPr>
        <p:spPr>
          <a:xfrm rot="11157538">
            <a:off x="5388234" y="1612246"/>
            <a:ext cx="405807" cy="406374"/>
          </a:xfrm>
          <a:prstGeom prst="corner">
            <a:avLst>
              <a:gd name="adj1" fmla="val 17993"/>
              <a:gd name="adj2" fmla="val 2009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96000" rIns="360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2A5B8D-8592-49C7-AAEF-2FF73C33DEB9}"/>
              </a:ext>
            </a:extLst>
          </p:cNvPr>
          <p:cNvSpPr txBox="1"/>
          <p:nvPr/>
        </p:nvSpPr>
        <p:spPr>
          <a:xfrm>
            <a:off x="3408775" y="1835102"/>
            <a:ext cx="128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Платформа работает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4F7ED5-D0A5-4111-BEAB-FFBE7492A4B9}"/>
              </a:ext>
            </a:extLst>
          </p:cNvPr>
          <p:cNvSpPr txBox="1"/>
          <p:nvPr/>
        </p:nvSpPr>
        <p:spPr>
          <a:xfrm>
            <a:off x="1459709" y="2243477"/>
            <a:ext cx="128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Внедрение модулей аналитики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45B659-1BB4-4D5B-8AA0-C048E127A703}"/>
              </a:ext>
            </a:extLst>
          </p:cNvPr>
          <p:cNvSpPr txBox="1"/>
          <p:nvPr/>
        </p:nvSpPr>
        <p:spPr>
          <a:xfrm>
            <a:off x="123825" y="3710198"/>
            <a:ext cx="1569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Внедрение инструмента для продвижения ЛОМ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599713-3072-4464-846D-2B38A7435D0B}"/>
              </a:ext>
            </a:extLst>
          </p:cNvPr>
          <p:cNvSpPr txBox="1"/>
          <p:nvPr/>
        </p:nvSpPr>
        <p:spPr>
          <a:xfrm>
            <a:off x="476250" y="5455779"/>
            <a:ext cx="1530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Первичный запуск с возможностью логина из соц. сетей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162800" y="5257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820580" y="509901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자유형: 도형 54">
            <a:extLst>
              <a:ext uri="{FF2B5EF4-FFF2-40B4-BE49-F238E27FC236}">
                <a16:creationId xmlns:a16="http://schemas.microsoft.com/office/drawing/2014/main" id="{1DF034E3-D7D4-47F0-BC64-219C93E6C2D2}"/>
              </a:ext>
            </a:extLst>
          </p:cNvPr>
          <p:cNvSpPr>
            <a:spLocks noChangeAspect="1"/>
          </p:cNvSpPr>
          <p:nvPr/>
        </p:nvSpPr>
        <p:spPr>
          <a:xfrm>
            <a:off x="10461328" y="5180812"/>
            <a:ext cx="282871" cy="457945"/>
          </a:xfrm>
          <a:custGeom>
            <a:avLst/>
            <a:gdLst>
              <a:gd name="connsiteX0" fmla="*/ 2288503 w 2628868"/>
              <a:gd name="connsiteY0" fmla="*/ 1437588 h 4255963"/>
              <a:gd name="connsiteX1" fmla="*/ 2055285 w 2628868"/>
              <a:gd name="connsiteY1" fmla="*/ 1235542 h 4255963"/>
              <a:gd name="connsiteX2" fmla="*/ 1750484 w 2628868"/>
              <a:gd name="connsiteY2" fmla="*/ 709069 h 4255963"/>
              <a:gd name="connsiteX3" fmla="*/ 1768957 w 2628868"/>
              <a:gd name="connsiteY3" fmla="*/ 395033 h 4255963"/>
              <a:gd name="connsiteX4" fmla="*/ 2507866 w 2628868"/>
              <a:gd name="connsiteY4" fmla="*/ 1244778 h 4255963"/>
              <a:gd name="connsiteX5" fmla="*/ 2288503 w 2628868"/>
              <a:gd name="connsiteY5" fmla="*/ 1437588 h 4255963"/>
              <a:gd name="connsiteX6" fmla="*/ 914400 w 2628868"/>
              <a:gd name="connsiteY6" fmla="*/ 2567085 h 4255963"/>
              <a:gd name="connsiteX7" fmla="*/ 0 w 2628868"/>
              <a:gd name="connsiteY7" fmla="*/ 1375594 h 4255963"/>
              <a:gd name="connsiteX8" fmla="*/ 886691 w 2628868"/>
              <a:gd name="connsiteY8" fmla="*/ 378067 h 4255963"/>
              <a:gd name="connsiteX9" fmla="*/ 886691 w 2628868"/>
              <a:gd name="connsiteY9" fmla="*/ 784467 h 4255963"/>
              <a:gd name="connsiteX10" fmla="*/ 905164 w 2628868"/>
              <a:gd name="connsiteY10" fmla="*/ 1310939 h 4255963"/>
              <a:gd name="connsiteX11" fmla="*/ 914400 w 2628868"/>
              <a:gd name="connsiteY11" fmla="*/ 2567085 h 4255963"/>
              <a:gd name="connsiteX12" fmla="*/ 1742177 w 2628868"/>
              <a:gd name="connsiteY12" fmla="*/ 3864625 h 4255963"/>
              <a:gd name="connsiteX13" fmla="*/ 1742177 w 2628868"/>
              <a:gd name="connsiteY13" fmla="*/ 3458225 h 4255963"/>
              <a:gd name="connsiteX14" fmla="*/ 1723704 w 2628868"/>
              <a:gd name="connsiteY14" fmla="*/ 2931753 h 4255963"/>
              <a:gd name="connsiteX15" fmla="*/ 1714468 w 2628868"/>
              <a:gd name="connsiteY15" fmla="*/ 1675607 h 4255963"/>
              <a:gd name="connsiteX16" fmla="*/ 2628868 w 2628868"/>
              <a:gd name="connsiteY16" fmla="*/ 2867098 h 4255963"/>
              <a:gd name="connsiteX17" fmla="*/ 1742177 w 2628868"/>
              <a:gd name="connsiteY17" fmla="*/ 3864625 h 4255963"/>
              <a:gd name="connsiteX18" fmla="*/ 886690 w 2628868"/>
              <a:gd name="connsiteY18" fmla="*/ 3869411 h 4255963"/>
              <a:gd name="connsiteX19" fmla="*/ 147781 w 2628868"/>
              <a:gd name="connsiteY19" fmla="*/ 3019666 h 4255963"/>
              <a:gd name="connsiteX20" fmla="*/ 600362 w 2628868"/>
              <a:gd name="connsiteY20" fmla="*/ 3028902 h 4255963"/>
              <a:gd name="connsiteX21" fmla="*/ 905163 w 2628868"/>
              <a:gd name="connsiteY21" fmla="*/ 3555375 h 4255963"/>
              <a:gd name="connsiteX22" fmla="*/ 1303568 w 2628868"/>
              <a:gd name="connsiteY22" fmla="*/ 4255963 h 4255963"/>
              <a:gd name="connsiteX23" fmla="*/ 1142559 w 2628868"/>
              <a:gd name="connsiteY23" fmla="*/ 4094954 h 4255963"/>
              <a:gd name="connsiteX24" fmla="*/ 1142560 w 2628868"/>
              <a:gd name="connsiteY24" fmla="*/ 161009 h 4255963"/>
              <a:gd name="connsiteX25" fmla="*/ 1303569 w 2628868"/>
              <a:gd name="connsiteY25" fmla="*/ 0 h 4255963"/>
              <a:gd name="connsiteX26" fmla="*/ 1303568 w 2628868"/>
              <a:gd name="connsiteY26" fmla="*/ 1 h 4255963"/>
              <a:gd name="connsiteX27" fmla="*/ 1464577 w 2628868"/>
              <a:gd name="connsiteY27" fmla="*/ 161010 h 4255963"/>
              <a:gd name="connsiteX28" fmla="*/ 1464577 w 2628868"/>
              <a:gd name="connsiteY28" fmla="*/ 4094954 h 4255963"/>
              <a:gd name="connsiteX29" fmla="*/ 1303568 w 2628868"/>
              <a:gd name="connsiteY29" fmla="*/ 4255963 h 425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28868" h="4255963">
                <a:moveTo>
                  <a:pt x="2288503" y="1437588"/>
                </a:moveTo>
                <a:cubicBezTo>
                  <a:pt x="2182285" y="1436434"/>
                  <a:pt x="2073758" y="1369470"/>
                  <a:pt x="2055285" y="1235542"/>
                </a:cubicBezTo>
                <a:cubicBezTo>
                  <a:pt x="2061443" y="1112391"/>
                  <a:pt x="2086071" y="822985"/>
                  <a:pt x="1750484" y="709069"/>
                </a:cubicBezTo>
                <a:lnTo>
                  <a:pt x="1768957" y="395033"/>
                </a:lnTo>
                <a:cubicBezTo>
                  <a:pt x="2326220" y="493554"/>
                  <a:pt x="2495550" y="915347"/>
                  <a:pt x="2507866" y="1244778"/>
                </a:cubicBezTo>
                <a:cubicBezTo>
                  <a:pt x="2498630" y="1374088"/>
                  <a:pt x="2394721" y="1438743"/>
                  <a:pt x="2288503" y="1437588"/>
                </a:cubicBezTo>
                <a:close/>
                <a:moveTo>
                  <a:pt x="914400" y="2567085"/>
                </a:moveTo>
                <a:cubicBezTo>
                  <a:pt x="193965" y="2299230"/>
                  <a:pt x="9236" y="1745049"/>
                  <a:pt x="0" y="1375594"/>
                </a:cubicBezTo>
                <a:cubicBezTo>
                  <a:pt x="36947" y="923011"/>
                  <a:pt x="360218" y="415012"/>
                  <a:pt x="886691" y="378067"/>
                </a:cubicBezTo>
                <a:lnTo>
                  <a:pt x="886691" y="784467"/>
                </a:lnTo>
                <a:cubicBezTo>
                  <a:pt x="689648" y="818333"/>
                  <a:pt x="548024" y="1193946"/>
                  <a:pt x="905164" y="1310939"/>
                </a:cubicBezTo>
                <a:cubicBezTo>
                  <a:pt x="908243" y="1729654"/>
                  <a:pt x="911321" y="2148370"/>
                  <a:pt x="914400" y="2567085"/>
                </a:cubicBezTo>
                <a:close/>
                <a:moveTo>
                  <a:pt x="1742177" y="3864625"/>
                </a:moveTo>
                <a:lnTo>
                  <a:pt x="1742177" y="3458225"/>
                </a:lnTo>
                <a:cubicBezTo>
                  <a:pt x="1939220" y="3424359"/>
                  <a:pt x="2080844" y="3048746"/>
                  <a:pt x="1723704" y="2931753"/>
                </a:cubicBezTo>
                <a:cubicBezTo>
                  <a:pt x="1720625" y="2513038"/>
                  <a:pt x="1717547" y="2094322"/>
                  <a:pt x="1714468" y="1675607"/>
                </a:cubicBezTo>
                <a:cubicBezTo>
                  <a:pt x="2434903" y="1943462"/>
                  <a:pt x="2619632" y="2497643"/>
                  <a:pt x="2628868" y="2867098"/>
                </a:cubicBezTo>
                <a:cubicBezTo>
                  <a:pt x="2591921" y="3319681"/>
                  <a:pt x="2268650" y="3827680"/>
                  <a:pt x="1742177" y="3864625"/>
                </a:cubicBezTo>
                <a:close/>
                <a:moveTo>
                  <a:pt x="886690" y="3869411"/>
                </a:moveTo>
                <a:cubicBezTo>
                  <a:pt x="329427" y="3770890"/>
                  <a:pt x="160097" y="3349097"/>
                  <a:pt x="147781" y="3019666"/>
                </a:cubicBezTo>
                <a:cubicBezTo>
                  <a:pt x="166253" y="2761046"/>
                  <a:pt x="563416" y="2761047"/>
                  <a:pt x="600362" y="3028902"/>
                </a:cubicBezTo>
                <a:cubicBezTo>
                  <a:pt x="594204" y="3152053"/>
                  <a:pt x="569576" y="3441459"/>
                  <a:pt x="905163" y="3555375"/>
                </a:cubicBezTo>
                <a:close/>
                <a:moveTo>
                  <a:pt x="1303568" y="4255963"/>
                </a:moveTo>
                <a:cubicBezTo>
                  <a:pt x="1214645" y="4255963"/>
                  <a:pt x="1142559" y="4183877"/>
                  <a:pt x="1142559" y="4094954"/>
                </a:cubicBezTo>
                <a:cubicBezTo>
                  <a:pt x="1142559" y="2783639"/>
                  <a:pt x="1142560" y="1472324"/>
                  <a:pt x="1142560" y="161009"/>
                </a:cubicBezTo>
                <a:cubicBezTo>
                  <a:pt x="1142560" y="72086"/>
                  <a:pt x="1214646" y="0"/>
                  <a:pt x="1303569" y="0"/>
                </a:cubicBezTo>
                <a:lnTo>
                  <a:pt x="1303568" y="1"/>
                </a:lnTo>
                <a:cubicBezTo>
                  <a:pt x="1392491" y="1"/>
                  <a:pt x="1464577" y="72087"/>
                  <a:pt x="1464577" y="161010"/>
                </a:cubicBezTo>
                <a:lnTo>
                  <a:pt x="1464577" y="4094954"/>
                </a:lnTo>
                <a:cubicBezTo>
                  <a:pt x="1464577" y="4183877"/>
                  <a:pt x="1392491" y="4255963"/>
                  <a:pt x="1303568" y="42559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272236" y="5616059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ko-KR" sz="3200" b="1" dirty="0">
                <a:cs typeface="Arial" pitchFamily="34" charset="0"/>
              </a:rPr>
              <a:t>1</a:t>
            </a:r>
            <a:endParaRPr lang="ru-RU" sz="3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805511" y="4273034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ko-KR" sz="3200" b="1" dirty="0">
                <a:solidFill>
                  <a:schemeClr val="accent1"/>
                </a:solidFill>
                <a:cs typeface="Arial" pitchFamily="34" charset="0"/>
              </a:rPr>
              <a:t>2</a:t>
            </a:r>
            <a:endParaRPr lang="ru-RU" sz="3200" dirty="0">
              <a:solidFill>
                <a:schemeClr val="accent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519886" y="2949059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ko-KR" sz="3200" b="1" dirty="0">
                <a:cs typeface="Arial" pitchFamily="34" charset="0"/>
              </a:rPr>
              <a:t>3</a:t>
            </a:r>
            <a:endParaRPr lang="ru-RU" sz="32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205811" y="2520434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ko-KR" sz="3200" b="1" dirty="0">
                <a:solidFill>
                  <a:schemeClr val="accent1"/>
                </a:solidFill>
                <a:cs typeface="Arial" pitchFamily="34" charset="0"/>
              </a:rPr>
              <a:t>4</a:t>
            </a:r>
            <a:endParaRPr lang="ru-RU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sz="3600" dirty="0">
                <a:solidFill>
                  <a:schemeClr val="accent1"/>
                </a:solidFill>
              </a:rPr>
              <a:t>Команда</a:t>
            </a:r>
            <a:r>
              <a:rPr lang="en-US" sz="3600" dirty="0"/>
              <a:t> </a:t>
            </a:r>
            <a:r>
              <a:rPr lang="en-US" sz="3600" dirty="0" err="1"/>
              <a:t>AratStudio</a:t>
            </a:r>
            <a:endParaRPr lang="en-US" sz="3600" dirty="0"/>
          </a:p>
        </p:txBody>
      </p:sp>
      <p:pic>
        <p:nvPicPr>
          <p:cNvPr id="57" name="Рисунок 56" descr="1.jpg"/>
          <p:cNvPicPr>
            <a:picLocks noGrp="1" noChangeAspect="1"/>
          </p:cNvPicPr>
          <p:nvPr>
            <p:ph type="pic" idx="11"/>
          </p:nvPr>
        </p:nvPicPr>
        <p:blipFill>
          <a:blip r:embed="rId2" cstate="print"/>
          <a:srcRect l="12468" r="12468"/>
          <a:stretch>
            <a:fillRect/>
          </a:stretch>
        </p:blipFill>
        <p:spPr/>
      </p:pic>
      <p:pic>
        <p:nvPicPr>
          <p:cNvPr id="58" name="Рисунок 57" descr="2.jpg"/>
          <p:cNvPicPr>
            <a:picLocks noGrp="1" noChangeAspect="1"/>
          </p:cNvPicPr>
          <p:nvPr>
            <p:ph type="pic" idx="12"/>
          </p:nvPr>
        </p:nvPicPr>
        <p:blipFill>
          <a:blip r:embed="rId3" cstate="print"/>
          <a:srcRect t="12500" b="12500"/>
          <a:stretch>
            <a:fillRect/>
          </a:stretch>
        </p:blipFill>
        <p:spPr/>
      </p:pic>
      <p:pic>
        <p:nvPicPr>
          <p:cNvPr id="59" name="Рисунок 58" descr="3.jpg"/>
          <p:cNvPicPr>
            <a:picLocks noGrp="1" noChangeAspect="1"/>
          </p:cNvPicPr>
          <p:nvPr>
            <p:ph type="pic" idx="13"/>
          </p:nvPr>
        </p:nvPicPr>
        <p:blipFill>
          <a:blip r:embed="rId4" cstate="print"/>
          <a:srcRect t="12532" b="12532"/>
          <a:stretch>
            <a:fillRect/>
          </a:stretch>
        </p:blipFill>
        <p:spPr/>
      </p:pic>
      <p:pic>
        <p:nvPicPr>
          <p:cNvPr id="60" name="Рисунок 59" descr="4.jpg"/>
          <p:cNvPicPr>
            <a:picLocks noGrp="1" noChangeAspect="1"/>
          </p:cNvPicPr>
          <p:nvPr>
            <p:ph type="pic" idx="14"/>
          </p:nvPr>
        </p:nvPicPr>
        <p:blipFill>
          <a:blip r:embed="rId5" cstate="print"/>
          <a:srcRect t="12532" b="12532"/>
          <a:stretch>
            <a:fillRect/>
          </a:stretch>
        </p:blipFill>
        <p:spPr/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466725B-0ADD-4609-87BA-2738DA9DB59C}"/>
              </a:ext>
            </a:extLst>
          </p:cNvPr>
          <p:cNvSpPr txBox="1">
            <a:spLocks/>
          </p:cNvSpPr>
          <p:nvPr/>
        </p:nvSpPr>
        <p:spPr>
          <a:xfrm>
            <a:off x="647701" y="1600200"/>
            <a:ext cx="2457450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err="1"/>
              <a:t>Мижит-Доржу</a:t>
            </a:r>
            <a:r>
              <a:rPr lang="ru-RU" sz="1800" dirty="0"/>
              <a:t> Арат</a:t>
            </a:r>
            <a:endParaRPr lang="en-US" altLang="ko-KR" sz="1800" dirty="0">
              <a:cs typeface="Arial" pitchFamily="34" charset="0"/>
            </a:endParaRPr>
          </a:p>
        </p:txBody>
      </p:sp>
      <p:grpSp>
        <p:nvGrpSpPr>
          <p:cNvPr id="3" name="그룹 6">
            <a:extLst>
              <a:ext uri="{FF2B5EF4-FFF2-40B4-BE49-F238E27FC236}">
                <a16:creationId xmlns:a16="http://schemas.microsoft.com/office/drawing/2014/main" id="{F2B84862-B5B1-429F-9306-9636E2F0C1AC}"/>
              </a:ext>
            </a:extLst>
          </p:cNvPr>
          <p:cNvGrpSpPr/>
          <p:nvPr/>
        </p:nvGrpSpPr>
        <p:grpSpPr>
          <a:xfrm>
            <a:off x="609600" y="4648200"/>
            <a:ext cx="2438400" cy="1144302"/>
            <a:chOff x="895350" y="4515894"/>
            <a:chExt cx="1962150" cy="1144302"/>
          </a:xfrm>
        </p:grpSpPr>
        <p:sp>
          <p:nvSpPr>
            <p:cNvPr id="8" name="Text Placeholder 4">
              <a:extLst>
                <a:ext uri="{FF2B5EF4-FFF2-40B4-BE49-F238E27FC236}">
                  <a16:creationId xmlns:a16="http://schemas.microsoft.com/office/drawing/2014/main" id="{F5F82811-5850-4B49-84C1-3CE5BD7B0B29}"/>
                </a:ext>
              </a:extLst>
            </p:cNvPr>
            <p:cNvSpPr txBox="1">
              <a:spLocks/>
            </p:cNvSpPr>
            <p:nvPr/>
          </p:nvSpPr>
          <p:spPr>
            <a:xfrm>
              <a:off x="895350" y="4515894"/>
              <a:ext cx="1962150" cy="324000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Full-stack </a:t>
              </a:r>
              <a:r>
                <a:rPr lang="ru-RU" altLang="ko-KR" dirty="0"/>
                <a:t>разработчик</a:t>
              </a:r>
              <a:endParaRPr lang="en-US" altLang="ko-KR" dirty="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79FE9FE5-7F0A-4075-81DA-0C7FB1F4E7D3}"/>
                </a:ext>
              </a:extLst>
            </p:cNvPr>
            <p:cNvSpPr txBox="1">
              <a:spLocks/>
            </p:cNvSpPr>
            <p:nvPr/>
          </p:nvSpPr>
          <p:spPr>
            <a:xfrm>
              <a:off x="1010427" y="4832196"/>
              <a:ext cx="1681200" cy="8280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altLang="ko-KR" dirty="0">
                <a:cs typeface="Arial" pitchFamily="34" charset="0"/>
              </a:endParaRPr>
            </a:p>
            <a:p>
              <a:r>
                <a:rPr lang="ru-RU" dirty="0" err="1">
                  <a:hlinkClick r:id="rId6"/>
                </a:rPr>
                <a:t>mizhitd@gmail.com</a:t>
              </a:r>
              <a:endParaRPr lang="ru-RU" dirty="0"/>
            </a:p>
            <a:p>
              <a:r>
                <a:rPr lang="en-US" dirty="0">
                  <a:hlinkClick r:id="rId7"/>
                </a:rPr>
                <a:t>https://vk.com/aratmany</a:t>
              </a:r>
              <a:endParaRPr lang="en-US" altLang="ko-KR" dirty="0">
                <a:cs typeface="Arial" pitchFamily="34" charset="0"/>
              </a:endParaRPr>
            </a:p>
          </p:txBody>
        </p:sp>
      </p:grp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C29CFD6-CE43-4868-A527-4FDC0C5D9A14}"/>
              </a:ext>
            </a:extLst>
          </p:cNvPr>
          <p:cNvSpPr txBox="1">
            <a:spLocks/>
          </p:cNvSpPr>
          <p:nvPr/>
        </p:nvSpPr>
        <p:spPr>
          <a:xfrm>
            <a:off x="3752850" y="1600200"/>
            <a:ext cx="2009775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Мальцев Семен</a:t>
            </a:r>
            <a:endParaRPr lang="en-US" altLang="ko-KR" sz="1800" dirty="0">
              <a:cs typeface="Arial" pitchFamily="34" charset="0"/>
            </a:endParaRPr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id="{6901A964-1DC6-4719-B447-B2E387B923CC}"/>
              </a:ext>
            </a:extLst>
          </p:cNvPr>
          <p:cNvGrpSpPr/>
          <p:nvPr/>
        </p:nvGrpSpPr>
        <p:grpSpPr>
          <a:xfrm>
            <a:off x="3657600" y="4648200"/>
            <a:ext cx="2057400" cy="1144302"/>
            <a:chOff x="3856178" y="4515894"/>
            <a:chExt cx="1681200" cy="1144302"/>
          </a:xfrm>
        </p:grpSpPr>
        <p:sp>
          <p:nvSpPr>
            <p:cNvPr id="12" name="Text Placeholder 7">
              <a:extLst>
                <a:ext uri="{FF2B5EF4-FFF2-40B4-BE49-F238E27FC236}">
                  <a16:creationId xmlns:a16="http://schemas.microsoft.com/office/drawing/2014/main" id="{801BAF74-FAAD-442F-B48F-949FFE5DC9DD}"/>
                </a:ext>
              </a:extLst>
            </p:cNvPr>
            <p:cNvSpPr txBox="1">
              <a:spLocks/>
            </p:cNvSpPr>
            <p:nvPr/>
          </p:nvSpPr>
          <p:spPr>
            <a:xfrm>
              <a:off x="3856178" y="4515894"/>
              <a:ext cx="1681200" cy="324000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altLang="ko-KR" dirty="0"/>
                <a:t>Графический дизайнер</a:t>
              </a:r>
              <a:endParaRPr lang="en-US" altLang="ko-KR" dirty="0"/>
            </a:p>
          </p:txBody>
        </p:sp>
        <p:sp>
          <p:nvSpPr>
            <p:cNvPr id="13" name="Text Placeholder 8">
              <a:extLst>
                <a:ext uri="{FF2B5EF4-FFF2-40B4-BE49-F238E27FC236}">
                  <a16:creationId xmlns:a16="http://schemas.microsoft.com/office/drawing/2014/main" id="{CCF19C9F-8FFC-4804-96F9-E441F1D6397F}"/>
                </a:ext>
              </a:extLst>
            </p:cNvPr>
            <p:cNvSpPr txBox="1">
              <a:spLocks/>
            </p:cNvSpPr>
            <p:nvPr/>
          </p:nvSpPr>
          <p:spPr>
            <a:xfrm>
              <a:off x="3856178" y="4832196"/>
              <a:ext cx="1681200" cy="8280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altLang="ko-KR" dirty="0">
                <a:cs typeface="Arial" pitchFamily="34" charset="0"/>
              </a:endParaRPr>
            </a:p>
            <a:p>
              <a:r>
                <a:rPr lang="en-US" altLang="ko-KR" dirty="0">
                  <a:cs typeface="Arial" pitchFamily="34" charset="0"/>
                  <a:hlinkClick r:id="rId8"/>
                </a:rPr>
                <a:t>13112006r@gmail.com</a:t>
              </a:r>
              <a:endParaRPr lang="en-US" altLang="ko-KR" dirty="0">
                <a:cs typeface="Arial" pitchFamily="34" charset="0"/>
              </a:endParaRPr>
            </a:p>
            <a:p>
              <a:r>
                <a:rPr lang="en-US" dirty="0">
                  <a:hlinkClick r:id="rId9"/>
                </a:rPr>
                <a:t>https://vk.com/regard</a:t>
              </a:r>
              <a:endParaRPr lang="en-US" altLang="ko-KR" dirty="0">
                <a:cs typeface="Arial" pitchFamily="34" charset="0"/>
              </a:endParaRPr>
            </a:p>
          </p:txBody>
        </p:sp>
      </p:grp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D3B65A3-1CC8-4518-A300-DD505565F239}"/>
              </a:ext>
            </a:extLst>
          </p:cNvPr>
          <p:cNvSpPr txBox="1">
            <a:spLocks/>
          </p:cNvSpPr>
          <p:nvPr/>
        </p:nvSpPr>
        <p:spPr>
          <a:xfrm>
            <a:off x="6771600" y="1447800"/>
            <a:ext cx="1681200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ko-KR" sz="1800" dirty="0">
                <a:cs typeface="Arial" pitchFamily="34" charset="0"/>
              </a:rPr>
              <a:t>Александр Тихомиров</a:t>
            </a:r>
            <a:endParaRPr lang="en-US" altLang="ko-KR" sz="1800" dirty="0">
              <a:cs typeface="Arial" pitchFamily="34" charset="0"/>
            </a:endParaRPr>
          </a:p>
        </p:txBody>
      </p:sp>
      <p:grpSp>
        <p:nvGrpSpPr>
          <p:cNvPr id="7" name="그룹 4">
            <a:extLst>
              <a:ext uri="{FF2B5EF4-FFF2-40B4-BE49-F238E27FC236}">
                <a16:creationId xmlns:a16="http://schemas.microsoft.com/office/drawing/2014/main" id="{05AFFBFB-72A3-4A8C-ADA8-B72EEA4540F4}"/>
              </a:ext>
            </a:extLst>
          </p:cNvPr>
          <p:cNvGrpSpPr/>
          <p:nvPr/>
        </p:nvGrpSpPr>
        <p:grpSpPr>
          <a:xfrm>
            <a:off x="6477000" y="4648200"/>
            <a:ext cx="2362200" cy="1132800"/>
            <a:chOff x="6612230" y="4515894"/>
            <a:chExt cx="1829929" cy="1132800"/>
          </a:xfrm>
        </p:grpSpPr>
        <p:sp>
          <p:nvSpPr>
            <p:cNvPr id="16" name="Text Placeholder 12">
              <a:extLst>
                <a:ext uri="{FF2B5EF4-FFF2-40B4-BE49-F238E27FC236}">
                  <a16:creationId xmlns:a16="http://schemas.microsoft.com/office/drawing/2014/main" id="{FB86866A-79F7-43AC-9C09-60C07B81329A}"/>
                </a:ext>
              </a:extLst>
            </p:cNvPr>
            <p:cNvSpPr txBox="1">
              <a:spLocks/>
            </p:cNvSpPr>
            <p:nvPr/>
          </p:nvSpPr>
          <p:spPr>
            <a:xfrm>
              <a:off x="6701929" y="4515894"/>
              <a:ext cx="1681200" cy="324000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altLang="ko-KR" dirty="0">
                  <a:cs typeface="Arial" pitchFamily="34" charset="0"/>
                </a:rPr>
                <a:t>Разработчик, аналитик</a:t>
              </a:r>
              <a:endParaRPr lang="en-US" altLang="ko-KR" dirty="0">
                <a:cs typeface="Arial" pitchFamily="34" charset="0"/>
              </a:endParaRPr>
            </a:p>
          </p:txBody>
        </p:sp>
        <p:sp>
          <p:nvSpPr>
            <p:cNvPr id="17" name="Text Placeholder 14">
              <a:extLst>
                <a:ext uri="{FF2B5EF4-FFF2-40B4-BE49-F238E27FC236}">
                  <a16:creationId xmlns:a16="http://schemas.microsoft.com/office/drawing/2014/main" id="{23574B11-24DE-4B31-9607-8D2964398FDC}"/>
                </a:ext>
              </a:extLst>
            </p:cNvPr>
            <p:cNvSpPr txBox="1">
              <a:spLocks/>
            </p:cNvSpPr>
            <p:nvPr/>
          </p:nvSpPr>
          <p:spPr>
            <a:xfrm>
              <a:off x="6612230" y="4820694"/>
              <a:ext cx="1829929" cy="8280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altLang="ko-KR" dirty="0">
                <a:cs typeface="Arial" pitchFamily="34" charset="0"/>
              </a:endParaRPr>
            </a:p>
            <a:p>
              <a:r>
                <a:rPr lang="ru-RU" dirty="0" err="1">
                  <a:hlinkClick r:id="rId10"/>
                </a:rPr>
                <a:t>mr.alex-nesterov@yandex.ru</a:t>
              </a:r>
              <a:endParaRPr lang="ru-RU" dirty="0"/>
            </a:p>
            <a:p>
              <a:r>
                <a:rPr lang="en-US" dirty="0">
                  <a:hlinkClick r:id="rId11"/>
                </a:rPr>
                <a:t>https://vk.com/nesterov.alex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9D3B65A3-1CC8-4518-A300-DD505565F239}"/>
              </a:ext>
            </a:extLst>
          </p:cNvPr>
          <p:cNvSpPr txBox="1">
            <a:spLocks/>
          </p:cNvSpPr>
          <p:nvPr/>
        </p:nvSpPr>
        <p:spPr>
          <a:xfrm>
            <a:off x="9448800" y="1447800"/>
            <a:ext cx="1681200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ko-KR" sz="1800" dirty="0">
                <a:solidFill>
                  <a:schemeClr val="tx1"/>
                </a:solidFill>
                <a:cs typeface="Arial" pitchFamily="34" charset="0"/>
              </a:rPr>
              <a:t>Татьяна Боярская</a:t>
            </a:r>
            <a:endParaRPr lang="en-US" altLang="ko-KR" sz="1800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45" name="그룹 4">
            <a:extLst>
              <a:ext uri="{FF2B5EF4-FFF2-40B4-BE49-F238E27FC236}">
                <a16:creationId xmlns:a16="http://schemas.microsoft.com/office/drawing/2014/main" id="{05AFFBFB-72A3-4A8C-ADA8-B72EEA4540F4}"/>
              </a:ext>
            </a:extLst>
          </p:cNvPr>
          <p:cNvGrpSpPr/>
          <p:nvPr/>
        </p:nvGrpSpPr>
        <p:grpSpPr>
          <a:xfrm>
            <a:off x="9525000" y="4648200"/>
            <a:ext cx="1681200" cy="1144302"/>
            <a:chOff x="6701929" y="4515894"/>
            <a:chExt cx="1681200" cy="1144302"/>
          </a:xfrm>
        </p:grpSpPr>
        <p:sp>
          <p:nvSpPr>
            <p:cNvPr id="46" name="Text Placeholder 12">
              <a:extLst>
                <a:ext uri="{FF2B5EF4-FFF2-40B4-BE49-F238E27FC236}">
                  <a16:creationId xmlns:a16="http://schemas.microsoft.com/office/drawing/2014/main" id="{FB86866A-79F7-43AC-9C09-60C07B81329A}"/>
                </a:ext>
              </a:extLst>
            </p:cNvPr>
            <p:cNvSpPr txBox="1">
              <a:spLocks/>
            </p:cNvSpPr>
            <p:nvPr/>
          </p:nvSpPr>
          <p:spPr>
            <a:xfrm>
              <a:off x="6701929" y="4515894"/>
              <a:ext cx="1681200" cy="324000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altLang="ko-KR" dirty="0">
                  <a:solidFill>
                    <a:schemeClr val="tx1"/>
                  </a:solidFill>
                  <a:cs typeface="Arial" pitchFamily="34" charset="0"/>
                </a:rPr>
                <a:t>Менеджер</a:t>
              </a:r>
              <a:endParaRPr lang="en-US" altLang="ko-KR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7" name="Text Placeholder 14">
              <a:extLst>
                <a:ext uri="{FF2B5EF4-FFF2-40B4-BE49-F238E27FC236}">
                  <a16:creationId xmlns:a16="http://schemas.microsoft.com/office/drawing/2014/main" id="{23574B11-24DE-4B31-9607-8D2964398FDC}"/>
                </a:ext>
              </a:extLst>
            </p:cNvPr>
            <p:cNvSpPr txBox="1">
              <a:spLocks/>
            </p:cNvSpPr>
            <p:nvPr/>
          </p:nvSpPr>
          <p:spPr>
            <a:xfrm>
              <a:off x="6701929" y="4832196"/>
              <a:ext cx="1681200" cy="8280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altLang="ko-KR" dirty="0">
                <a:cs typeface="Arial" pitchFamily="34" charset="0"/>
              </a:endParaRPr>
            </a:p>
            <a:p>
              <a:r>
                <a:rPr lang="en-US" dirty="0">
                  <a:hlinkClick r:id="rId12"/>
                </a:rPr>
                <a:t>aphina77@mail.ru</a:t>
              </a:r>
              <a:endParaRPr lang="ru-RU" dirty="0"/>
            </a:p>
            <a:p>
              <a:r>
                <a:rPr lang="en-US" dirty="0">
                  <a:hlinkClick r:id="rId9"/>
                </a:rPr>
                <a:t>https://vk.com</a:t>
              </a:r>
              <a:r>
                <a:rPr lang="ru-RU" dirty="0"/>
                <a:t>/</a:t>
              </a:r>
              <a:r>
                <a:rPr lang="ru-RU" u="sng" dirty="0">
                  <a:hlinkClick r:id="rId13"/>
                </a:rPr>
                <a:t>id10324394</a:t>
              </a:r>
              <a:endParaRPr lang="ko-KR" altLang="en-US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461878" y="1505754"/>
            <a:ext cx="1756604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>
                    <a:lumMod val="75000"/>
                    <a:alpha val="40000"/>
                  </a:schemeClr>
                </a:solidFill>
                <a:cs typeface="Arial" pitchFamily="34" charset="0"/>
              </a:rPr>
              <a:t>01</a:t>
            </a:r>
            <a:endParaRPr lang="ko-KR" altLang="en-US" sz="9600" b="1" dirty="0">
              <a:solidFill>
                <a:schemeClr val="accent1">
                  <a:lumMod val="75000"/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461878" y="2644746"/>
            <a:ext cx="1756604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9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461878" y="3783738"/>
            <a:ext cx="1756604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3">
                    <a:lumMod val="75000"/>
                    <a:alpha val="40000"/>
                  </a:schemeClr>
                </a:solidFill>
                <a:cs typeface="Arial" pitchFamily="34" charset="0"/>
              </a:rPr>
              <a:t>03</a:t>
            </a:r>
            <a:endParaRPr lang="ko-KR" altLang="en-US" sz="9600" b="1" dirty="0">
              <a:solidFill>
                <a:schemeClr val="accent3">
                  <a:lumMod val="75000"/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461878" y="4922730"/>
            <a:ext cx="1756604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9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68214" y="2267802"/>
            <a:ext cx="541606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ru-RU" altLang="ko-KR" sz="1200" dirty="0">
                <a:solidFill>
                  <a:schemeClr val="bg1"/>
                </a:solidFill>
                <a:cs typeface="Arial" pitchFamily="34" charset="0"/>
              </a:rPr>
              <a:t>в выработку совместных с государством взаимовыгодных решений и их малая осведомленность о возможности влиять на такие решения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668214" y="3406794"/>
            <a:ext cx="541606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ru-RU" altLang="ko-KR" sz="1200" dirty="0">
                <a:solidFill>
                  <a:schemeClr val="bg1"/>
                </a:solidFill>
                <a:cs typeface="Arial" pitchFamily="34" charset="0"/>
              </a:rPr>
              <a:t>вызванное расхождением видения целей, средств, методов и результатов конечных решений по тем или иным вопросам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668214" y="4545786"/>
            <a:ext cx="541606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ru-RU" altLang="ko-KR" sz="1200" dirty="0">
                <a:solidFill>
                  <a:schemeClr val="bg1"/>
                </a:solidFill>
                <a:cs typeface="Arial" pitchFamily="34" charset="0"/>
              </a:rPr>
              <a:t>волеизлияния граждан, а также громоздкие процедуры регистрации и взаимодействия с существующими площадками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668214" y="5684778"/>
            <a:ext cx="541606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ru-RU" altLang="ko-KR" sz="1200" dirty="0">
                <a:solidFill>
                  <a:schemeClr val="bg1"/>
                </a:solidFill>
                <a:cs typeface="Arial" pitchFamily="34" charset="0"/>
              </a:rPr>
              <a:t>граждан о том, что государство настолько же заинтересованно услышать мнение народа, насколько он сам </a:t>
            </a:r>
            <a:r>
              <a:rPr lang="ru-RU" sz="1200" dirty="0">
                <a:solidFill>
                  <a:schemeClr val="bg1"/>
                </a:solidFill>
              </a:rPr>
              <a:t>— быть услышанным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68214" y="1779578"/>
            <a:ext cx="5416060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pPr algn="r"/>
            <a:r>
              <a:rPr lang="ru-RU" altLang="ko-KR" sz="2400" b="1" dirty="0">
                <a:solidFill>
                  <a:schemeClr val="bg1"/>
                </a:solidFill>
                <a:cs typeface="Arial" pitchFamily="34" charset="0"/>
              </a:rPr>
              <a:t>Низкая вовлеченность граждан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68214" y="2918570"/>
            <a:ext cx="5416060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pPr algn="r"/>
            <a:r>
              <a:rPr lang="ru-RU" altLang="ko-KR" sz="2400" b="1" dirty="0">
                <a:solidFill>
                  <a:schemeClr val="bg1"/>
                </a:solidFill>
                <a:cs typeface="Arial" pitchFamily="34" charset="0"/>
              </a:rPr>
              <a:t>Недоверие граждан государству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668214" y="4057562"/>
            <a:ext cx="5416060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pPr algn="r"/>
            <a:r>
              <a:rPr lang="ru-RU" altLang="ko-KR" sz="2400" b="1" dirty="0">
                <a:solidFill>
                  <a:schemeClr val="bg1"/>
                </a:solidFill>
                <a:cs typeface="Arial" pitchFamily="34" charset="0"/>
              </a:rPr>
              <a:t>Отсутствие единой площадки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668214" y="5196554"/>
            <a:ext cx="5416060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pPr algn="r"/>
            <a:r>
              <a:rPr lang="ru-RU" altLang="ko-KR" sz="2400" b="1" dirty="0">
                <a:solidFill>
                  <a:schemeClr val="bg1"/>
                </a:solidFill>
                <a:cs typeface="Arial" pitchFamily="34" charset="0"/>
              </a:rPr>
              <a:t>Скудная информированность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872296" y="296662"/>
            <a:ext cx="645169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Проблемы взаимодействия граждан с государством</a:t>
            </a: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: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3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499837" y="2796086"/>
            <a:ext cx="46921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РЕШЕНИЕ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499839" y="3559170"/>
            <a:ext cx="469210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867" dirty="0">
                <a:solidFill>
                  <a:schemeClr val="bg1"/>
                </a:solidFill>
                <a:cs typeface="Arial" pitchFamily="34" charset="0"/>
              </a:rPr>
              <a:t>у нас есть. Представляем его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: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EFAE49-7ECA-4C61-8EFE-3FF13BB998F1}"/>
              </a:ext>
            </a:extLst>
          </p:cNvPr>
          <p:cNvSpPr/>
          <p:nvPr/>
        </p:nvSpPr>
        <p:spPr>
          <a:xfrm>
            <a:off x="7218484" y="2919050"/>
            <a:ext cx="123092" cy="967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C9FB8BC-F2BA-46BD-A620-94D74F830DE8}"/>
              </a:ext>
            </a:extLst>
          </p:cNvPr>
          <p:cNvGrpSpPr/>
          <p:nvPr/>
        </p:nvGrpSpPr>
        <p:grpSpPr>
          <a:xfrm>
            <a:off x="638051" y="2522052"/>
            <a:ext cx="5871476" cy="3535847"/>
            <a:chOff x="4098364" y="1571764"/>
            <a:chExt cx="7301609" cy="4397082"/>
          </a:xfrm>
        </p:grpSpPr>
        <p:grpSp>
          <p:nvGrpSpPr>
            <p:cNvPr id="4" name="Graphic 55">
              <a:extLst>
                <a:ext uri="{FF2B5EF4-FFF2-40B4-BE49-F238E27FC236}">
                  <a16:creationId xmlns:a16="http://schemas.microsoft.com/office/drawing/2014/main" id="{AA339EFD-E02E-4BBD-B8E9-AF4514BDC158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8ECB40B-DA7E-4254-98B5-AD959C77D458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65C678F-2E4B-432D-B60E-5FA99F8B84EF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BE42D06-2141-4623-8F5D-ADEF6D69335A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FA02965-7769-4129-9F8A-75A4F1D51D1B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874870-19DD-467B-9DEB-12C10C3CFBEC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BDC898-DD5A-404B-B0A2-27C176D28A6B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9C23E3B-AA1D-4F25-8995-6A630A2375D5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A60B853-6E96-4ECA-8D33-A064D0767B08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6B9320-37FF-4ECB-B5FA-8B184D49A28C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237979-272B-4B24-9B6A-A9B1B5DA751F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4DE6E7-BE0F-4046-ACAB-C82D3219735D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D6B483-ECCB-45D1-B405-07BE177B0B57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6E423E-CE2A-458B-931D-5E19A0C9339D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BC52B9-AC8E-4ADB-A1DB-6B311C3A9EF3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C46E444-0C1F-4505-9994-94C96067F45C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134881-8206-469D-9094-47B011519B97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86A8FD-41AC-40B6-8701-D892F7469CFA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609C234-21C4-4D8B-B4BC-DB10F120776A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2AA423-C88B-4878-B30E-F222A148FACC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FE03EE4-FC49-42FF-BD7E-98318AD43172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EDF576-6DC7-45A5-BB9B-2017DAC9B482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1DF3DF5-DC9A-422D-A1ED-9AC712A8B3D6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87D7B73-9147-470A-9582-F809B0B53762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1CD9167-22E6-478D-A9A3-17F09EFC9553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0D155AD-EBA7-4938-9CE6-49C8155A8A46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1018EDD-FBB5-4A65-9A37-1443C2FDAA27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27DA55E-63AF-4A40-ACA3-9273537C9AA6}"/>
              </a:ext>
            </a:extLst>
          </p:cNvPr>
          <p:cNvSpPr/>
          <p:nvPr/>
        </p:nvSpPr>
        <p:spPr>
          <a:xfrm rot="2400000">
            <a:off x="2885507" y="393189"/>
            <a:ext cx="1714017" cy="5886734"/>
          </a:xfrm>
          <a:custGeom>
            <a:avLst/>
            <a:gdLst>
              <a:gd name="connsiteX0" fmla="*/ 857009 w 1714017"/>
              <a:gd name="connsiteY0" fmla="*/ 0 h 5886734"/>
              <a:gd name="connsiteX1" fmla="*/ 1714017 w 1714017"/>
              <a:gd name="connsiteY1" fmla="*/ 1202537 h 5886734"/>
              <a:gd name="connsiteX2" fmla="*/ 1315422 w 1714017"/>
              <a:gd name="connsiteY2" fmla="*/ 1202537 h 5886734"/>
              <a:gd name="connsiteX3" fmla="*/ 1315422 w 1714017"/>
              <a:gd name="connsiteY3" fmla="*/ 5117424 h 5886734"/>
              <a:gd name="connsiteX4" fmla="*/ 398595 w 1714017"/>
              <a:gd name="connsiteY4" fmla="*/ 5886734 h 5886734"/>
              <a:gd name="connsiteX5" fmla="*/ 398595 w 1714017"/>
              <a:gd name="connsiteY5" fmla="*/ 1202537 h 5886734"/>
              <a:gd name="connsiteX6" fmla="*/ 0 w 1714017"/>
              <a:gd name="connsiteY6" fmla="*/ 1202537 h 5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017" h="5886734">
                <a:moveTo>
                  <a:pt x="857009" y="0"/>
                </a:moveTo>
                <a:lnTo>
                  <a:pt x="1714017" y="1202537"/>
                </a:lnTo>
                <a:lnTo>
                  <a:pt x="1315422" y="1202537"/>
                </a:lnTo>
                <a:lnTo>
                  <a:pt x="1315422" y="5117424"/>
                </a:lnTo>
                <a:lnTo>
                  <a:pt x="398595" y="5886734"/>
                </a:lnTo>
                <a:lnTo>
                  <a:pt x="398595" y="1202537"/>
                </a:lnTo>
                <a:lnTo>
                  <a:pt x="0" y="12025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73622E7-D7B5-446D-B9B3-0CCD2458E960}"/>
              </a:ext>
            </a:extLst>
          </p:cNvPr>
          <p:cNvSpPr/>
          <p:nvPr/>
        </p:nvSpPr>
        <p:spPr>
          <a:xfrm rot="3167894">
            <a:off x="3877400" y="984612"/>
            <a:ext cx="1714017" cy="5829931"/>
          </a:xfrm>
          <a:custGeom>
            <a:avLst/>
            <a:gdLst>
              <a:gd name="connsiteX0" fmla="*/ 857009 w 1714017"/>
              <a:gd name="connsiteY0" fmla="*/ 0 h 5829931"/>
              <a:gd name="connsiteX1" fmla="*/ 1714017 w 1714017"/>
              <a:gd name="connsiteY1" fmla="*/ 1202537 h 5829931"/>
              <a:gd name="connsiteX2" fmla="*/ 1315422 w 1714017"/>
              <a:gd name="connsiteY2" fmla="*/ 1202537 h 5829931"/>
              <a:gd name="connsiteX3" fmla="*/ 1315422 w 1714017"/>
              <a:gd name="connsiteY3" fmla="*/ 4622133 h 5829931"/>
              <a:gd name="connsiteX4" fmla="*/ 398595 w 1714017"/>
              <a:gd name="connsiteY4" fmla="*/ 5829931 h 5829931"/>
              <a:gd name="connsiteX5" fmla="*/ 398595 w 1714017"/>
              <a:gd name="connsiteY5" fmla="*/ 1202537 h 5829931"/>
              <a:gd name="connsiteX6" fmla="*/ 0 w 1714017"/>
              <a:gd name="connsiteY6" fmla="*/ 1202537 h 582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017" h="5829931">
                <a:moveTo>
                  <a:pt x="857009" y="0"/>
                </a:moveTo>
                <a:lnTo>
                  <a:pt x="1714017" y="1202537"/>
                </a:lnTo>
                <a:lnTo>
                  <a:pt x="1315422" y="1202537"/>
                </a:lnTo>
                <a:lnTo>
                  <a:pt x="1315422" y="4622133"/>
                </a:lnTo>
                <a:lnTo>
                  <a:pt x="398595" y="5829931"/>
                </a:lnTo>
                <a:lnTo>
                  <a:pt x="398595" y="1202537"/>
                </a:lnTo>
                <a:lnTo>
                  <a:pt x="0" y="12025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D946CA4-B922-48A7-9D7F-0E5B867751CE}"/>
              </a:ext>
            </a:extLst>
          </p:cNvPr>
          <p:cNvSpPr/>
          <p:nvPr/>
        </p:nvSpPr>
        <p:spPr>
          <a:xfrm rot="4181743">
            <a:off x="4555701" y="1721774"/>
            <a:ext cx="1714017" cy="5946609"/>
          </a:xfrm>
          <a:custGeom>
            <a:avLst/>
            <a:gdLst>
              <a:gd name="connsiteX0" fmla="*/ 0 w 1714017"/>
              <a:gd name="connsiteY0" fmla="*/ 1202537 h 5946609"/>
              <a:gd name="connsiteX1" fmla="*/ 857009 w 1714017"/>
              <a:gd name="connsiteY1" fmla="*/ 0 h 5946609"/>
              <a:gd name="connsiteX2" fmla="*/ 1714017 w 1714017"/>
              <a:gd name="connsiteY2" fmla="*/ 1202537 h 5946609"/>
              <a:gd name="connsiteX3" fmla="*/ 1315422 w 1714017"/>
              <a:gd name="connsiteY3" fmla="*/ 1202537 h 5946609"/>
              <a:gd name="connsiteX4" fmla="*/ 1315422 w 1714017"/>
              <a:gd name="connsiteY4" fmla="*/ 3468673 h 5946609"/>
              <a:gd name="connsiteX5" fmla="*/ 398595 w 1714017"/>
              <a:gd name="connsiteY5" fmla="*/ 5946609 h 5946609"/>
              <a:gd name="connsiteX6" fmla="*/ 398595 w 1714017"/>
              <a:gd name="connsiteY6" fmla="*/ 1202537 h 594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017" h="5946609">
                <a:moveTo>
                  <a:pt x="0" y="1202537"/>
                </a:moveTo>
                <a:lnTo>
                  <a:pt x="857009" y="0"/>
                </a:lnTo>
                <a:lnTo>
                  <a:pt x="1714017" y="1202537"/>
                </a:lnTo>
                <a:lnTo>
                  <a:pt x="1315422" y="1202537"/>
                </a:lnTo>
                <a:lnTo>
                  <a:pt x="1315422" y="3468673"/>
                </a:lnTo>
                <a:lnTo>
                  <a:pt x="398595" y="5946609"/>
                </a:lnTo>
                <a:lnTo>
                  <a:pt x="398595" y="12025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73150A-DC1B-48B3-9669-07514EA15A92}"/>
              </a:ext>
            </a:extLst>
          </p:cNvPr>
          <p:cNvSpPr txBox="1"/>
          <p:nvPr/>
        </p:nvSpPr>
        <p:spPr>
          <a:xfrm>
            <a:off x="638051" y="324990"/>
            <a:ext cx="3746766" cy="172354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ru-RU" altLang="ko-KR" sz="2800" dirty="0">
                <a:latin typeface="+mj-lt"/>
              </a:rPr>
              <a:t>Это</a:t>
            </a:r>
            <a:r>
              <a:rPr lang="en-US" altLang="ko-KR" sz="28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ru-RU" altLang="ko-KR" sz="2800" dirty="0">
                <a:solidFill>
                  <a:srgbClr val="FF0000"/>
                </a:solidFill>
                <a:latin typeface="+mj-lt"/>
              </a:rPr>
              <a:t>ПЛАТФОРМА</a:t>
            </a:r>
            <a:endParaRPr lang="en-US" altLang="ko-KR" sz="2800" dirty="0">
              <a:solidFill>
                <a:srgbClr val="FF0000"/>
              </a:solidFill>
              <a:latin typeface="+mj-lt"/>
            </a:endParaRPr>
          </a:p>
          <a:p>
            <a:r>
              <a:rPr lang="ru-RU" altLang="ko-KR" sz="2800" dirty="0">
                <a:solidFill>
                  <a:schemeClr val="accent4"/>
                </a:solidFill>
                <a:latin typeface="+mj-lt"/>
              </a:rPr>
              <a:t>взаимодействия</a:t>
            </a:r>
            <a:r>
              <a:rPr lang="en-US" altLang="ko-KR" sz="28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ru-RU" altLang="ko-KR" sz="2800" dirty="0">
                <a:solidFill>
                  <a:schemeClr val="accent3"/>
                </a:solidFill>
                <a:latin typeface="+mj-lt"/>
              </a:rPr>
              <a:t>ГОСУДАРСТВА</a:t>
            </a:r>
            <a:r>
              <a:rPr lang="en-US" altLang="ko-KR" sz="2800" dirty="0">
                <a:solidFill>
                  <a:schemeClr val="accent3"/>
                </a:solidFill>
                <a:latin typeface="+mj-lt"/>
              </a:rPr>
              <a:t> </a:t>
            </a:r>
          </a:p>
          <a:p>
            <a:r>
              <a:rPr lang="ru-RU" altLang="ko-KR" sz="2800" dirty="0">
                <a:latin typeface="+mj-lt"/>
              </a:rPr>
              <a:t>и</a:t>
            </a:r>
            <a:r>
              <a:rPr lang="en-US" altLang="ko-KR" sz="28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ru-RU" altLang="ko-KR" sz="2800" dirty="0">
                <a:solidFill>
                  <a:srgbClr val="FF0000"/>
                </a:solidFill>
                <a:latin typeface="+mj-lt"/>
              </a:rPr>
              <a:t>ГРАЖДАН</a:t>
            </a:r>
            <a:endParaRPr lang="ko-KR" altLang="en-US" sz="280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213A72-37C3-4C7B-BFE1-6748D23BCBAE}"/>
              </a:ext>
            </a:extLst>
          </p:cNvPr>
          <p:cNvGrpSpPr/>
          <p:nvPr/>
        </p:nvGrpSpPr>
        <p:grpSpPr>
          <a:xfrm>
            <a:off x="5998706" y="976401"/>
            <a:ext cx="5652880" cy="738664"/>
            <a:chOff x="3017859" y="4283314"/>
            <a:chExt cx="1847919" cy="73866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3C1B1A-2C4F-4E31-BBA9-64A5E864D0DC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о важности той или иной проблемы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социальной, коммунальной, экологической или любой другой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C6E7AB-8189-4EF9-BD5E-771160AFE004}"/>
                </a:ext>
              </a:extLst>
            </p:cNvPr>
            <p:cNvSpPr txBox="1"/>
            <p:nvPr/>
          </p:nvSpPr>
          <p:spPr>
            <a:xfrm>
              <a:off x="3017859" y="4283314"/>
              <a:ext cx="1847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Собирающая общественное мнение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78175DF-5EF9-439A-BFF2-F5537EA38CC6}"/>
              </a:ext>
            </a:extLst>
          </p:cNvPr>
          <p:cNvGrpSpPr/>
          <p:nvPr/>
        </p:nvGrpSpPr>
        <p:grpSpPr>
          <a:xfrm>
            <a:off x="7228749" y="2345323"/>
            <a:ext cx="4422837" cy="923330"/>
            <a:chOff x="3017859" y="4283314"/>
            <a:chExt cx="1847919" cy="923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BA2C2B-0E2A-4B52-AE30-D6C8507339BC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ставящих острые вопросы, и обоснованно объясняющих соотечественникам как их нужно решить, контролирующих, чтобы верное решение было найдено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0D6724-7CD4-453B-991D-2FD123223420}"/>
                </a:ext>
              </a:extLst>
            </p:cNvPr>
            <p:cNvSpPr txBox="1"/>
            <p:nvPr/>
          </p:nvSpPr>
          <p:spPr>
            <a:xfrm>
              <a:off x="3017859" y="4283314"/>
              <a:ext cx="1847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Определяющая лидеров народа,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353980-E344-442B-AF11-BB30422BCD40}"/>
              </a:ext>
            </a:extLst>
          </p:cNvPr>
          <p:cNvGrpSpPr/>
          <p:nvPr/>
        </p:nvGrpSpPr>
        <p:grpSpPr>
          <a:xfrm>
            <a:off x="8274768" y="3898911"/>
            <a:ext cx="3376818" cy="923330"/>
            <a:chOff x="3017859" y="4283314"/>
            <a:chExt cx="1847919" cy="9233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1A9677-14F8-4A19-A6A2-A03606AA66D6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показывая, куда нужно вложить силы, где есть нерешенные задачи, и каким образом граждане хотят решения этих задач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5A8B7D-7A3C-4FE0-979F-FC22A147161F}"/>
                </a:ext>
              </a:extLst>
            </p:cNvPr>
            <p:cNvSpPr txBox="1"/>
            <p:nvPr/>
          </p:nvSpPr>
          <p:spPr>
            <a:xfrm>
              <a:off x="3017859" y="4283314"/>
              <a:ext cx="1847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Прокладывающая мост к государству,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20F344A-2FF6-4A0E-A209-422CA44D050F}"/>
              </a:ext>
            </a:extLst>
          </p:cNvPr>
          <p:cNvSpPr txBox="1"/>
          <p:nvPr/>
        </p:nvSpPr>
        <p:spPr>
          <a:xfrm>
            <a:off x="6459244" y="5509887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1867" b="1" dirty="0">
                <a:solidFill>
                  <a:schemeClr val="accent3"/>
                </a:solidFill>
                <a:cs typeface="Arial" pitchFamily="34" charset="0"/>
              </a:rPr>
              <a:t>Платформа функциональна, проста и полезна, потому что обеспечивает</a:t>
            </a:r>
            <a:r>
              <a:rPr lang="en-US" altLang="ko-KR" sz="1867" b="1" dirty="0">
                <a:solidFill>
                  <a:schemeClr val="accent3"/>
                </a:solidFill>
                <a:cs typeface="Arial" pitchFamily="34" charset="0"/>
              </a:rPr>
              <a:t>:</a:t>
            </a:r>
            <a:endParaRPr lang="ko-KR" altLang="en-US" sz="1867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8" name="Rounded Rectangle 5">
            <a:extLst>
              <a:ext uri="{FF2B5EF4-FFF2-40B4-BE49-F238E27FC236}">
                <a16:creationId xmlns:a16="http://schemas.microsoft.com/office/drawing/2014/main" id="{E9B0B857-4719-414C-AD42-0C5E0AB2DB45}"/>
              </a:ext>
            </a:extLst>
          </p:cNvPr>
          <p:cNvSpPr/>
          <p:nvPr/>
        </p:nvSpPr>
        <p:spPr>
          <a:xfrm flipH="1">
            <a:off x="4863296" y="150242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22FC22-E15D-4E6A-81D4-AFF9D351A3C2}"/>
              </a:ext>
            </a:extLst>
          </p:cNvPr>
          <p:cNvSpPr txBox="1"/>
          <p:nvPr/>
        </p:nvSpPr>
        <p:spPr>
          <a:xfrm rot="20429782">
            <a:off x="4202095" y="4426918"/>
            <a:ext cx="286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Проследи, ты управленец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B12F1B-655B-4D3D-9D10-E03572716C70}"/>
              </a:ext>
            </a:extLst>
          </p:cNvPr>
          <p:cNvSpPr txBox="1"/>
          <p:nvPr/>
        </p:nvSpPr>
        <p:spPr>
          <a:xfrm rot="19373789">
            <a:off x="3870840" y="3321111"/>
            <a:ext cx="2415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Предложи, ты знаешь что делать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E9CA4B-52D8-41D1-B64E-6E6C2EA734B1}"/>
              </a:ext>
            </a:extLst>
          </p:cNvPr>
          <p:cNvSpPr txBox="1"/>
          <p:nvPr/>
        </p:nvSpPr>
        <p:spPr>
          <a:xfrm rot="18599937">
            <a:off x="2768258" y="2769345"/>
            <a:ext cx="257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Выскажись, это важно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290909" y="367679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sz="3600" dirty="0"/>
              <a:t>Удобство для граждан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090C12-DEBE-406B-8A5C-05DA460376CA}"/>
              </a:ext>
            </a:extLst>
          </p:cNvPr>
          <p:cNvGrpSpPr/>
          <p:nvPr/>
        </p:nvGrpSpPr>
        <p:grpSpPr>
          <a:xfrm>
            <a:off x="7372515" y="5410389"/>
            <a:ext cx="4062015" cy="923330"/>
            <a:chOff x="3017859" y="4283314"/>
            <a:chExt cx="2579765" cy="923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C377DC-77F2-4D05-894B-DE0112766381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Собравшие достаточное количество голосов активисты способны продвинуть свою инициативу в поле зрение власти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685383-55E2-4DF0-833D-54936F3CCA4B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Лидерство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26E4B51-0FCD-4DCA-83B1-EC519D3FA47F}"/>
              </a:ext>
            </a:extLst>
          </p:cNvPr>
          <p:cNvGrpSpPr/>
          <p:nvPr/>
        </p:nvGrpSpPr>
        <p:grpSpPr>
          <a:xfrm>
            <a:off x="7372515" y="1701803"/>
            <a:ext cx="4062015" cy="738662"/>
            <a:chOff x="3017859" y="4283314"/>
            <a:chExt cx="2579765" cy="7386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468248-4E1F-464E-9345-786588C4FA5D}"/>
                </a:ext>
              </a:extLst>
            </p:cNvPr>
            <p:cNvSpPr txBox="1"/>
            <p:nvPr/>
          </p:nvSpPr>
          <p:spPr>
            <a:xfrm>
              <a:off x="3021855" y="4560311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Возможность авторизации из существующих социальных сетей и портала </a:t>
              </a:r>
              <a:r>
                <a:rPr lang="ru-RU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Госуслги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5CB0F1-A3B3-4802-9A4B-A02DCD8D1017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Быстрый и удобный доступ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CCA-852F-4089-823D-082FB923FAC5}"/>
              </a:ext>
            </a:extLst>
          </p:cNvPr>
          <p:cNvGrpSpPr/>
          <p:nvPr/>
        </p:nvGrpSpPr>
        <p:grpSpPr>
          <a:xfrm>
            <a:off x="7372515" y="2628950"/>
            <a:ext cx="4062015" cy="738662"/>
            <a:chOff x="3017859" y="4283314"/>
            <a:chExt cx="2579765" cy="7386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E8F97B-2294-4270-991E-9893EF34C779}"/>
                </a:ext>
              </a:extLst>
            </p:cNvPr>
            <p:cNvSpPr txBox="1"/>
            <p:nvPr/>
          </p:nvSpPr>
          <p:spPr>
            <a:xfrm>
              <a:off x="3021855" y="4560311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Любая инициатива проходит путь от предложения к решению только при поддержке простых граждан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83A7BE-5AED-4283-A27F-71A7846F22F4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Прозрачность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4FA2EF-0B4F-4051-94D2-3DFF6DE94D05}"/>
              </a:ext>
            </a:extLst>
          </p:cNvPr>
          <p:cNvGrpSpPr/>
          <p:nvPr/>
        </p:nvGrpSpPr>
        <p:grpSpPr>
          <a:xfrm>
            <a:off x="7372515" y="3556096"/>
            <a:ext cx="4062015" cy="738662"/>
            <a:chOff x="3017859" y="4283314"/>
            <a:chExt cx="2579765" cy="7386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D2E41E-997B-4993-93E2-573747AC3084}"/>
                </a:ext>
              </a:extLst>
            </p:cNvPr>
            <p:cNvSpPr txBox="1"/>
            <p:nvPr/>
          </p:nvSpPr>
          <p:spPr>
            <a:xfrm>
              <a:off x="3021855" y="4560311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Инициативы делятся по тематикам и точкам их приложения территориально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473CA6-8754-47CE-AA24-6472A7E5886D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Фокус интересов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A21EAB-4BA5-4F24-8F32-E97B48EB13DB}"/>
              </a:ext>
            </a:extLst>
          </p:cNvPr>
          <p:cNvGrpSpPr/>
          <p:nvPr/>
        </p:nvGrpSpPr>
        <p:grpSpPr>
          <a:xfrm>
            <a:off x="7372515" y="4483243"/>
            <a:ext cx="4062015" cy="738666"/>
            <a:chOff x="3017859" y="4283314"/>
            <a:chExt cx="2579765" cy="7386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B338FA-0548-4188-97C3-DC044F0C078B}"/>
                </a:ext>
              </a:extLst>
            </p:cNvPr>
            <p:cNvSpPr txBox="1"/>
            <p:nvPr/>
          </p:nvSpPr>
          <p:spPr>
            <a:xfrm>
              <a:off x="3021855" y="4560314"/>
              <a:ext cx="2575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Не уверен в себе? Отдай свой голос тому, кто уверен, и кому доверяешь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его мнение станет весомее.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7EDE7-9497-4801-BB1B-1A1AEB37C34F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Товарищество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266341-58C9-4BAF-B768-B32768EEB6CC}"/>
              </a:ext>
            </a:extLst>
          </p:cNvPr>
          <p:cNvGrpSpPr/>
          <p:nvPr/>
        </p:nvGrpSpPr>
        <p:grpSpPr>
          <a:xfrm rot="10800000" flipH="1">
            <a:off x="610098" y="2848602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9C1A87-9E52-4882-9673-2B1CC505CDD5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D0D123-E2C3-44DE-9ED1-7E1DD8F25DBA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996C12-4618-4916-967A-5C1FA5D19CB9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E24BE92-03DC-4661-AFBF-B01D1910A37E}"/>
              </a:ext>
            </a:extLst>
          </p:cNvPr>
          <p:cNvSpPr/>
          <p:nvPr/>
        </p:nvSpPr>
        <p:spPr>
          <a:xfrm>
            <a:off x="6656598" y="4549699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A739D-F00A-410D-BB1D-22046345DBF0}"/>
              </a:ext>
            </a:extLst>
          </p:cNvPr>
          <p:cNvSpPr/>
          <p:nvPr/>
        </p:nvSpPr>
        <p:spPr>
          <a:xfrm>
            <a:off x="6656598" y="3626846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861698-4B18-4B44-9540-D1EC9154072F}"/>
              </a:ext>
            </a:extLst>
          </p:cNvPr>
          <p:cNvSpPr/>
          <p:nvPr/>
        </p:nvSpPr>
        <p:spPr>
          <a:xfrm>
            <a:off x="6656598" y="2703994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B73A6766-AE0A-4664-8979-B68835D9F758}"/>
              </a:ext>
            </a:extLst>
          </p:cNvPr>
          <p:cNvSpPr/>
          <p:nvPr/>
        </p:nvSpPr>
        <p:spPr>
          <a:xfrm rot="10800000">
            <a:off x="3615054" y="3654339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8EE8F-52A8-4F73-A768-E10B796BDC45}"/>
              </a:ext>
            </a:extLst>
          </p:cNvPr>
          <p:cNvSpPr/>
          <p:nvPr/>
        </p:nvSpPr>
        <p:spPr>
          <a:xfrm>
            <a:off x="6656598" y="5472554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86E5E0-3351-46CB-8AE6-236026609B67}"/>
              </a:ext>
            </a:extLst>
          </p:cNvPr>
          <p:cNvSpPr/>
          <p:nvPr/>
        </p:nvSpPr>
        <p:spPr>
          <a:xfrm>
            <a:off x="6656598" y="1781141"/>
            <a:ext cx="594864" cy="59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Donut 15">
            <a:extLst>
              <a:ext uri="{FF2B5EF4-FFF2-40B4-BE49-F238E27FC236}">
                <a16:creationId xmlns:a16="http://schemas.microsoft.com/office/drawing/2014/main" id="{F8F1AD66-2389-41B4-98B0-BBCECEE845DD}"/>
              </a:ext>
            </a:extLst>
          </p:cNvPr>
          <p:cNvSpPr/>
          <p:nvPr/>
        </p:nvSpPr>
        <p:spPr>
          <a:xfrm>
            <a:off x="6781332" y="1905484"/>
            <a:ext cx="344733" cy="34618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386E95-F159-43A9-A4D8-BA55AE7D3E73}"/>
              </a:ext>
            </a:extLst>
          </p:cNvPr>
          <p:cNvSpPr/>
          <p:nvPr/>
        </p:nvSpPr>
        <p:spPr>
          <a:xfrm>
            <a:off x="4488662" y="3741945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DB6D78-71BB-4ECA-AFC8-07E4C46AFADC}"/>
              </a:ext>
            </a:extLst>
          </p:cNvPr>
          <p:cNvSpPr/>
          <p:nvPr/>
        </p:nvSpPr>
        <p:spPr>
          <a:xfrm>
            <a:off x="4488662" y="3819197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866144-9699-4377-8F3E-325FC478CE38}"/>
              </a:ext>
            </a:extLst>
          </p:cNvPr>
          <p:cNvSpPr/>
          <p:nvPr/>
        </p:nvSpPr>
        <p:spPr>
          <a:xfrm>
            <a:off x="4488662" y="3896449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40A13A-A0F9-499E-BE1B-405EDD25C9CE}"/>
              </a:ext>
            </a:extLst>
          </p:cNvPr>
          <p:cNvSpPr/>
          <p:nvPr/>
        </p:nvSpPr>
        <p:spPr>
          <a:xfrm>
            <a:off x="4488662" y="3973701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FB264A-1799-40A3-949D-5730917C43EC}"/>
              </a:ext>
            </a:extLst>
          </p:cNvPr>
          <p:cNvSpPr/>
          <p:nvPr/>
        </p:nvSpPr>
        <p:spPr>
          <a:xfrm>
            <a:off x="4488662" y="4050952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434E6A5-DF3F-4257-8A87-7C73395558C1}"/>
              </a:ext>
            </a:extLst>
          </p:cNvPr>
          <p:cNvGrpSpPr/>
          <p:nvPr/>
        </p:nvGrpSpPr>
        <p:grpSpPr>
          <a:xfrm>
            <a:off x="1673863" y="3262299"/>
            <a:ext cx="3404656" cy="1346565"/>
            <a:chOff x="903886" y="3331350"/>
            <a:chExt cx="3297058" cy="1304009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0858C930-716A-4FDB-9DF6-4F8C8384B35A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C7C3C4C-F972-48DC-B2B4-26D21D80D852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F30B4889-7CF3-42E8-8F6C-BD04100136BD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BC37181B-A206-46D0-9B3F-73E7314081DA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3C655BA-4A14-4360-9847-38D6EA5842D9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45" name="Trapezoid 33">
                  <a:extLst>
                    <a:ext uri="{FF2B5EF4-FFF2-40B4-BE49-F238E27FC236}">
                      <a16:creationId xmlns:a16="http://schemas.microsoft.com/office/drawing/2014/main" id="{0921F175-DCD5-463C-8E83-3F4EFE1CA0E2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id="{0320AF24-BFF6-4B4D-8407-84B36B58F7EF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7" name="Trapezoid 37">
                  <a:extLst>
                    <a:ext uri="{FF2B5EF4-FFF2-40B4-BE49-F238E27FC236}">
                      <a16:creationId xmlns:a16="http://schemas.microsoft.com/office/drawing/2014/main" id="{FCD9D6C1-E607-4072-9218-D1A14391704C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D34C68D3-9D28-4608-98F4-741E81D65716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id="{798BDE4B-67C9-468B-A445-A39984E369DA}"/>
              </a:ext>
            </a:extLst>
          </p:cNvPr>
          <p:cNvSpPr/>
          <p:nvPr/>
        </p:nvSpPr>
        <p:spPr>
          <a:xfrm>
            <a:off x="5453688" y="1781144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A9F1254-E10D-4635-838C-6B5484D1CF38}"/>
              </a:ext>
            </a:extLst>
          </p:cNvPr>
          <p:cNvSpPr/>
          <p:nvPr/>
        </p:nvSpPr>
        <p:spPr>
          <a:xfrm>
            <a:off x="5453785" y="2703994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9E641B3-1997-432B-9E2F-EA68C86BE7A2}"/>
              </a:ext>
            </a:extLst>
          </p:cNvPr>
          <p:cNvSpPr/>
          <p:nvPr/>
        </p:nvSpPr>
        <p:spPr>
          <a:xfrm>
            <a:off x="5453727" y="3626724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A7351552-3B48-4E82-A2DC-D5A6988F5C03}"/>
              </a:ext>
            </a:extLst>
          </p:cNvPr>
          <p:cNvSpPr/>
          <p:nvPr/>
        </p:nvSpPr>
        <p:spPr>
          <a:xfrm flipV="1">
            <a:off x="5455871" y="4050099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79F0BA9C-2D6B-44C7-9372-F1DE300C8974}"/>
              </a:ext>
            </a:extLst>
          </p:cNvPr>
          <p:cNvSpPr/>
          <p:nvPr/>
        </p:nvSpPr>
        <p:spPr>
          <a:xfrm flipV="1">
            <a:off x="5453785" y="3973701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3" name="Freeform 35">
            <a:extLst>
              <a:ext uri="{FF2B5EF4-FFF2-40B4-BE49-F238E27FC236}">
                <a16:creationId xmlns:a16="http://schemas.microsoft.com/office/drawing/2014/main" id="{01ECDF9D-F994-4BF0-ABC5-04488E4038CC}"/>
              </a:ext>
            </a:extLst>
          </p:cNvPr>
          <p:cNvSpPr>
            <a:spLocks noChangeAspect="1"/>
          </p:cNvSpPr>
          <p:nvPr/>
        </p:nvSpPr>
        <p:spPr>
          <a:xfrm rot="8580000">
            <a:off x="6788325" y="3750559"/>
            <a:ext cx="331419" cy="330536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6884146" y="2833952"/>
            <a:ext cx="172412" cy="384097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6762108" y="4638922"/>
            <a:ext cx="410217" cy="41021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6796245" y="5573439"/>
            <a:ext cx="309405" cy="39044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sz="3600" dirty="0"/>
              <a:t>И перспективы для активистов</a:t>
            </a:r>
            <a:endParaRPr lang="en-US" sz="3600" dirty="0"/>
          </a:p>
        </p:txBody>
      </p:sp>
      <p:sp>
        <p:nvSpPr>
          <p:cNvPr id="53" name="Arrow: Up 5">
            <a:extLst>
              <a:ext uri="{FF2B5EF4-FFF2-40B4-BE49-F238E27FC236}">
                <a16:creationId xmlns:a16="http://schemas.microsoft.com/office/drawing/2014/main" id="{3D591668-32BC-4D60-8D67-F96DE2940BFD}"/>
              </a:ext>
            </a:extLst>
          </p:cNvPr>
          <p:cNvSpPr/>
          <p:nvPr/>
        </p:nvSpPr>
        <p:spPr>
          <a:xfrm rot="3102262">
            <a:off x="5011147" y="-613270"/>
            <a:ext cx="2446649" cy="9877770"/>
          </a:xfrm>
          <a:custGeom>
            <a:avLst/>
            <a:gdLst>
              <a:gd name="connsiteX0" fmla="*/ 0 w 1260211"/>
              <a:gd name="connsiteY0" fmla="*/ 1290015 h 2941513"/>
              <a:gd name="connsiteX1" fmla="*/ 630106 w 1260211"/>
              <a:gd name="connsiteY1" fmla="*/ 0 h 2941513"/>
              <a:gd name="connsiteX2" fmla="*/ 1260211 w 1260211"/>
              <a:gd name="connsiteY2" fmla="*/ 1290015 h 2941513"/>
              <a:gd name="connsiteX3" fmla="*/ 945158 w 1260211"/>
              <a:gd name="connsiteY3" fmla="*/ 1290015 h 2941513"/>
              <a:gd name="connsiteX4" fmla="*/ 945158 w 1260211"/>
              <a:gd name="connsiteY4" fmla="*/ 2941513 h 2941513"/>
              <a:gd name="connsiteX5" fmla="*/ 315053 w 1260211"/>
              <a:gd name="connsiteY5" fmla="*/ 2941513 h 2941513"/>
              <a:gd name="connsiteX6" fmla="*/ 315053 w 1260211"/>
              <a:gd name="connsiteY6" fmla="*/ 1290015 h 2941513"/>
              <a:gd name="connsiteX7" fmla="*/ 0 w 1260211"/>
              <a:gd name="connsiteY7" fmla="*/ 1290015 h 2941513"/>
              <a:gd name="connsiteX0" fmla="*/ 0 w 1260211"/>
              <a:gd name="connsiteY0" fmla="*/ 1290015 h 2941513"/>
              <a:gd name="connsiteX1" fmla="*/ 630106 w 1260211"/>
              <a:gd name="connsiteY1" fmla="*/ 0 h 2941513"/>
              <a:gd name="connsiteX2" fmla="*/ 1260211 w 1260211"/>
              <a:gd name="connsiteY2" fmla="*/ 1290015 h 2941513"/>
              <a:gd name="connsiteX3" fmla="*/ 945158 w 1260211"/>
              <a:gd name="connsiteY3" fmla="*/ 1290015 h 2941513"/>
              <a:gd name="connsiteX4" fmla="*/ 315053 w 1260211"/>
              <a:gd name="connsiteY4" fmla="*/ 2941513 h 2941513"/>
              <a:gd name="connsiteX5" fmla="*/ 315053 w 1260211"/>
              <a:gd name="connsiteY5" fmla="*/ 1290015 h 2941513"/>
              <a:gd name="connsiteX6" fmla="*/ 0 w 1260211"/>
              <a:gd name="connsiteY6" fmla="*/ 1290015 h 2941513"/>
              <a:gd name="connsiteX0" fmla="*/ 728417 w 1988628"/>
              <a:gd name="connsiteY0" fmla="*/ 1290015 h 5108470"/>
              <a:gd name="connsiteX1" fmla="*/ 1358523 w 1988628"/>
              <a:gd name="connsiteY1" fmla="*/ 0 h 5108470"/>
              <a:gd name="connsiteX2" fmla="*/ 1988628 w 1988628"/>
              <a:gd name="connsiteY2" fmla="*/ 1290015 h 5108470"/>
              <a:gd name="connsiteX3" fmla="*/ 1673575 w 1988628"/>
              <a:gd name="connsiteY3" fmla="*/ 1290015 h 5108470"/>
              <a:gd name="connsiteX4" fmla="*/ 0 w 1988628"/>
              <a:gd name="connsiteY4" fmla="*/ 5108470 h 5108470"/>
              <a:gd name="connsiteX5" fmla="*/ 1043470 w 1988628"/>
              <a:gd name="connsiteY5" fmla="*/ 1290015 h 5108470"/>
              <a:gd name="connsiteX6" fmla="*/ 728417 w 1988628"/>
              <a:gd name="connsiteY6" fmla="*/ 1290015 h 5108470"/>
              <a:gd name="connsiteX0" fmla="*/ 728417 w 1988628"/>
              <a:gd name="connsiteY0" fmla="*/ 1290015 h 5108470"/>
              <a:gd name="connsiteX1" fmla="*/ 1358523 w 1988628"/>
              <a:gd name="connsiteY1" fmla="*/ 0 h 5108470"/>
              <a:gd name="connsiteX2" fmla="*/ 1988628 w 1988628"/>
              <a:gd name="connsiteY2" fmla="*/ 1290015 h 5108470"/>
              <a:gd name="connsiteX3" fmla="*/ 1673575 w 1988628"/>
              <a:gd name="connsiteY3" fmla="*/ 1290015 h 5108470"/>
              <a:gd name="connsiteX4" fmla="*/ 0 w 1988628"/>
              <a:gd name="connsiteY4" fmla="*/ 5108470 h 5108470"/>
              <a:gd name="connsiteX5" fmla="*/ 1043470 w 1988628"/>
              <a:gd name="connsiteY5" fmla="*/ 1290015 h 5108470"/>
              <a:gd name="connsiteX6" fmla="*/ 728417 w 1988628"/>
              <a:gd name="connsiteY6" fmla="*/ 1290015 h 5108470"/>
              <a:gd name="connsiteX0" fmla="*/ 728417 w 1988628"/>
              <a:gd name="connsiteY0" fmla="*/ 1290015 h 5108470"/>
              <a:gd name="connsiteX1" fmla="*/ 1358523 w 1988628"/>
              <a:gd name="connsiteY1" fmla="*/ 0 h 5108470"/>
              <a:gd name="connsiteX2" fmla="*/ 1988628 w 1988628"/>
              <a:gd name="connsiteY2" fmla="*/ 1290015 h 5108470"/>
              <a:gd name="connsiteX3" fmla="*/ 1673575 w 1988628"/>
              <a:gd name="connsiteY3" fmla="*/ 1290015 h 5108470"/>
              <a:gd name="connsiteX4" fmla="*/ 0 w 1988628"/>
              <a:gd name="connsiteY4" fmla="*/ 5108470 h 5108470"/>
              <a:gd name="connsiteX5" fmla="*/ 1043470 w 1988628"/>
              <a:gd name="connsiteY5" fmla="*/ 1290015 h 5108470"/>
              <a:gd name="connsiteX6" fmla="*/ 728417 w 1988628"/>
              <a:gd name="connsiteY6" fmla="*/ 1290015 h 5108470"/>
              <a:gd name="connsiteX0" fmla="*/ 770840 w 2031051"/>
              <a:gd name="connsiteY0" fmla="*/ 1290015 h 5104257"/>
              <a:gd name="connsiteX1" fmla="*/ 1400946 w 2031051"/>
              <a:gd name="connsiteY1" fmla="*/ 0 h 5104257"/>
              <a:gd name="connsiteX2" fmla="*/ 2031051 w 2031051"/>
              <a:gd name="connsiteY2" fmla="*/ 1290015 h 5104257"/>
              <a:gd name="connsiteX3" fmla="*/ 1715998 w 2031051"/>
              <a:gd name="connsiteY3" fmla="*/ 1290015 h 5104257"/>
              <a:gd name="connsiteX4" fmla="*/ 0 w 2031051"/>
              <a:gd name="connsiteY4" fmla="*/ 5104257 h 5104257"/>
              <a:gd name="connsiteX5" fmla="*/ 1085893 w 2031051"/>
              <a:gd name="connsiteY5" fmla="*/ 1290015 h 5104257"/>
              <a:gd name="connsiteX6" fmla="*/ 770840 w 2031051"/>
              <a:gd name="connsiteY6" fmla="*/ 1290015 h 5104257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00956 h 5049849"/>
              <a:gd name="connsiteX1" fmla="*/ 1445522 w 2041632"/>
              <a:gd name="connsiteY1" fmla="*/ 0 h 5049849"/>
              <a:gd name="connsiteX2" fmla="*/ 2041632 w 2041632"/>
              <a:gd name="connsiteY2" fmla="*/ 1200956 h 5049849"/>
              <a:gd name="connsiteX3" fmla="*/ 1726579 w 2041632"/>
              <a:gd name="connsiteY3" fmla="*/ 1200956 h 5049849"/>
              <a:gd name="connsiteX4" fmla="*/ 0 w 2041632"/>
              <a:gd name="connsiteY4" fmla="*/ 5049849 h 5049849"/>
              <a:gd name="connsiteX5" fmla="*/ 1096474 w 2041632"/>
              <a:gd name="connsiteY5" fmla="*/ 1200956 h 5049849"/>
              <a:gd name="connsiteX6" fmla="*/ 781421 w 2041632"/>
              <a:gd name="connsiteY6" fmla="*/ 1200956 h 5049849"/>
              <a:gd name="connsiteX0" fmla="*/ 781421 w 2041632"/>
              <a:gd name="connsiteY0" fmla="*/ 1259578 h 5108471"/>
              <a:gd name="connsiteX1" fmla="*/ 1358521 w 2041632"/>
              <a:gd name="connsiteY1" fmla="*/ 0 h 5108471"/>
              <a:gd name="connsiteX2" fmla="*/ 2041632 w 2041632"/>
              <a:gd name="connsiteY2" fmla="*/ 1259578 h 5108471"/>
              <a:gd name="connsiteX3" fmla="*/ 1726579 w 2041632"/>
              <a:gd name="connsiteY3" fmla="*/ 1259578 h 5108471"/>
              <a:gd name="connsiteX4" fmla="*/ 0 w 2041632"/>
              <a:gd name="connsiteY4" fmla="*/ 5108471 h 5108471"/>
              <a:gd name="connsiteX5" fmla="*/ 1096474 w 2041632"/>
              <a:gd name="connsiteY5" fmla="*/ 1259578 h 5108471"/>
              <a:gd name="connsiteX6" fmla="*/ 781421 w 2041632"/>
              <a:gd name="connsiteY6" fmla="*/ 1259578 h 5108471"/>
              <a:gd name="connsiteX0" fmla="*/ 781421 w 2041632"/>
              <a:gd name="connsiteY0" fmla="*/ 1259578 h 5108471"/>
              <a:gd name="connsiteX1" fmla="*/ 1358521 w 2041632"/>
              <a:gd name="connsiteY1" fmla="*/ 0 h 5108471"/>
              <a:gd name="connsiteX2" fmla="*/ 2041632 w 2041632"/>
              <a:gd name="connsiteY2" fmla="*/ 1259578 h 5108471"/>
              <a:gd name="connsiteX3" fmla="*/ 1726579 w 2041632"/>
              <a:gd name="connsiteY3" fmla="*/ 1259578 h 5108471"/>
              <a:gd name="connsiteX4" fmla="*/ 0 w 2041632"/>
              <a:gd name="connsiteY4" fmla="*/ 5108471 h 5108471"/>
              <a:gd name="connsiteX5" fmla="*/ 1096474 w 2041632"/>
              <a:gd name="connsiteY5" fmla="*/ 1259578 h 5108471"/>
              <a:gd name="connsiteX6" fmla="*/ 781421 w 2041632"/>
              <a:gd name="connsiteY6" fmla="*/ 1259578 h 5108471"/>
              <a:gd name="connsiteX0" fmla="*/ 781421 w 2181638"/>
              <a:gd name="connsiteY0" fmla="*/ 1259578 h 5108471"/>
              <a:gd name="connsiteX1" fmla="*/ 1358521 w 2181638"/>
              <a:gd name="connsiteY1" fmla="*/ 0 h 5108471"/>
              <a:gd name="connsiteX2" fmla="*/ 2181638 w 2181638"/>
              <a:gd name="connsiteY2" fmla="*/ 1287762 h 5108471"/>
              <a:gd name="connsiteX3" fmla="*/ 1726579 w 2181638"/>
              <a:gd name="connsiteY3" fmla="*/ 1259578 h 5108471"/>
              <a:gd name="connsiteX4" fmla="*/ 0 w 2181638"/>
              <a:gd name="connsiteY4" fmla="*/ 5108471 h 5108471"/>
              <a:gd name="connsiteX5" fmla="*/ 1096474 w 2181638"/>
              <a:gd name="connsiteY5" fmla="*/ 1259578 h 5108471"/>
              <a:gd name="connsiteX6" fmla="*/ 781421 w 2181638"/>
              <a:gd name="connsiteY6" fmla="*/ 1259578 h 5108471"/>
              <a:gd name="connsiteX0" fmla="*/ 781421 w 1953978"/>
              <a:gd name="connsiteY0" fmla="*/ 1259578 h 5108471"/>
              <a:gd name="connsiteX1" fmla="*/ 1358521 w 1953978"/>
              <a:gd name="connsiteY1" fmla="*/ 0 h 5108471"/>
              <a:gd name="connsiteX2" fmla="*/ 1953978 w 1953978"/>
              <a:gd name="connsiteY2" fmla="*/ 1279433 h 5108471"/>
              <a:gd name="connsiteX3" fmla="*/ 1726579 w 1953978"/>
              <a:gd name="connsiteY3" fmla="*/ 1259578 h 5108471"/>
              <a:gd name="connsiteX4" fmla="*/ 0 w 1953978"/>
              <a:gd name="connsiteY4" fmla="*/ 5108471 h 5108471"/>
              <a:gd name="connsiteX5" fmla="*/ 1096474 w 1953978"/>
              <a:gd name="connsiteY5" fmla="*/ 1259578 h 5108471"/>
              <a:gd name="connsiteX6" fmla="*/ 781421 w 1953978"/>
              <a:gd name="connsiteY6" fmla="*/ 1259578 h 5108471"/>
              <a:gd name="connsiteX0" fmla="*/ 781421 w 2082650"/>
              <a:gd name="connsiteY0" fmla="*/ 1259578 h 5108471"/>
              <a:gd name="connsiteX1" fmla="*/ 1358521 w 2082650"/>
              <a:gd name="connsiteY1" fmla="*/ 0 h 5108471"/>
              <a:gd name="connsiteX2" fmla="*/ 2082650 w 2082650"/>
              <a:gd name="connsiteY2" fmla="*/ 1277931 h 5108471"/>
              <a:gd name="connsiteX3" fmla="*/ 1726579 w 2082650"/>
              <a:gd name="connsiteY3" fmla="*/ 1259578 h 5108471"/>
              <a:gd name="connsiteX4" fmla="*/ 0 w 2082650"/>
              <a:gd name="connsiteY4" fmla="*/ 5108471 h 5108471"/>
              <a:gd name="connsiteX5" fmla="*/ 1096474 w 2082650"/>
              <a:gd name="connsiteY5" fmla="*/ 1259578 h 5108471"/>
              <a:gd name="connsiteX6" fmla="*/ 781421 w 2082650"/>
              <a:gd name="connsiteY6" fmla="*/ 1259578 h 5108471"/>
              <a:gd name="connsiteX0" fmla="*/ 844353 w 2082650"/>
              <a:gd name="connsiteY0" fmla="*/ 1272968 h 5108471"/>
              <a:gd name="connsiteX1" fmla="*/ 1358521 w 2082650"/>
              <a:gd name="connsiteY1" fmla="*/ 0 h 5108471"/>
              <a:gd name="connsiteX2" fmla="*/ 2082650 w 2082650"/>
              <a:gd name="connsiteY2" fmla="*/ 1277931 h 5108471"/>
              <a:gd name="connsiteX3" fmla="*/ 1726579 w 2082650"/>
              <a:gd name="connsiteY3" fmla="*/ 1259578 h 5108471"/>
              <a:gd name="connsiteX4" fmla="*/ 0 w 2082650"/>
              <a:gd name="connsiteY4" fmla="*/ 5108471 h 5108471"/>
              <a:gd name="connsiteX5" fmla="*/ 1096474 w 2082650"/>
              <a:gd name="connsiteY5" fmla="*/ 1259578 h 5108471"/>
              <a:gd name="connsiteX6" fmla="*/ 844353 w 2082650"/>
              <a:gd name="connsiteY6" fmla="*/ 1272968 h 5108471"/>
              <a:gd name="connsiteX0" fmla="*/ 770088 w 2082650"/>
              <a:gd name="connsiteY0" fmla="*/ 1229891 h 5108471"/>
              <a:gd name="connsiteX1" fmla="*/ 1358521 w 2082650"/>
              <a:gd name="connsiteY1" fmla="*/ 0 h 5108471"/>
              <a:gd name="connsiteX2" fmla="*/ 2082650 w 2082650"/>
              <a:gd name="connsiteY2" fmla="*/ 1277931 h 5108471"/>
              <a:gd name="connsiteX3" fmla="*/ 1726579 w 2082650"/>
              <a:gd name="connsiteY3" fmla="*/ 1259578 h 5108471"/>
              <a:gd name="connsiteX4" fmla="*/ 0 w 2082650"/>
              <a:gd name="connsiteY4" fmla="*/ 5108471 h 5108471"/>
              <a:gd name="connsiteX5" fmla="*/ 1096474 w 2082650"/>
              <a:gd name="connsiteY5" fmla="*/ 1259578 h 5108471"/>
              <a:gd name="connsiteX6" fmla="*/ 770088 w 2082650"/>
              <a:gd name="connsiteY6" fmla="*/ 1229891 h 510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2650" h="5108471">
                <a:moveTo>
                  <a:pt x="770088" y="1229891"/>
                </a:moveTo>
                <a:cubicBezTo>
                  <a:pt x="980123" y="799886"/>
                  <a:pt x="1136499" y="478796"/>
                  <a:pt x="1358521" y="0"/>
                </a:cubicBezTo>
                <a:lnTo>
                  <a:pt x="2082650" y="1277931"/>
                </a:lnTo>
                <a:lnTo>
                  <a:pt x="1726579" y="1259578"/>
                </a:lnTo>
                <a:cubicBezTo>
                  <a:pt x="1734067" y="2160130"/>
                  <a:pt x="1412588" y="3784873"/>
                  <a:pt x="0" y="5108471"/>
                </a:cubicBezTo>
                <a:cubicBezTo>
                  <a:pt x="1095500" y="3352972"/>
                  <a:pt x="1174646" y="2053468"/>
                  <a:pt x="1096474" y="1259578"/>
                </a:cubicBezTo>
                <a:lnTo>
                  <a:pt x="770088" y="12298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6" name="Oval 5">
            <a:extLst>
              <a:ext uri="{FF2B5EF4-FFF2-40B4-BE49-F238E27FC236}">
                <a16:creationId xmlns:a16="http://schemas.microsoft.com/office/drawing/2014/main" id="{E01C8EA2-541A-4540-A54A-90A7E8BE19DA}"/>
              </a:ext>
            </a:extLst>
          </p:cNvPr>
          <p:cNvSpPr/>
          <p:nvPr/>
        </p:nvSpPr>
        <p:spPr>
          <a:xfrm>
            <a:off x="914400" y="4489708"/>
            <a:ext cx="720000" cy="72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grpSp>
        <p:nvGrpSpPr>
          <p:cNvPr id="57" name="Group 24">
            <a:extLst>
              <a:ext uri="{FF2B5EF4-FFF2-40B4-BE49-F238E27FC236}">
                <a16:creationId xmlns:a16="http://schemas.microsoft.com/office/drawing/2014/main" id="{768EA90B-495F-48F1-A8DD-C75987DC4343}"/>
              </a:ext>
            </a:extLst>
          </p:cNvPr>
          <p:cNvGrpSpPr/>
          <p:nvPr/>
        </p:nvGrpSpPr>
        <p:grpSpPr>
          <a:xfrm>
            <a:off x="304800" y="5334000"/>
            <a:ext cx="2550779" cy="719449"/>
            <a:chOff x="395534" y="3737446"/>
            <a:chExt cx="3972999" cy="71944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FBA384-0E36-414C-9A74-85C775A25B59}"/>
                </a:ext>
              </a:extLst>
            </p:cNvPr>
            <p:cNvSpPr txBox="1"/>
            <p:nvPr/>
          </p:nvSpPr>
          <p:spPr>
            <a:xfrm>
              <a:off x="395534" y="3737446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 </a:t>
              </a:r>
              <a:r>
                <a:rPr lang="ru-RU" sz="1200" dirty="0"/>
                <a:t>— </a:t>
              </a:r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Создай инициативу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D8059A-5B69-4F6E-B50F-EFCF12F0CED9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Ты не один, тебя обязательно услышат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107317" y="4694491"/>
            <a:ext cx="402736" cy="34204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3" name="Oval 6">
            <a:extLst>
              <a:ext uri="{FF2B5EF4-FFF2-40B4-BE49-F238E27FC236}">
                <a16:creationId xmlns:a16="http://schemas.microsoft.com/office/drawing/2014/main" id="{B24BB376-2BE5-4E8C-98DA-EDA75B3504FC}"/>
              </a:ext>
            </a:extLst>
          </p:cNvPr>
          <p:cNvSpPr/>
          <p:nvPr/>
        </p:nvSpPr>
        <p:spPr>
          <a:xfrm>
            <a:off x="3531851" y="3348262"/>
            <a:ext cx="720000" cy="72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grpSp>
        <p:nvGrpSpPr>
          <p:cNvPr id="64" name="Group 18">
            <a:extLst>
              <a:ext uri="{FF2B5EF4-FFF2-40B4-BE49-F238E27FC236}">
                <a16:creationId xmlns:a16="http://schemas.microsoft.com/office/drawing/2014/main" id="{CA5C3568-B01B-4024-ABC6-29B0B0305647}"/>
              </a:ext>
            </a:extLst>
          </p:cNvPr>
          <p:cNvGrpSpPr/>
          <p:nvPr/>
        </p:nvGrpSpPr>
        <p:grpSpPr>
          <a:xfrm>
            <a:off x="2514600" y="4191000"/>
            <a:ext cx="2535251" cy="719449"/>
            <a:chOff x="-156752" y="2956396"/>
            <a:chExt cx="3972999" cy="71944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6DB6D9-97F6-4B1C-8D67-16B1AB3DB0DD}"/>
                </a:ext>
              </a:extLst>
            </p:cNvPr>
            <p:cNvSpPr txBox="1"/>
            <p:nvPr/>
          </p:nvSpPr>
          <p:spPr>
            <a:xfrm>
              <a:off x="-156752" y="2956396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 </a:t>
              </a:r>
              <a:r>
                <a:rPr lang="ru-RU" sz="1200" dirty="0"/>
                <a:t>— </a:t>
              </a:r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Продвинь инициативу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DBB3642-96E7-470B-8277-CE700D10EF05}"/>
                </a:ext>
              </a:extLst>
            </p:cNvPr>
            <p:cNvSpPr txBox="1"/>
            <p:nvPr/>
          </p:nvSpPr>
          <p:spPr>
            <a:xfrm>
              <a:off x="-156749" y="321418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Ты активен и компетентен, люди пойдут за тобой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7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3732933" y="3560905"/>
            <a:ext cx="357708" cy="35770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4">
            <a:extLst>
              <a:ext uri="{FF2B5EF4-FFF2-40B4-BE49-F238E27FC236}">
                <a16:creationId xmlns:a16="http://schemas.microsoft.com/office/drawing/2014/main" id="{B4BB693A-4438-4D4A-9E74-E9135A836FA5}"/>
              </a:ext>
            </a:extLst>
          </p:cNvPr>
          <p:cNvSpPr/>
          <p:nvPr/>
        </p:nvSpPr>
        <p:spPr>
          <a:xfrm>
            <a:off x="6477000" y="4953000"/>
            <a:ext cx="720000" cy="72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69" name="Group 12">
            <a:extLst>
              <a:ext uri="{FF2B5EF4-FFF2-40B4-BE49-F238E27FC236}">
                <a16:creationId xmlns:a16="http://schemas.microsoft.com/office/drawing/2014/main" id="{4B26CB5B-8F6D-45CD-ACF5-9EB3D1AF7976}"/>
              </a:ext>
            </a:extLst>
          </p:cNvPr>
          <p:cNvGrpSpPr/>
          <p:nvPr/>
        </p:nvGrpSpPr>
        <p:grpSpPr>
          <a:xfrm>
            <a:off x="5715000" y="5791200"/>
            <a:ext cx="2550779" cy="719449"/>
            <a:chOff x="395534" y="3737446"/>
            <a:chExt cx="3972999" cy="71944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E3F8B04-E43C-4FA3-BFA6-79501009258A}"/>
                </a:ext>
              </a:extLst>
            </p:cNvPr>
            <p:cNvSpPr txBox="1"/>
            <p:nvPr/>
          </p:nvSpPr>
          <p:spPr>
            <a:xfrm>
              <a:off x="395534" y="3737446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</a:t>
              </a:r>
              <a:r>
                <a:rPr lang="ru-RU" sz="1200" dirty="0"/>
                <a:t>— </a:t>
              </a:r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Твоя инициатива в топе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82DCEB5-C6B9-4705-B30C-B6353D821736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Все почти получилось, ты на пороге цели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2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6645231" y="5167534"/>
            <a:ext cx="383708" cy="383708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Oval 2">
            <a:extLst>
              <a:ext uri="{FF2B5EF4-FFF2-40B4-BE49-F238E27FC236}">
                <a16:creationId xmlns:a16="http://schemas.microsoft.com/office/drawing/2014/main" id="{B7980011-4FF6-4A1E-853B-49DDC9571CCB}"/>
              </a:ext>
            </a:extLst>
          </p:cNvPr>
          <p:cNvSpPr/>
          <p:nvPr/>
        </p:nvSpPr>
        <p:spPr>
          <a:xfrm>
            <a:off x="5791200" y="1953172"/>
            <a:ext cx="720000" cy="72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grpSp>
        <p:nvGrpSpPr>
          <p:cNvPr id="74" name="Group 15">
            <a:extLst>
              <a:ext uri="{FF2B5EF4-FFF2-40B4-BE49-F238E27FC236}">
                <a16:creationId xmlns:a16="http://schemas.microsoft.com/office/drawing/2014/main" id="{408393C9-E5EB-4034-931E-507C05FA77ED}"/>
              </a:ext>
            </a:extLst>
          </p:cNvPr>
          <p:cNvGrpSpPr/>
          <p:nvPr/>
        </p:nvGrpSpPr>
        <p:grpSpPr>
          <a:xfrm>
            <a:off x="4800600" y="2743200"/>
            <a:ext cx="2535251" cy="719449"/>
            <a:chOff x="395534" y="3737446"/>
            <a:chExt cx="3972999" cy="71944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C3CEEA7-C983-48E9-9830-9C0D988F3E69}"/>
                </a:ext>
              </a:extLst>
            </p:cNvPr>
            <p:cNvSpPr txBox="1"/>
            <p:nvPr/>
          </p:nvSpPr>
          <p:spPr>
            <a:xfrm>
              <a:off x="395534" y="3737446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 </a:t>
              </a:r>
              <a:r>
                <a:rPr lang="ru-RU" sz="1200" dirty="0"/>
                <a:t>—  </a:t>
              </a:r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Инициатива реализована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43BAD0A-278E-4D93-A1C8-C17F1625ED7C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У тебя получилось! Ты сделал большое полезное дело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sp>
        <p:nvSpPr>
          <p:cNvPr id="77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5975080" y="2094878"/>
            <a:ext cx="350670" cy="44215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3">
            <a:extLst>
              <a:ext uri="{FF2B5EF4-FFF2-40B4-BE49-F238E27FC236}">
                <a16:creationId xmlns:a16="http://schemas.microsoft.com/office/drawing/2014/main" id="{BE9D60DD-F40D-41CA-B8BD-5FB1F0650ADF}"/>
              </a:ext>
            </a:extLst>
          </p:cNvPr>
          <p:cNvSpPr/>
          <p:nvPr/>
        </p:nvSpPr>
        <p:spPr>
          <a:xfrm>
            <a:off x="9220200" y="3667347"/>
            <a:ext cx="720000" cy="72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79" name="Group 21">
            <a:extLst>
              <a:ext uri="{FF2B5EF4-FFF2-40B4-BE49-F238E27FC236}">
                <a16:creationId xmlns:a16="http://schemas.microsoft.com/office/drawing/2014/main" id="{4BC55C39-EB4A-4181-B96B-6329D941A93B}"/>
              </a:ext>
            </a:extLst>
          </p:cNvPr>
          <p:cNvGrpSpPr/>
          <p:nvPr/>
        </p:nvGrpSpPr>
        <p:grpSpPr>
          <a:xfrm>
            <a:off x="8458200" y="4495800"/>
            <a:ext cx="2668703" cy="719449"/>
            <a:chOff x="395534" y="3737446"/>
            <a:chExt cx="3972999" cy="71944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F79DBF5-A215-43BF-8716-623B559730B2}"/>
                </a:ext>
              </a:extLst>
            </p:cNvPr>
            <p:cNvSpPr txBox="1"/>
            <p:nvPr/>
          </p:nvSpPr>
          <p:spPr>
            <a:xfrm>
              <a:off x="395534" y="3737446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 </a:t>
              </a:r>
              <a:r>
                <a:rPr lang="ru-RU" sz="1200" dirty="0"/>
                <a:t>— </a:t>
              </a:r>
              <a:r>
                <a:rPr lang="ru-RU" sz="1200" b="1" dirty="0"/>
                <a:t>Люди доверяют тебе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20BA3D0-D385-412F-A32D-372ED6E0C174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Ты не бросаешь слов на ветер и отвечаешь за свои поступки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9396218" y="3810000"/>
            <a:ext cx="411058" cy="376515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Oval 6">
            <a:extLst>
              <a:ext uri="{FF2B5EF4-FFF2-40B4-BE49-F238E27FC236}">
                <a16:creationId xmlns:a16="http://schemas.microsoft.com/office/drawing/2014/main" id="{B24BB376-2BE5-4E8C-98DA-EDA75B3504FC}"/>
              </a:ext>
            </a:extLst>
          </p:cNvPr>
          <p:cNvSpPr/>
          <p:nvPr/>
        </p:nvSpPr>
        <p:spPr>
          <a:xfrm>
            <a:off x="10744200" y="1342340"/>
            <a:ext cx="720000" cy="72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79DBF5-A215-43BF-8716-623B559730B2}"/>
              </a:ext>
            </a:extLst>
          </p:cNvPr>
          <p:cNvSpPr txBox="1"/>
          <p:nvPr/>
        </p:nvSpPr>
        <p:spPr>
          <a:xfrm>
            <a:off x="10210800" y="2209800"/>
            <a:ext cx="18288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 тебе прислушиваются власти, ты член общественного совета!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10965653" y="1447800"/>
            <a:ext cx="279511" cy="53156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733F4E-7A49-4327-A02E-3A1EF9802767}"/>
              </a:ext>
            </a:extLst>
          </p:cNvPr>
          <p:cNvSpPr/>
          <p:nvPr/>
        </p:nvSpPr>
        <p:spPr>
          <a:xfrm rot="11700000">
            <a:off x="9288437" y="5800305"/>
            <a:ext cx="968515" cy="564967"/>
          </a:xfrm>
          <a:custGeom>
            <a:avLst/>
            <a:gdLst>
              <a:gd name="connsiteX0" fmla="*/ 0 w 968514"/>
              <a:gd name="connsiteY0" fmla="*/ 563906 h 564966"/>
              <a:gd name="connsiteX1" fmla="*/ 102400 w 968514"/>
              <a:gd name="connsiteY1" fmla="*/ 491267 h 564966"/>
              <a:gd name="connsiteX2" fmla="*/ 145277 w 968514"/>
              <a:gd name="connsiteY2" fmla="*/ 446372 h 564966"/>
              <a:gd name="connsiteX3" fmla="*/ 446929 w 968514"/>
              <a:gd name="connsiteY3" fmla="*/ 311688 h 564966"/>
              <a:gd name="connsiteX4" fmla="*/ 628526 w 968514"/>
              <a:gd name="connsiteY4" fmla="*/ 230474 h 564966"/>
              <a:gd name="connsiteX5" fmla="*/ 655765 w 968514"/>
              <a:gd name="connsiteY5" fmla="*/ 198190 h 564966"/>
              <a:gd name="connsiteX6" fmla="*/ 840892 w 968514"/>
              <a:gd name="connsiteY6" fmla="*/ 3479 h 564966"/>
              <a:gd name="connsiteX7" fmla="*/ 878725 w 968514"/>
              <a:gd name="connsiteY7" fmla="*/ 110419 h 564966"/>
              <a:gd name="connsiteX8" fmla="*/ 895876 w 968514"/>
              <a:gd name="connsiteY8" fmla="*/ 139172 h 564966"/>
              <a:gd name="connsiteX9" fmla="*/ 940266 w 968514"/>
              <a:gd name="connsiteY9" fmla="*/ 190120 h 564966"/>
              <a:gd name="connsiteX10" fmla="*/ 954895 w 968514"/>
              <a:gd name="connsiteY10" fmla="*/ 245607 h 564966"/>
              <a:gd name="connsiteX11" fmla="*/ 683509 w 968514"/>
              <a:gd name="connsiteY11" fmla="*/ 269316 h 564966"/>
              <a:gd name="connsiteX12" fmla="*/ 657783 w 968514"/>
              <a:gd name="connsiteY12" fmla="*/ 274360 h 564966"/>
              <a:gd name="connsiteX13" fmla="*/ 198243 w 968514"/>
              <a:gd name="connsiteY13" fmla="*/ 527082 h 564966"/>
              <a:gd name="connsiteX14" fmla="*/ 114002 w 968514"/>
              <a:gd name="connsiteY14" fmla="*/ 532631 h 564966"/>
              <a:gd name="connsiteX15" fmla="*/ 59019 w 968514"/>
              <a:gd name="connsiteY15" fmla="*/ 546250 h 564966"/>
              <a:gd name="connsiteX16" fmla="*/ 27240 w 968514"/>
              <a:gd name="connsiteY16" fmla="*/ 561888 h 564966"/>
              <a:gd name="connsiteX17" fmla="*/ 16142 w 968514"/>
              <a:gd name="connsiteY17" fmla="*/ 567437 h 564966"/>
              <a:gd name="connsiteX18" fmla="*/ 0 w 968514"/>
              <a:gd name="connsiteY18" fmla="*/ 563906 h 56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8514" h="564966">
                <a:moveTo>
                  <a:pt x="0" y="563906"/>
                </a:moveTo>
                <a:cubicBezTo>
                  <a:pt x="26231" y="545746"/>
                  <a:pt x="97860" y="527587"/>
                  <a:pt x="102400" y="491267"/>
                </a:cubicBezTo>
                <a:cubicBezTo>
                  <a:pt x="105427" y="466550"/>
                  <a:pt x="124595" y="455452"/>
                  <a:pt x="145277" y="446372"/>
                </a:cubicBezTo>
                <a:cubicBezTo>
                  <a:pt x="245660" y="401478"/>
                  <a:pt x="346547" y="356583"/>
                  <a:pt x="446929" y="311688"/>
                </a:cubicBezTo>
                <a:cubicBezTo>
                  <a:pt x="507461" y="284449"/>
                  <a:pt x="567993" y="257209"/>
                  <a:pt x="628526" y="230474"/>
                </a:cubicBezTo>
                <a:cubicBezTo>
                  <a:pt x="643659" y="223917"/>
                  <a:pt x="650721" y="214837"/>
                  <a:pt x="655765" y="198190"/>
                </a:cubicBezTo>
                <a:cubicBezTo>
                  <a:pt x="685527" y="103357"/>
                  <a:pt x="754130" y="44338"/>
                  <a:pt x="840892" y="3479"/>
                </a:cubicBezTo>
                <a:cubicBezTo>
                  <a:pt x="893858" y="-21239"/>
                  <a:pt x="866114" y="93268"/>
                  <a:pt x="878725" y="110419"/>
                </a:cubicBezTo>
                <a:cubicBezTo>
                  <a:pt x="887301" y="122525"/>
                  <a:pt x="906974" y="117481"/>
                  <a:pt x="895876" y="139172"/>
                </a:cubicBezTo>
                <a:cubicBezTo>
                  <a:pt x="887805" y="155314"/>
                  <a:pt x="930682" y="182553"/>
                  <a:pt x="940266" y="190120"/>
                </a:cubicBezTo>
                <a:cubicBezTo>
                  <a:pt x="962462" y="206766"/>
                  <a:pt x="992223" y="223412"/>
                  <a:pt x="954895" y="245607"/>
                </a:cubicBezTo>
                <a:cubicBezTo>
                  <a:pt x="880743" y="289493"/>
                  <a:pt x="762705" y="311688"/>
                  <a:pt x="683509" y="269316"/>
                </a:cubicBezTo>
                <a:cubicBezTo>
                  <a:pt x="673420" y="263767"/>
                  <a:pt x="665854" y="269820"/>
                  <a:pt x="657783" y="274360"/>
                </a:cubicBezTo>
                <a:cubicBezTo>
                  <a:pt x="504435" y="358601"/>
                  <a:pt x="351086" y="442337"/>
                  <a:pt x="198243" y="527082"/>
                </a:cubicBezTo>
                <a:cubicBezTo>
                  <a:pt x="170499" y="542215"/>
                  <a:pt x="143764" y="553817"/>
                  <a:pt x="114002" y="532631"/>
                </a:cubicBezTo>
                <a:cubicBezTo>
                  <a:pt x="100887" y="523551"/>
                  <a:pt x="71125" y="540702"/>
                  <a:pt x="59019" y="546250"/>
                </a:cubicBezTo>
                <a:cubicBezTo>
                  <a:pt x="48426" y="551295"/>
                  <a:pt x="37833" y="557853"/>
                  <a:pt x="27240" y="561888"/>
                </a:cubicBezTo>
                <a:cubicBezTo>
                  <a:pt x="23708" y="563401"/>
                  <a:pt x="19673" y="566932"/>
                  <a:pt x="16142" y="567437"/>
                </a:cubicBezTo>
                <a:cubicBezTo>
                  <a:pt x="11602" y="568446"/>
                  <a:pt x="4540" y="565419"/>
                  <a:pt x="0" y="563906"/>
                </a:cubicBezTo>
                <a:close/>
              </a:path>
            </a:pathLst>
          </a:custGeom>
          <a:solidFill>
            <a:srgbClr val="A0A0A0"/>
          </a:solidFill>
          <a:ln w="50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sz="3600" dirty="0"/>
              <a:t>Эффективность для управленцев</a:t>
            </a:r>
            <a:endParaRPr lang="en-US" sz="3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8B0182-8A6C-40D3-97BF-F8F39E9E11BD}"/>
              </a:ext>
            </a:extLst>
          </p:cNvPr>
          <p:cNvSpPr/>
          <p:nvPr/>
        </p:nvSpPr>
        <p:spPr>
          <a:xfrm>
            <a:off x="10452387" y="5622555"/>
            <a:ext cx="968515" cy="564967"/>
          </a:xfrm>
          <a:custGeom>
            <a:avLst/>
            <a:gdLst>
              <a:gd name="connsiteX0" fmla="*/ 0 w 968514"/>
              <a:gd name="connsiteY0" fmla="*/ 563906 h 564966"/>
              <a:gd name="connsiteX1" fmla="*/ 102400 w 968514"/>
              <a:gd name="connsiteY1" fmla="*/ 491267 h 564966"/>
              <a:gd name="connsiteX2" fmla="*/ 145277 w 968514"/>
              <a:gd name="connsiteY2" fmla="*/ 446372 h 564966"/>
              <a:gd name="connsiteX3" fmla="*/ 446929 w 968514"/>
              <a:gd name="connsiteY3" fmla="*/ 311688 h 564966"/>
              <a:gd name="connsiteX4" fmla="*/ 628526 w 968514"/>
              <a:gd name="connsiteY4" fmla="*/ 230474 h 564966"/>
              <a:gd name="connsiteX5" fmla="*/ 655765 w 968514"/>
              <a:gd name="connsiteY5" fmla="*/ 198190 h 564966"/>
              <a:gd name="connsiteX6" fmla="*/ 840892 w 968514"/>
              <a:gd name="connsiteY6" fmla="*/ 3479 h 564966"/>
              <a:gd name="connsiteX7" fmla="*/ 878725 w 968514"/>
              <a:gd name="connsiteY7" fmla="*/ 110419 h 564966"/>
              <a:gd name="connsiteX8" fmla="*/ 895876 w 968514"/>
              <a:gd name="connsiteY8" fmla="*/ 139172 h 564966"/>
              <a:gd name="connsiteX9" fmla="*/ 940266 w 968514"/>
              <a:gd name="connsiteY9" fmla="*/ 190120 h 564966"/>
              <a:gd name="connsiteX10" fmla="*/ 954895 w 968514"/>
              <a:gd name="connsiteY10" fmla="*/ 245607 h 564966"/>
              <a:gd name="connsiteX11" fmla="*/ 683509 w 968514"/>
              <a:gd name="connsiteY11" fmla="*/ 269316 h 564966"/>
              <a:gd name="connsiteX12" fmla="*/ 657783 w 968514"/>
              <a:gd name="connsiteY12" fmla="*/ 274360 h 564966"/>
              <a:gd name="connsiteX13" fmla="*/ 198243 w 968514"/>
              <a:gd name="connsiteY13" fmla="*/ 527082 h 564966"/>
              <a:gd name="connsiteX14" fmla="*/ 114002 w 968514"/>
              <a:gd name="connsiteY14" fmla="*/ 532631 h 564966"/>
              <a:gd name="connsiteX15" fmla="*/ 59019 w 968514"/>
              <a:gd name="connsiteY15" fmla="*/ 546250 h 564966"/>
              <a:gd name="connsiteX16" fmla="*/ 27240 w 968514"/>
              <a:gd name="connsiteY16" fmla="*/ 561888 h 564966"/>
              <a:gd name="connsiteX17" fmla="*/ 16142 w 968514"/>
              <a:gd name="connsiteY17" fmla="*/ 567437 h 564966"/>
              <a:gd name="connsiteX18" fmla="*/ 0 w 968514"/>
              <a:gd name="connsiteY18" fmla="*/ 563906 h 56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8514" h="564966">
                <a:moveTo>
                  <a:pt x="0" y="563906"/>
                </a:moveTo>
                <a:cubicBezTo>
                  <a:pt x="26231" y="545746"/>
                  <a:pt x="97860" y="527587"/>
                  <a:pt x="102400" y="491267"/>
                </a:cubicBezTo>
                <a:cubicBezTo>
                  <a:pt x="105427" y="466550"/>
                  <a:pt x="124595" y="455452"/>
                  <a:pt x="145277" y="446372"/>
                </a:cubicBezTo>
                <a:cubicBezTo>
                  <a:pt x="245660" y="401478"/>
                  <a:pt x="346547" y="356583"/>
                  <a:pt x="446929" y="311688"/>
                </a:cubicBezTo>
                <a:cubicBezTo>
                  <a:pt x="507461" y="284449"/>
                  <a:pt x="567993" y="257209"/>
                  <a:pt x="628526" y="230474"/>
                </a:cubicBezTo>
                <a:cubicBezTo>
                  <a:pt x="643659" y="223917"/>
                  <a:pt x="650721" y="214837"/>
                  <a:pt x="655765" y="198190"/>
                </a:cubicBezTo>
                <a:cubicBezTo>
                  <a:pt x="685527" y="103357"/>
                  <a:pt x="754130" y="44338"/>
                  <a:pt x="840892" y="3479"/>
                </a:cubicBezTo>
                <a:cubicBezTo>
                  <a:pt x="893858" y="-21239"/>
                  <a:pt x="866114" y="93268"/>
                  <a:pt x="878725" y="110419"/>
                </a:cubicBezTo>
                <a:cubicBezTo>
                  <a:pt x="887301" y="122525"/>
                  <a:pt x="906974" y="117481"/>
                  <a:pt x="895876" y="139172"/>
                </a:cubicBezTo>
                <a:cubicBezTo>
                  <a:pt x="887805" y="155314"/>
                  <a:pt x="930682" y="182553"/>
                  <a:pt x="940266" y="190120"/>
                </a:cubicBezTo>
                <a:cubicBezTo>
                  <a:pt x="962462" y="206766"/>
                  <a:pt x="992223" y="223412"/>
                  <a:pt x="954895" y="245607"/>
                </a:cubicBezTo>
                <a:cubicBezTo>
                  <a:pt x="880743" y="289493"/>
                  <a:pt x="762705" y="311688"/>
                  <a:pt x="683509" y="269316"/>
                </a:cubicBezTo>
                <a:cubicBezTo>
                  <a:pt x="673420" y="263767"/>
                  <a:pt x="665854" y="269820"/>
                  <a:pt x="657783" y="274360"/>
                </a:cubicBezTo>
                <a:cubicBezTo>
                  <a:pt x="504435" y="358601"/>
                  <a:pt x="351086" y="442337"/>
                  <a:pt x="198243" y="527082"/>
                </a:cubicBezTo>
                <a:cubicBezTo>
                  <a:pt x="170499" y="542215"/>
                  <a:pt x="143764" y="553817"/>
                  <a:pt x="114002" y="532631"/>
                </a:cubicBezTo>
                <a:cubicBezTo>
                  <a:pt x="100887" y="523551"/>
                  <a:pt x="71125" y="540702"/>
                  <a:pt x="59019" y="546250"/>
                </a:cubicBezTo>
                <a:cubicBezTo>
                  <a:pt x="48426" y="551295"/>
                  <a:pt x="37833" y="557853"/>
                  <a:pt x="27240" y="561888"/>
                </a:cubicBezTo>
                <a:cubicBezTo>
                  <a:pt x="23708" y="563401"/>
                  <a:pt x="19673" y="566932"/>
                  <a:pt x="16142" y="567437"/>
                </a:cubicBezTo>
                <a:cubicBezTo>
                  <a:pt x="11602" y="568446"/>
                  <a:pt x="4540" y="565419"/>
                  <a:pt x="0" y="563906"/>
                </a:cubicBezTo>
                <a:close/>
              </a:path>
            </a:pathLst>
          </a:custGeom>
          <a:solidFill>
            <a:srgbClr val="A0A0A0"/>
          </a:solidFill>
          <a:ln w="50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8FC4872-32C4-4C30-9D22-C98E8ED9FB49}"/>
              </a:ext>
            </a:extLst>
          </p:cNvPr>
          <p:cNvGrpSpPr/>
          <p:nvPr/>
        </p:nvGrpSpPr>
        <p:grpSpPr>
          <a:xfrm>
            <a:off x="6159403" y="1837931"/>
            <a:ext cx="2843368" cy="4501232"/>
            <a:chOff x="5942534" y="1718055"/>
            <a:chExt cx="2843368" cy="450123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294549-53E2-4EC1-8ADB-0D02E0653629}"/>
                </a:ext>
              </a:extLst>
            </p:cNvPr>
            <p:cNvSpPr/>
            <p:nvPr/>
          </p:nvSpPr>
          <p:spPr>
            <a:xfrm>
              <a:off x="8259821" y="3390604"/>
              <a:ext cx="267350" cy="196730"/>
            </a:xfrm>
            <a:custGeom>
              <a:avLst/>
              <a:gdLst>
                <a:gd name="connsiteX0" fmla="*/ 269661 w 267350"/>
                <a:gd name="connsiteY0" fmla="*/ 67090 h 196729"/>
                <a:gd name="connsiteX1" fmla="*/ 203580 w 267350"/>
                <a:gd name="connsiteY1" fmla="*/ 92816 h 196729"/>
                <a:gd name="connsiteX2" fmla="*/ 133463 w 267350"/>
                <a:gd name="connsiteY2" fmla="*/ 92816 h 196729"/>
                <a:gd name="connsiteX3" fmla="*/ 72931 w 267350"/>
                <a:gd name="connsiteY3" fmla="*/ 30771 h 196729"/>
                <a:gd name="connsiteX4" fmla="*/ 51745 w 267350"/>
                <a:gd name="connsiteY4" fmla="*/ 0 h 196729"/>
                <a:gd name="connsiteX5" fmla="*/ 28541 w 267350"/>
                <a:gd name="connsiteY5" fmla="*/ 7567 h 196729"/>
                <a:gd name="connsiteX6" fmla="*/ 797 w 267350"/>
                <a:gd name="connsiteY6" fmla="*/ 61037 h 196729"/>
                <a:gd name="connsiteX7" fmla="*/ 7859 w 267350"/>
                <a:gd name="connsiteY7" fmla="*/ 102400 h 196729"/>
                <a:gd name="connsiteX8" fmla="*/ 35603 w 267350"/>
                <a:gd name="connsiteY8" fmla="*/ 146791 h 196729"/>
                <a:gd name="connsiteX9" fmla="*/ 74949 w 267350"/>
                <a:gd name="connsiteY9" fmla="*/ 177561 h 196729"/>
                <a:gd name="connsiteX10" fmla="*/ 145570 w 267350"/>
                <a:gd name="connsiteY10" fmla="*/ 194207 h 196729"/>
                <a:gd name="connsiteX11" fmla="*/ 177854 w 267350"/>
                <a:gd name="connsiteY11" fmla="*/ 190172 h 196729"/>
                <a:gd name="connsiteX12" fmla="*/ 229810 w 267350"/>
                <a:gd name="connsiteY12" fmla="*/ 165455 h 196729"/>
                <a:gd name="connsiteX13" fmla="*/ 254528 w 267350"/>
                <a:gd name="connsiteY13" fmla="*/ 126613 h 196729"/>
                <a:gd name="connsiteX14" fmla="*/ 269661 w 267350"/>
                <a:gd name="connsiteY14" fmla="*/ 67090 h 19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7350" h="196729">
                  <a:moveTo>
                    <a:pt x="269661" y="67090"/>
                  </a:moveTo>
                  <a:cubicBezTo>
                    <a:pt x="251501" y="85249"/>
                    <a:pt x="228801" y="92311"/>
                    <a:pt x="203580" y="92816"/>
                  </a:cubicBezTo>
                  <a:cubicBezTo>
                    <a:pt x="180376" y="92816"/>
                    <a:pt x="156667" y="92816"/>
                    <a:pt x="133463" y="92816"/>
                  </a:cubicBezTo>
                  <a:cubicBezTo>
                    <a:pt x="87055" y="92311"/>
                    <a:pt x="71922" y="77683"/>
                    <a:pt x="72931" y="30771"/>
                  </a:cubicBezTo>
                  <a:cubicBezTo>
                    <a:pt x="73435" y="14124"/>
                    <a:pt x="68896" y="3027"/>
                    <a:pt x="51745" y="0"/>
                  </a:cubicBezTo>
                  <a:cubicBezTo>
                    <a:pt x="43674" y="2018"/>
                    <a:pt x="36107" y="4540"/>
                    <a:pt x="28541" y="7567"/>
                  </a:cubicBezTo>
                  <a:cubicBezTo>
                    <a:pt x="8363" y="17151"/>
                    <a:pt x="-3238" y="38841"/>
                    <a:pt x="797" y="61037"/>
                  </a:cubicBezTo>
                  <a:lnTo>
                    <a:pt x="7859" y="102400"/>
                  </a:lnTo>
                  <a:cubicBezTo>
                    <a:pt x="10886" y="120055"/>
                    <a:pt x="20974" y="136197"/>
                    <a:pt x="35603" y="146791"/>
                  </a:cubicBezTo>
                  <a:cubicBezTo>
                    <a:pt x="49223" y="156879"/>
                    <a:pt x="62842" y="166968"/>
                    <a:pt x="74949" y="177561"/>
                  </a:cubicBezTo>
                  <a:cubicBezTo>
                    <a:pt x="98657" y="198747"/>
                    <a:pt x="119339" y="199756"/>
                    <a:pt x="145570" y="194207"/>
                  </a:cubicBezTo>
                  <a:cubicBezTo>
                    <a:pt x="156163" y="190676"/>
                    <a:pt x="167260" y="192694"/>
                    <a:pt x="177854" y="190172"/>
                  </a:cubicBezTo>
                  <a:cubicBezTo>
                    <a:pt x="193995" y="186641"/>
                    <a:pt x="223757" y="185632"/>
                    <a:pt x="229810" y="165455"/>
                  </a:cubicBezTo>
                  <a:cubicBezTo>
                    <a:pt x="234350" y="160410"/>
                    <a:pt x="254023" y="132162"/>
                    <a:pt x="254528" y="126613"/>
                  </a:cubicBezTo>
                  <a:cubicBezTo>
                    <a:pt x="255536" y="110471"/>
                    <a:pt x="276723" y="60028"/>
                    <a:pt x="269661" y="67090"/>
                  </a:cubicBezTo>
                  <a:close/>
                </a:path>
              </a:pathLst>
            </a:custGeom>
            <a:solidFill>
              <a:srgbClr val="FDB98A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4B8E31-16DB-4434-86DA-CC52C44C9AC0}"/>
                </a:ext>
              </a:extLst>
            </p:cNvPr>
            <p:cNvSpPr/>
            <p:nvPr/>
          </p:nvSpPr>
          <p:spPr>
            <a:xfrm>
              <a:off x="6785034" y="1718055"/>
              <a:ext cx="1563748" cy="1059313"/>
            </a:xfrm>
            <a:custGeom>
              <a:avLst/>
              <a:gdLst>
                <a:gd name="connsiteX0" fmla="*/ 1000407 w 1563747"/>
                <a:gd name="connsiteY0" fmla="*/ 71978 h 1059312"/>
                <a:gd name="connsiteX1" fmla="*/ 1080612 w 1563747"/>
                <a:gd name="connsiteY1" fmla="*/ 9932 h 1059312"/>
                <a:gd name="connsiteX2" fmla="*/ 1385795 w 1563747"/>
                <a:gd name="connsiteY2" fmla="*/ 34145 h 1059312"/>
                <a:gd name="connsiteX3" fmla="*/ 1548728 w 1563747"/>
                <a:gd name="connsiteY3" fmla="*/ 190520 h 1059312"/>
                <a:gd name="connsiteX4" fmla="*/ 1462469 w 1563747"/>
                <a:gd name="connsiteY4" fmla="*/ 450304 h 1059312"/>
                <a:gd name="connsiteX5" fmla="*/ 1164853 w 1563747"/>
                <a:gd name="connsiteY5" fmla="*/ 557244 h 1059312"/>
                <a:gd name="connsiteX6" fmla="*/ 1169393 w 1563747"/>
                <a:gd name="connsiteY6" fmla="*/ 716645 h 1059312"/>
                <a:gd name="connsiteX7" fmla="*/ 829404 w 1563747"/>
                <a:gd name="connsiteY7" fmla="*/ 804921 h 1059312"/>
                <a:gd name="connsiteX8" fmla="*/ 588284 w 1563747"/>
                <a:gd name="connsiteY8" fmla="*/ 811983 h 1059312"/>
                <a:gd name="connsiteX9" fmla="*/ 369359 w 1563747"/>
                <a:gd name="connsiteY9" fmla="*/ 834683 h 1059312"/>
                <a:gd name="connsiteX10" fmla="*/ 202896 w 1563747"/>
                <a:gd name="connsiteY10" fmla="*/ 943136 h 1059312"/>
                <a:gd name="connsiteX11" fmla="*/ 149426 w 1563747"/>
                <a:gd name="connsiteY11" fmla="*/ 1040492 h 1059312"/>
                <a:gd name="connsiteX12" fmla="*/ 45512 w 1563747"/>
                <a:gd name="connsiteY12" fmla="*/ 1060165 h 1059312"/>
                <a:gd name="connsiteX13" fmla="*/ 4653 w 1563747"/>
                <a:gd name="connsiteY13" fmla="*/ 1007199 h 1059312"/>
                <a:gd name="connsiteX14" fmla="*/ 45512 w 1563747"/>
                <a:gd name="connsiteY14" fmla="*/ 735309 h 1059312"/>
                <a:gd name="connsiteX15" fmla="*/ 45008 w 1563747"/>
                <a:gd name="connsiteY15" fmla="*/ 523951 h 1059312"/>
                <a:gd name="connsiteX16" fmla="*/ 187258 w 1563747"/>
                <a:gd name="connsiteY16" fmla="*/ 284849 h 1059312"/>
                <a:gd name="connsiteX17" fmla="*/ 509592 w 1563747"/>
                <a:gd name="connsiteY17" fmla="*/ 273752 h 1059312"/>
                <a:gd name="connsiteX18" fmla="*/ 1144171 w 1563747"/>
                <a:gd name="connsiteY18" fmla="*/ 315115 h 1059312"/>
                <a:gd name="connsiteX19" fmla="*/ 1192597 w 1563747"/>
                <a:gd name="connsiteY19" fmla="*/ 264167 h 1059312"/>
                <a:gd name="connsiteX20" fmla="*/ 1175446 w 1563747"/>
                <a:gd name="connsiteY20" fmla="*/ 220281 h 1059312"/>
                <a:gd name="connsiteX21" fmla="*/ 1000407 w 1563747"/>
                <a:gd name="connsiteY21" fmla="*/ 71978 h 10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63747" h="1059312">
                  <a:moveTo>
                    <a:pt x="1000407" y="71978"/>
                  </a:moveTo>
                  <a:cubicBezTo>
                    <a:pt x="1007973" y="26074"/>
                    <a:pt x="1043284" y="14977"/>
                    <a:pt x="1080612" y="9932"/>
                  </a:cubicBezTo>
                  <a:cubicBezTo>
                    <a:pt x="1184021" y="-4192"/>
                    <a:pt x="1286926" y="-8732"/>
                    <a:pt x="1385795" y="34145"/>
                  </a:cubicBezTo>
                  <a:cubicBezTo>
                    <a:pt x="1459443" y="65924"/>
                    <a:pt x="1517957" y="114855"/>
                    <a:pt x="1548728" y="190520"/>
                  </a:cubicBezTo>
                  <a:cubicBezTo>
                    <a:pt x="1589587" y="290398"/>
                    <a:pt x="1543683" y="387754"/>
                    <a:pt x="1462469" y="450304"/>
                  </a:cubicBezTo>
                  <a:cubicBezTo>
                    <a:pt x="1370158" y="521429"/>
                    <a:pt x="1265235" y="512349"/>
                    <a:pt x="1164853" y="557244"/>
                  </a:cubicBezTo>
                  <a:cubicBezTo>
                    <a:pt x="1077586" y="596085"/>
                    <a:pt x="1134082" y="657626"/>
                    <a:pt x="1169393" y="716645"/>
                  </a:cubicBezTo>
                  <a:cubicBezTo>
                    <a:pt x="1239509" y="832665"/>
                    <a:pt x="857148" y="804921"/>
                    <a:pt x="829404" y="804921"/>
                  </a:cubicBezTo>
                  <a:cubicBezTo>
                    <a:pt x="749199" y="804921"/>
                    <a:pt x="667985" y="804921"/>
                    <a:pt x="588284" y="811983"/>
                  </a:cubicBezTo>
                  <a:cubicBezTo>
                    <a:pt x="515645" y="819045"/>
                    <a:pt x="440989" y="816019"/>
                    <a:pt x="369359" y="834683"/>
                  </a:cubicBezTo>
                  <a:cubicBezTo>
                    <a:pt x="303783" y="851834"/>
                    <a:pt x="240224" y="886640"/>
                    <a:pt x="202896" y="943136"/>
                  </a:cubicBezTo>
                  <a:cubicBezTo>
                    <a:pt x="184232" y="971385"/>
                    <a:pt x="178178" y="1022333"/>
                    <a:pt x="149426" y="1040492"/>
                  </a:cubicBezTo>
                  <a:cubicBezTo>
                    <a:pt x="119160" y="1059156"/>
                    <a:pt x="80318" y="1061174"/>
                    <a:pt x="45512" y="1060165"/>
                  </a:cubicBezTo>
                  <a:cubicBezTo>
                    <a:pt x="-3418" y="1059156"/>
                    <a:pt x="-4931" y="1053607"/>
                    <a:pt x="4653" y="1007199"/>
                  </a:cubicBezTo>
                  <a:cubicBezTo>
                    <a:pt x="23317" y="917410"/>
                    <a:pt x="37946" y="826612"/>
                    <a:pt x="45512" y="735309"/>
                  </a:cubicBezTo>
                  <a:cubicBezTo>
                    <a:pt x="51565" y="664688"/>
                    <a:pt x="53583" y="594068"/>
                    <a:pt x="45008" y="523951"/>
                  </a:cubicBezTo>
                  <a:cubicBezTo>
                    <a:pt x="31892" y="412975"/>
                    <a:pt x="82840" y="324699"/>
                    <a:pt x="187258" y="284849"/>
                  </a:cubicBezTo>
                  <a:cubicBezTo>
                    <a:pt x="289154" y="245503"/>
                    <a:pt x="403661" y="261141"/>
                    <a:pt x="509592" y="273752"/>
                  </a:cubicBezTo>
                  <a:cubicBezTo>
                    <a:pt x="716410" y="298469"/>
                    <a:pt x="940884" y="412975"/>
                    <a:pt x="1144171" y="315115"/>
                  </a:cubicBezTo>
                  <a:cubicBezTo>
                    <a:pt x="1166366" y="304522"/>
                    <a:pt x="1189570" y="288380"/>
                    <a:pt x="1192597" y="264167"/>
                  </a:cubicBezTo>
                  <a:cubicBezTo>
                    <a:pt x="1194614" y="248025"/>
                    <a:pt x="1187048" y="231883"/>
                    <a:pt x="1175446" y="220281"/>
                  </a:cubicBezTo>
                  <a:cubicBezTo>
                    <a:pt x="1138622" y="181944"/>
                    <a:pt x="989309" y="140581"/>
                    <a:pt x="1000407" y="71978"/>
                  </a:cubicBezTo>
                  <a:close/>
                </a:path>
              </a:pathLst>
            </a:custGeom>
            <a:solidFill>
              <a:srgbClr val="89571E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7C5A54-58B8-4B91-B7B3-1B2FA50BE416}"/>
                </a:ext>
              </a:extLst>
            </p:cNvPr>
            <p:cNvSpPr/>
            <p:nvPr/>
          </p:nvSpPr>
          <p:spPr>
            <a:xfrm>
              <a:off x="5942534" y="3556563"/>
              <a:ext cx="2567573" cy="1664634"/>
            </a:xfrm>
            <a:custGeom>
              <a:avLst/>
              <a:gdLst>
                <a:gd name="connsiteX0" fmla="*/ 2534992 w 2567572"/>
                <a:gd name="connsiteY0" fmla="*/ 0 h 1664634"/>
                <a:gd name="connsiteX1" fmla="*/ 2459327 w 2567572"/>
                <a:gd name="connsiteY1" fmla="*/ 20177 h 1664634"/>
                <a:gd name="connsiteX2" fmla="*/ 2461344 w 2567572"/>
                <a:gd name="connsiteY2" fmla="*/ 63054 h 1664634"/>
                <a:gd name="connsiteX3" fmla="*/ 2424016 w 2567572"/>
                <a:gd name="connsiteY3" fmla="*/ 390937 h 1664634"/>
                <a:gd name="connsiteX4" fmla="*/ 2165241 w 2567572"/>
                <a:gd name="connsiteY4" fmla="*/ 627012 h 1664634"/>
                <a:gd name="connsiteX5" fmla="*/ 1985158 w 2567572"/>
                <a:gd name="connsiteY5" fmla="*/ 696624 h 1664634"/>
                <a:gd name="connsiteX6" fmla="*/ 1797004 w 2567572"/>
                <a:gd name="connsiteY6" fmla="*/ 745050 h 1664634"/>
                <a:gd name="connsiteX7" fmla="*/ 1796499 w 2567572"/>
                <a:gd name="connsiteY7" fmla="*/ 633570 h 1664634"/>
                <a:gd name="connsiteX8" fmla="*/ 1761189 w 2567572"/>
                <a:gd name="connsiteY8" fmla="*/ 602799 h 1664634"/>
                <a:gd name="connsiteX9" fmla="*/ 1114504 w 2567572"/>
                <a:gd name="connsiteY9" fmla="*/ 502417 h 1664634"/>
                <a:gd name="connsiteX10" fmla="*/ 708938 w 2567572"/>
                <a:gd name="connsiteY10" fmla="*/ 440371 h 1664634"/>
                <a:gd name="connsiteX11" fmla="*/ 669088 w 2567572"/>
                <a:gd name="connsiteY11" fmla="*/ 438354 h 1664634"/>
                <a:gd name="connsiteX12" fmla="*/ 513218 w 2567572"/>
                <a:gd name="connsiteY12" fmla="*/ 479717 h 1664634"/>
                <a:gd name="connsiteX13" fmla="*/ 469836 w 2567572"/>
                <a:gd name="connsiteY13" fmla="*/ 491319 h 1664634"/>
                <a:gd name="connsiteX14" fmla="*/ 342214 w 2567572"/>
                <a:gd name="connsiteY14" fmla="*/ 584640 h 1664634"/>
                <a:gd name="connsiteX15" fmla="*/ 26438 w 2567572"/>
                <a:gd name="connsiteY15" fmla="*/ 1033082 h 1664634"/>
                <a:gd name="connsiteX16" fmla="*/ 199459 w 2567572"/>
                <a:gd name="connsiteY16" fmla="*/ 1609147 h 1664634"/>
                <a:gd name="connsiteX17" fmla="*/ 221150 w 2567572"/>
                <a:gd name="connsiteY17" fmla="*/ 1604607 h 1664634"/>
                <a:gd name="connsiteX18" fmla="*/ 247380 w 2567572"/>
                <a:gd name="connsiteY18" fmla="*/ 1562234 h 1664634"/>
                <a:gd name="connsiteX19" fmla="*/ 244354 w 2567572"/>
                <a:gd name="connsiteY19" fmla="*/ 1544074 h 1664634"/>
                <a:gd name="connsiteX20" fmla="*/ 82430 w 2567572"/>
                <a:gd name="connsiteY20" fmla="*/ 1159191 h 1664634"/>
                <a:gd name="connsiteX21" fmla="*/ 456721 w 2567572"/>
                <a:gd name="connsiteY21" fmla="*/ 596746 h 1664634"/>
                <a:gd name="connsiteX22" fmla="*/ 476898 w 2567572"/>
                <a:gd name="connsiteY22" fmla="*/ 605826 h 1664634"/>
                <a:gd name="connsiteX23" fmla="*/ 479420 w 2567572"/>
                <a:gd name="connsiteY23" fmla="*/ 643154 h 1664634"/>
                <a:gd name="connsiteX24" fmla="*/ 517253 w 2567572"/>
                <a:gd name="connsiteY24" fmla="*/ 1000798 h 1664634"/>
                <a:gd name="connsiteX25" fmla="*/ 568201 w 2567572"/>
                <a:gd name="connsiteY25" fmla="*/ 1473454 h 1664634"/>
                <a:gd name="connsiteX26" fmla="*/ 578290 w 2567572"/>
                <a:gd name="connsiteY26" fmla="*/ 1505233 h 1664634"/>
                <a:gd name="connsiteX27" fmla="*/ 637308 w 2567572"/>
                <a:gd name="connsiteY27" fmla="*/ 1521879 h 1664634"/>
                <a:gd name="connsiteX28" fmla="*/ 1079698 w 2567572"/>
                <a:gd name="connsiteY28" fmla="*/ 1613182 h 1664634"/>
                <a:gd name="connsiteX29" fmla="*/ 1308711 w 2567572"/>
                <a:gd name="connsiteY29" fmla="*/ 1648492 h 1664634"/>
                <a:gd name="connsiteX30" fmla="*/ 1519060 w 2567572"/>
                <a:gd name="connsiteY30" fmla="*/ 1661608 h 1664634"/>
                <a:gd name="connsiteX31" fmla="*/ 1547813 w 2567572"/>
                <a:gd name="connsiteY31" fmla="*/ 1583925 h 1664634"/>
                <a:gd name="connsiteX32" fmla="*/ 1594726 w 2567572"/>
                <a:gd name="connsiteY32" fmla="*/ 1435621 h 1664634"/>
                <a:gd name="connsiteX33" fmla="*/ 1685019 w 2567572"/>
                <a:gd name="connsiteY33" fmla="*/ 1150615 h 1664634"/>
                <a:gd name="connsiteX34" fmla="*/ 1784393 w 2567572"/>
                <a:gd name="connsiteY34" fmla="*/ 833830 h 1664634"/>
                <a:gd name="connsiteX35" fmla="*/ 1808101 w 2567572"/>
                <a:gd name="connsiteY35" fmla="*/ 818697 h 1664634"/>
                <a:gd name="connsiteX36" fmla="*/ 1900917 w 2567572"/>
                <a:gd name="connsiteY36" fmla="*/ 808104 h 1664634"/>
                <a:gd name="connsiteX37" fmla="*/ 2382148 w 2567572"/>
                <a:gd name="connsiteY37" fmla="*/ 587666 h 1664634"/>
                <a:gd name="connsiteX38" fmla="*/ 2534992 w 2567572"/>
                <a:gd name="connsiteY38" fmla="*/ 0 h 16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567572" h="1664634">
                  <a:moveTo>
                    <a:pt x="2534992" y="0"/>
                  </a:moveTo>
                  <a:cubicBezTo>
                    <a:pt x="2511283" y="12106"/>
                    <a:pt x="2484044" y="10593"/>
                    <a:pt x="2459327" y="20177"/>
                  </a:cubicBezTo>
                  <a:cubicBezTo>
                    <a:pt x="2447725" y="35310"/>
                    <a:pt x="2456804" y="49435"/>
                    <a:pt x="2461344" y="63054"/>
                  </a:cubicBezTo>
                  <a:cubicBezTo>
                    <a:pt x="2497664" y="178065"/>
                    <a:pt x="2483539" y="287023"/>
                    <a:pt x="2424016" y="390937"/>
                  </a:cubicBezTo>
                  <a:cubicBezTo>
                    <a:pt x="2362980" y="497373"/>
                    <a:pt x="2271677" y="571020"/>
                    <a:pt x="2165241" y="627012"/>
                  </a:cubicBezTo>
                  <a:cubicBezTo>
                    <a:pt x="2108240" y="657278"/>
                    <a:pt x="2047203" y="679978"/>
                    <a:pt x="1985158" y="696624"/>
                  </a:cubicBezTo>
                  <a:cubicBezTo>
                    <a:pt x="1922104" y="713271"/>
                    <a:pt x="1857032" y="717810"/>
                    <a:pt x="1797004" y="745050"/>
                  </a:cubicBezTo>
                  <a:cubicBezTo>
                    <a:pt x="1802048" y="742528"/>
                    <a:pt x="1796499" y="644163"/>
                    <a:pt x="1796499" y="633570"/>
                  </a:cubicBezTo>
                  <a:cubicBezTo>
                    <a:pt x="1795995" y="600277"/>
                    <a:pt x="1793473" y="607844"/>
                    <a:pt x="1761189" y="602799"/>
                  </a:cubicBezTo>
                  <a:cubicBezTo>
                    <a:pt x="1545795" y="569002"/>
                    <a:pt x="1329897" y="535710"/>
                    <a:pt x="1114504" y="502417"/>
                  </a:cubicBezTo>
                  <a:cubicBezTo>
                    <a:pt x="979315" y="481231"/>
                    <a:pt x="844127" y="460044"/>
                    <a:pt x="708938" y="440371"/>
                  </a:cubicBezTo>
                  <a:cubicBezTo>
                    <a:pt x="694814" y="438354"/>
                    <a:pt x="680185" y="426247"/>
                    <a:pt x="669088" y="438354"/>
                  </a:cubicBezTo>
                  <a:cubicBezTo>
                    <a:pt x="617131" y="451973"/>
                    <a:pt x="565174" y="466098"/>
                    <a:pt x="513218" y="479717"/>
                  </a:cubicBezTo>
                  <a:cubicBezTo>
                    <a:pt x="498589" y="483248"/>
                    <a:pt x="481438" y="483248"/>
                    <a:pt x="469836" y="491319"/>
                  </a:cubicBezTo>
                  <a:cubicBezTo>
                    <a:pt x="426455" y="521081"/>
                    <a:pt x="383073" y="551851"/>
                    <a:pt x="342214" y="584640"/>
                  </a:cubicBezTo>
                  <a:cubicBezTo>
                    <a:pt x="193910" y="703686"/>
                    <a:pt x="80917" y="848459"/>
                    <a:pt x="26438" y="1033082"/>
                  </a:cubicBezTo>
                  <a:cubicBezTo>
                    <a:pt x="-41156" y="1262600"/>
                    <a:pt x="22403" y="1472445"/>
                    <a:pt x="199459" y="1609147"/>
                  </a:cubicBezTo>
                  <a:cubicBezTo>
                    <a:pt x="208035" y="1614191"/>
                    <a:pt x="216105" y="1612173"/>
                    <a:pt x="221150" y="1604607"/>
                  </a:cubicBezTo>
                  <a:cubicBezTo>
                    <a:pt x="230230" y="1590482"/>
                    <a:pt x="238301" y="1576358"/>
                    <a:pt x="247380" y="1562234"/>
                  </a:cubicBezTo>
                  <a:cubicBezTo>
                    <a:pt x="251416" y="1556181"/>
                    <a:pt x="249398" y="1549623"/>
                    <a:pt x="244354" y="1544074"/>
                  </a:cubicBezTo>
                  <a:cubicBezTo>
                    <a:pt x="118245" y="1446214"/>
                    <a:pt x="63766" y="1315566"/>
                    <a:pt x="82430" y="1159191"/>
                  </a:cubicBezTo>
                  <a:cubicBezTo>
                    <a:pt x="112192" y="910000"/>
                    <a:pt x="259991" y="736475"/>
                    <a:pt x="456721" y="596746"/>
                  </a:cubicBezTo>
                  <a:cubicBezTo>
                    <a:pt x="469836" y="587666"/>
                    <a:pt x="474376" y="593720"/>
                    <a:pt x="476898" y="605826"/>
                  </a:cubicBezTo>
                  <a:cubicBezTo>
                    <a:pt x="477907" y="618437"/>
                    <a:pt x="477907" y="631048"/>
                    <a:pt x="479420" y="643154"/>
                  </a:cubicBezTo>
                  <a:cubicBezTo>
                    <a:pt x="492031" y="762201"/>
                    <a:pt x="504138" y="881752"/>
                    <a:pt x="517253" y="1000798"/>
                  </a:cubicBezTo>
                  <a:cubicBezTo>
                    <a:pt x="533899" y="1158182"/>
                    <a:pt x="551050" y="1316070"/>
                    <a:pt x="568201" y="1473454"/>
                  </a:cubicBezTo>
                  <a:cubicBezTo>
                    <a:pt x="572741" y="1483542"/>
                    <a:pt x="567696" y="1497162"/>
                    <a:pt x="578290" y="1505233"/>
                  </a:cubicBezTo>
                  <a:cubicBezTo>
                    <a:pt x="596449" y="1515826"/>
                    <a:pt x="617636" y="1517339"/>
                    <a:pt x="637308" y="1521879"/>
                  </a:cubicBezTo>
                  <a:cubicBezTo>
                    <a:pt x="784099" y="1555172"/>
                    <a:pt x="931394" y="1586951"/>
                    <a:pt x="1079698" y="1613182"/>
                  </a:cubicBezTo>
                  <a:cubicBezTo>
                    <a:pt x="1155867" y="1626802"/>
                    <a:pt x="1232037" y="1638404"/>
                    <a:pt x="1308711" y="1648492"/>
                  </a:cubicBezTo>
                  <a:cubicBezTo>
                    <a:pt x="1377819" y="1657572"/>
                    <a:pt x="1449448" y="1671697"/>
                    <a:pt x="1519060" y="1661608"/>
                  </a:cubicBezTo>
                  <a:cubicBezTo>
                    <a:pt x="1539238" y="1658581"/>
                    <a:pt x="1543273" y="1599562"/>
                    <a:pt x="1547813" y="1583925"/>
                  </a:cubicBezTo>
                  <a:cubicBezTo>
                    <a:pt x="1562442" y="1533986"/>
                    <a:pt x="1579088" y="1485056"/>
                    <a:pt x="1594726" y="1435621"/>
                  </a:cubicBezTo>
                  <a:cubicBezTo>
                    <a:pt x="1624992" y="1340787"/>
                    <a:pt x="1655258" y="1245449"/>
                    <a:pt x="1685019" y="1150615"/>
                  </a:cubicBezTo>
                  <a:cubicBezTo>
                    <a:pt x="1718312" y="1045189"/>
                    <a:pt x="1751100" y="939257"/>
                    <a:pt x="1784393" y="833830"/>
                  </a:cubicBezTo>
                  <a:cubicBezTo>
                    <a:pt x="1789437" y="824246"/>
                    <a:pt x="1796499" y="819706"/>
                    <a:pt x="1808101" y="818697"/>
                  </a:cubicBezTo>
                  <a:cubicBezTo>
                    <a:pt x="1838872" y="816175"/>
                    <a:pt x="1870147" y="813149"/>
                    <a:pt x="1900917" y="808104"/>
                  </a:cubicBezTo>
                  <a:cubicBezTo>
                    <a:pt x="2081505" y="778343"/>
                    <a:pt x="2244942" y="711757"/>
                    <a:pt x="2382148" y="587666"/>
                  </a:cubicBezTo>
                  <a:cubicBezTo>
                    <a:pt x="2560214" y="426247"/>
                    <a:pt x="2616206" y="209340"/>
                    <a:pt x="2534992" y="0"/>
                  </a:cubicBezTo>
                  <a:close/>
                </a:path>
              </a:pathLst>
            </a:custGeom>
            <a:solidFill>
              <a:srgbClr val="686868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934686C-E38A-4446-8AC2-754DE11A3583}"/>
                </a:ext>
              </a:extLst>
            </p:cNvPr>
            <p:cNvSpPr/>
            <p:nvPr/>
          </p:nvSpPr>
          <p:spPr>
            <a:xfrm>
              <a:off x="6142497" y="5089104"/>
              <a:ext cx="252217" cy="221951"/>
            </a:xfrm>
            <a:custGeom>
              <a:avLst/>
              <a:gdLst>
                <a:gd name="connsiteX0" fmla="*/ 0 w 252217"/>
                <a:gd name="connsiteY0" fmla="*/ 76606 h 221951"/>
                <a:gd name="connsiteX1" fmla="*/ 44895 w 252217"/>
                <a:gd name="connsiteY1" fmla="*/ 11533 h 221951"/>
                <a:gd name="connsiteX2" fmla="*/ 64568 w 252217"/>
                <a:gd name="connsiteY2" fmla="*/ 9011 h 221951"/>
                <a:gd name="connsiteX3" fmla="*/ 177057 w 252217"/>
                <a:gd name="connsiteY3" fmla="*/ 20613 h 221951"/>
                <a:gd name="connsiteX4" fmla="*/ 252217 w 252217"/>
                <a:gd name="connsiteY4" fmla="*/ 96783 h 221951"/>
                <a:gd name="connsiteX5" fmla="*/ 222960 w 252217"/>
                <a:gd name="connsiteY5" fmla="*/ 170935 h 221951"/>
                <a:gd name="connsiteX6" fmla="*/ 93320 w 252217"/>
                <a:gd name="connsiteY6" fmla="*/ 215325 h 221951"/>
                <a:gd name="connsiteX7" fmla="*/ 10089 w 252217"/>
                <a:gd name="connsiteY7" fmla="*/ 98801 h 221951"/>
                <a:gd name="connsiteX8" fmla="*/ 0 w 252217"/>
                <a:gd name="connsiteY8" fmla="*/ 76606 h 2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217" h="221951">
                  <a:moveTo>
                    <a:pt x="0" y="76606"/>
                  </a:moveTo>
                  <a:cubicBezTo>
                    <a:pt x="19673" y="57941"/>
                    <a:pt x="30266" y="33729"/>
                    <a:pt x="44895" y="11533"/>
                  </a:cubicBezTo>
                  <a:cubicBezTo>
                    <a:pt x="51452" y="13047"/>
                    <a:pt x="58010" y="12038"/>
                    <a:pt x="64568" y="9011"/>
                  </a:cubicBezTo>
                  <a:cubicBezTo>
                    <a:pt x="103914" y="-7131"/>
                    <a:pt x="141242" y="-573"/>
                    <a:pt x="177057" y="20613"/>
                  </a:cubicBezTo>
                  <a:cubicBezTo>
                    <a:pt x="206818" y="41295"/>
                    <a:pt x="229013" y="69543"/>
                    <a:pt x="252217" y="96783"/>
                  </a:cubicBezTo>
                  <a:cubicBezTo>
                    <a:pt x="242633" y="121500"/>
                    <a:pt x="234058" y="146722"/>
                    <a:pt x="222960" y="170935"/>
                  </a:cubicBezTo>
                  <a:cubicBezTo>
                    <a:pt x="201269" y="218856"/>
                    <a:pt x="139728" y="241556"/>
                    <a:pt x="93320" y="215325"/>
                  </a:cubicBezTo>
                  <a:cubicBezTo>
                    <a:pt x="48426" y="190103"/>
                    <a:pt x="11098" y="156306"/>
                    <a:pt x="10089" y="98801"/>
                  </a:cubicBezTo>
                  <a:cubicBezTo>
                    <a:pt x="9080" y="90225"/>
                    <a:pt x="5044" y="83163"/>
                    <a:pt x="0" y="76606"/>
                  </a:cubicBezTo>
                  <a:close/>
                </a:path>
              </a:pathLst>
            </a:custGeom>
            <a:solidFill>
              <a:srgbClr val="FDCC94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44C98E3-3D1F-4CE6-A8F3-BFE30F8E453B}"/>
                </a:ext>
              </a:extLst>
            </p:cNvPr>
            <p:cNvSpPr/>
            <p:nvPr/>
          </p:nvSpPr>
          <p:spPr>
            <a:xfrm>
              <a:off x="7148057" y="6083090"/>
              <a:ext cx="307705" cy="136197"/>
            </a:xfrm>
            <a:custGeom>
              <a:avLst/>
              <a:gdLst>
                <a:gd name="connsiteX0" fmla="*/ 19451 w 307705"/>
                <a:gd name="connsiteY0" fmla="*/ 10780 h 136197"/>
                <a:gd name="connsiteX1" fmla="*/ 142534 w 307705"/>
                <a:gd name="connsiteY1" fmla="*/ 691 h 136197"/>
                <a:gd name="connsiteX2" fmla="*/ 159180 w 307705"/>
                <a:gd name="connsiteY2" fmla="*/ 63241 h 136197"/>
                <a:gd name="connsiteX3" fmla="*/ 279235 w 307705"/>
                <a:gd name="connsiteY3" fmla="*/ 78878 h 136197"/>
                <a:gd name="connsiteX4" fmla="*/ 311015 w 307705"/>
                <a:gd name="connsiteY4" fmla="*/ 96534 h 136197"/>
                <a:gd name="connsiteX5" fmla="*/ 280244 w 307705"/>
                <a:gd name="connsiteY5" fmla="*/ 113180 h 136197"/>
                <a:gd name="connsiteX6" fmla="*/ 29540 w 307705"/>
                <a:gd name="connsiteY6" fmla="*/ 136888 h 136197"/>
                <a:gd name="connsiteX7" fmla="*/ 5327 w 307705"/>
                <a:gd name="connsiteY7" fmla="*/ 119233 h 136197"/>
                <a:gd name="connsiteX8" fmla="*/ 3814 w 307705"/>
                <a:gd name="connsiteY8" fmla="*/ 34488 h 136197"/>
                <a:gd name="connsiteX9" fmla="*/ 19451 w 307705"/>
                <a:gd name="connsiteY9" fmla="*/ 10780 h 136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7705" h="136197">
                  <a:moveTo>
                    <a:pt x="19451" y="10780"/>
                  </a:moveTo>
                  <a:cubicBezTo>
                    <a:pt x="56780" y="5231"/>
                    <a:pt x="104196" y="-2336"/>
                    <a:pt x="142534" y="691"/>
                  </a:cubicBezTo>
                  <a:cubicBezTo>
                    <a:pt x="126392" y="35497"/>
                    <a:pt x="118825" y="56683"/>
                    <a:pt x="159180" y="63241"/>
                  </a:cubicBezTo>
                  <a:cubicBezTo>
                    <a:pt x="199030" y="69799"/>
                    <a:pt x="239385" y="72825"/>
                    <a:pt x="279235" y="78878"/>
                  </a:cubicBezTo>
                  <a:cubicBezTo>
                    <a:pt x="291342" y="80896"/>
                    <a:pt x="311015" y="80392"/>
                    <a:pt x="311015" y="96534"/>
                  </a:cubicBezTo>
                  <a:cubicBezTo>
                    <a:pt x="311015" y="110658"/>
                    <a:pt x="292351" y="110658"/>
                    <a:pt x="280244" y="113180"/>
                  </a:cubicBezTo>
                  <a:cubicBezTo>
                    <a:pt x="197517" y="129826"/>
                    <a:pt x="113781" y="133357"/>
                    <a:pt x="29540" y="136888"/>
                  </a:cubicBezTo>
                  <a:cubicBezTo>
                    <a:pt x="16425" y="137393"/>
                    <a:pt x="8858" y="130835"/>
                    <a:pt x="5327" y="119233"/>
                  </a:cubicBezTo>
                  <a:cubicBezTo>
                    <a:pt x="-3248" y="90985"/>
                    <a:pt x="283" y="62736"/>
                    <a:pt x="3814" y="34488"/>
                  </a:cubicBezTo>
                  <a:cubicBezTo>
                    <a:pt x="4823" y="26417"/>
                    <a:pt x="13398" y="11789"/>
                    <a:pt x="19451" y="10780"/>
                  </a:cubicBezTo>
                  <a:close/>
                </a:path>
              </a:pathLst>
            </a:custGeom>
            <a:solidFill>
              <a:srgbClr val="262626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0EDEE9-DA9E-4237-82BB-8E36A29EE540}"/>
                </a:ext>
              </a:extLst>
            </p:cNvPr>
            <p:cNvSpPr/>
            <p:nvPr/>
          </p:nvSpPr>
          <p:spPr>
            <a:xfrm>
              <a:off x="6186963" y="5916327"/>
              <a:ext cx="297616" cy="166463"/>
            </a:xfrm>
            <a:custGeom>
              <a:avLst/>
              <a:gdLst>
                <a:gd name="connsiteX0" fmla="*/ 36243 w 297616"/>
                <a:gd name="connsiteY0" fmla="*/ 486 h 166463"/>
                <a:gd name="connsiteX1" fmla="*/ 47341 w 297616"/>
                <a:gd name="connsiteY1" fmla="*/ 21168 h 166463"/>
                <a:gd name="connsiteX2" fmla="*/ 147219 w 297616"/>
                <a:gd name="connsiteY2" fmla="*/ 25708 h 166463"/>
                <a:gd name="connsiteX3" fmla="*/ 153272 w 297616"/>
                <a:gd name="connsiteY3" fmla="*/ 75646 h 166463"/>
                <a:gd name="connsiteX4" fmla="*/ 248610 w 297616"/>
                <a:gd name="connsiteY4" fmla="*/ 121550 h 166463"/>
                <a:gd name="connsiteX5" fmla="*/ 291992 w 297616"/>
                <a:gd name="connsiteY5" fmla="*/ 146772 h 166463"/>
                <a:gd name="connsiteX6" fmla="*/ 298045 w 297616"/>
                <a:gd name="connsiteY6" fmla="*/ 161905 h 166463"/>
                <a:gd name="connsiteX7" fmla="*/ 284930 w 297616"/>
                <a:gd name="connsiteY7" fmla="*/ 167454 h 166463"/>
                <a:gd name="connsiteX8" fmla="*/ 219858 w 297616"/>
                <a:gd name="connsiteY8" fmla="*/ 160896 h 166463"/>
                <a:gd name="connsiteX9" fmla="*/ 26659 w 297616"/>
                <a:gd name="connsiteY9" fmla="*/ 113479 h 166463"/>
                <a:gd name="connsiteX10" fmla="*/ 933 w 297616"/>
                <a:gd name="connsiteY10" fmla="*/ 73124 h 166463"/>
                <a:gd name="connsiteX11" fmla="*/ 23128 w 297616"/>
                <a:gd name="connsiteY11" fmla="*/ 9061 h 166463"/>
                <a:gd name="connsiteX12" fmla="*/ 36243 w 297616"/>
                <a:gd name="connsiteY12" fmla="*/ 486 h 16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616" h="166463">
                  <a:moveTo>
                    <a:pt x="36243" y="486"/>
                  </a:moveTo>
                  <a:cubicBezTo>
                    <a:pt x="26659" y="14610"/>
                    <a:pt x="28677" y="20663"/>
                    <a:pt x="47341" y="21168"/>
                  </a:cubicBezTo>
                  <a:cubicBezTo>
                    <a:pt x="80634" y="22681"/>
                    <a:pt x="114431" y="15114"/>
                    <a:pt x="147219" y="25708"/>
                  </a:cubicBezTo>
                  <a:cubicBezTo>
                    <a:pt x="133599" y="54460"/>
                    <a:pt x="128050" y="59505"/>
                    <a:pt x="153272" y="75646"/>
                  </a:cubicBezTo>
                  <a:cubicBezTo>
                    <a:pt x="183034" y="94815"/>
                    <a:pt x="216831" y="106417"/>
                    <a:pt x="248610" y="121550"/>
                  </a:cubicBezTo>
                  <a:cubicBezTo>
                    <a:pt x="263743" y="129117"/>
                    <a:pt x="279381" y="135674"/>
                    <a:pt x="291992" y="146772"/>
                  </a:cubicBezTo>
                  <a:cubicBezTo>
                    <a:pt x="296532" y="150807"/>
                    <a:pt x="301072" y="154843"/>
                    <a:pt x="298045" y="161905"/>
                  </a:cubicBezTo>
                  <a:cubicBezTo>
                    <a:pt x="295523" y="167454"/>
                    <a:pt x="289974" y="167454"/>
                    <a:pt x="284930" y="167454"/>
                  </a:cubicBezTo>
                  <a:cubicBezTo>
                    <a:pt x="262735" y="168967"/>
                    <a:pt x="241548" y="164931"/>
                    <a:pt x="219858" y="160896"/>
                  </a:cubicBezTo>
                  <a:cubicBezTo>
                    <a:pt x="154785" y="148285"/>
                    <a:pt x="90722" y="131134"/>
                    <a:pt x="26659" y="113479"/>
                  </a:cubicBezTo>
                  <a:cubicBezTo>
                    <a:pt x="3455" y="106921"/>
                    <a:pt x="-2598" y="94311"/>
                    <a:pt x="933" y="73124"/>
                  </a:cubicBezTo>
                  <a:cubicBezTo>
                    <a:pt x="4968" y="50425"/>
                    <a:pt x="13544" y="29743"/>
                    <a:pt x="23128" y="9061"/>
                  </a:cubicBezTo>
                  <a:cubicBezTo>
                    <a:pt x="25146" y="3008"/>
                    <a:pt x="28677" y="-1532"/>
                    <a:pt x="36243" y="486"/>
                  </a:cubicBezTo>
                  <a:close/>
                </a:path>
              </a:pathLst>
            </a:custGeom>
            <a:solidFill>
              <a:srgbClr val="262626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76C0848-12F0-4163-933A-0013F6E26AB5}"/>
                </a:ext>
              </a:extLst>
            </p:cNvPr>
            <p:cNvSpPr/>
            <p:nvPr/>
          </p:nvSpPr>
          <p:spPr>
            <a:xfrm>
              <a:off x="6319049" y="5109718"/>
              <a:ext cx="75665" cy="90798"/>
            </a:xfrm>
            <a:custGeom>
              <a:avLst/>
              <a:gdLst>
                <a:gd name="connsiteX0" fmla="*/ 75161 w 75665"/>
                <a:gd name="connsiteY0" fmla="*/ 76170 h 90798"/>
                <a:gd name="connsiteX1" fmla="*/ 57001 w 75665"/>
                <a:gd name="connsiteY1" fmla="*/ 93320 h 90798"/>
                <a:gd name="connsiteX2" fmla="*/ 0 w 75665"/>
                <a:gd name="connsiteY2" fmla="*/ 0 h 90798"/>
                <a:gd name="connsiteX3" fmla="*/ 52461 w 75665"/>
                <a:gd name="connsiteY3" fmla="*/ 27744 h 90798"/>
                <a:gd name="connsiteX4" fmla="*/ 75161 w 75665"/>
                <a:gd name="connsiteY4" fmla="*/ 76170 h 90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65" h="90798">
                  <a:moveTo>
                    <a:pt x="75161" y="76170"/>
                  </a:moveTo>
                  <a:cubicBezTo>
                    <a:pt x="70621" y="80710"/>
                    <a:pt x="65577" y="85249"/>
                    <a:pt x="57001" y="93320"/>
                  </a:cubicBezTo>
                  <a:cubicBezTo>
                    <a:pt x="51957" y="51452"/>
                    <a:pt x="16142" y="32788"/>
                    <a:pt x="0" y="0"/>
                  </a:cubicBezTo>
                  <a:cubicBezTo>
                    <a:pt x="19673" y="5549"/>
                    <a:pt x="35815" y="16646"/>
                    <a:pt x="52461" y="27744"/>
                  </a:cubicBezTo>
                  <a:cubicBezTo>
                    <a:pt x="69612" y="38841"/>
                    <a:pt x="78692" y="54479"/>
                    <a:pt x="75161" y="76170"/>
                  </a:cubicBezTo>
                  <a:close/>
                </a:path>
              </a:pathLst>
            </a:custGeom>
            <a:solidFill>
              <a:srgbClr val="FDB98A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89EDBCC-B812-42BE-BC66-3B84F6D58BD1}"/>
                </a:ext>
              </a:extLst>
            </p:cNvPr>
            <p:cNvSpPr/>
            <p:nvPr/>
          </p:nvSpPr>
          <p:spPr>
            <a:xfrm>
              <a:off x="6918822" y="3021809"/>
              <a:ext cx="121064" cy="15133"/>
            </a:xfrm>
            <a:custGeom>
              <a:avLst/>
              <a:gdLst>
                <a:gd name="connsiteX0" fmla="*/ 121064 w 121064"/>
                <a:gd name="connsiteY0" fmla="*/ 10142 h 15133"/>
                <a:gd name="connsiteX1" fmla="*/ 108958 w 121064"/>
                <a:gd name="connsiteY1" fmla="*/ 16700 h 15133"/>
                <a:gd name="connsiteX2" fmla="*/ 0 w 121064"/>
                <a:gd name="connsiteY2" fmla="*/ 54 h 15133"/>
                <a:gd name="connsiteX3" fmla="*/ 121064 w 121064"/>
                <a:gd name="connsiteY3" fmla="*/ 10142 h 1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64" h="15133">
                  <a:moveTo>
                    <a:pt x="121064" y="10142"/>
                  </a:moveTo>
                  <a:cubicBezTo>
                    <a:pt x="118542" y="15691"/>
                    <a:pt x="114507" y="17709"/>
                    <a:pt x="108958" y="16700"/>
                  </a:cubicBezTo>
                  <a:cubicBezTo>
                    <a:pt x="72639" y="10142"/>
                    <a:pt x="35815" y="9638"/>
                    <a:pt x="0" y="54"/>
                  </a:cubicBezTo>
                  <a:cubicBezTo>
                    <a:pt x="40859" y="-451"/>
                    <a:pt x="81214" y="2576"/>
                    <a:pt x="121064" y="10142"/>
                  </a:cubicBezTo>
                  <a:close/>
                </a:path>
              </a:pathLst>
            </a:custGeom>
            <a:solidFill>
              <a:srgbClr val="8D8D8D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8E860F0-FC89-4E1C-A31E-8A3BD558ADDE}"/>
                </a:ext>
              </a:extLst>
            </p:cNvPr>
            <p:cNvSpPr/>
            <p:nvPr/>
          </p:nvSpPr>
          <p:spPr>
            <a:xfrm>
              <a:off x="7302290" y="4300604"/>
              <a:ext cx="257262" cy="650721"/>
            </a:xfrm>
            <a:custGeom>
              <a:avLst/>
              <a:gdLst>
                <a:gd name="connsiteX0" fmla="*/ 262209 w 257261"/>
                <a:gd name="connsiteY0" fmla="*/ 23708 h 650720"/>
                <a:gd name="connsiteX1" fmla="*/ 211261 w 257261"/>
                <a:gd name="connsiteY1" fmla="*/ 279961 h 650720"/>
                <a:gd name="connsiteX2" fmla="*/ 161826 w 257261"/>
                <a:gd name="connsiteY2" fmla="*/ 529656 h 650720"/>
                <a:gd name="connsiteX3" fmla="*/ 140135 w 257261"/>
                <a:gd name="connsiteY3" fmla="*/ 571020 h 650720"/>
                <a:gd name="connsiteX4" fmla="*/ 63461 w 257261"/>
                <a:gd name="connsiteY4" fmla="*/ 647694 h 650720"/>
                <a:gd name="connsiteX5" fmla="*/ 42275 w 257261"/>
                <a:gd name="connsiteY5" fmla="*/ 644163 h 650720"/>
                <a:gd name="connsiteX6" fmla="*/ 3938 w 257261"/>
                <a:gd name="connsiteY6" fmla="*/ 567489 h 650720"/>
                <a:gd name="connsiteX7" fmla="*/ 4947 w 257261"/>
                <a:gd name="connsiteY7" fmla="*/ 528647 h 650720"/>
                <a:gd name="connsiteX8" fmla="*/ 169393 w 257261"/>
                <a:gd name="connsiteY8" fmla="*/ 0 h 650720"/>
                <a:gd name="connsiteX9" fmla="*/ 262209 w 257261"/>
                <a:gd name="connsiteY9" fmla="*/ 23708 h 6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261" h="650720">
                  <a:moveTo>
                    <a:pt x="262209" y="23708"/>
                  </a:moveTo>
                  <a:cubicBezTo>
                    <a:pt x="245562" y="108958"/>
                    <a:pt x="228411" y="194712"/>
                    <a:pt x="211261" y="279961"/>
                  </a:cubicBezTo>
                  <a:cubicBezTo>
                    <a:pt x="194614" y="363193"/>
                    <a:pt x="176959" y="446425"/>
                    <a:pt x="161826" y="529656"/>
                  </a:cubicBezTo>
                  <a:cubicBezTo>
                    <a:pt x="158799" y="546303"/>
                    <a:pt x="152746" y="559418"/>
                    <a:pt x="140135" y="571020"/>
                  </a:cubicBezTo>
                  <a:cubicBezTo>
                    <a:pt x="113905" y="595737"/>
                    <a:pt x="88683" y="621464"/>
                    <a:pt x="63461" y="647694"/>
                  </a:cubicBezTo>
                  <a:cubicBezTo>
                    <a:pt x="53373" y="658287"/>
                    <a:pt x="48328" y="656774"/>
                    <a:pt x="42275" y="644163"/>
                  </a:cubicBezTo>
                  <a:cubicBezTo>
                    <a:pt x="30169" y="618437"/>
                    <a:pt x="17558" y="592711"/>
                    <a:pt x="3938" y="567489"/>
                  </a:cubicBezTo>
                  <a:cubicBezTo>
                    <a:pt x="-3629" y="553365"/>
                    <a:pt x="1416" y="541258"/>
                    <a:pt x="4947" y="528647"/>
                  </a:cubicBezTo>
                  <a:cubicBezTo>
                    <a:pt x="53877" y="365211"/>
                    <a:pt x="109365" y="175543"/>
                    <a:pt x="169393" y="0"/>
                  </a:cubicBezTo>
                  <a:cubicBezTo>
                    <a:pt x="216305" y="7062"/>
                    <a:pt x="241022" y="15637"/>
                    <a:pt x="262209" y="23708"/>
                  </a:cubicBezTo>
                  <a:close/>
                </a:path>
              </a:pathLst>
            </a:custGeom>
            <a:solidFill>
              <a:srgbClr val="FEFEFE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5B5AC87-1BA1-4E16-A518-F43462BFDEAB}"/>
                </a:ext>
              </a:extLst>
            </p:cNvPr>
            <p:cNvSpPr/>
            <p:nvPr/>
          </p:nvSpPr>
          <p:spPr>
            <a:xfrm>
              <a:off x="7480702" y="4171569"/>
              <a:ext cx="110976" cy="110976"/>
            </a:xfrm>
            <a:custGeom>
              <a:avLst/>
              <a:gdLst>
                <a:gd name="connsiteX0" fmla="*/ 114062 w 110975"/>
                <a:gd name="connsiteY0" fmla="*/ 34202 h 110975"/>
                <a:gd name="connsiteX1" fmla="*/ 105487 w 110975"/>
                <a:gd name="connsiteY1" fmla="*/ 99778 h 110975"/>
                <a:gd name="connsiteX2" fmla="*/ 88336 w 110975"/>
                <a:gd name="connsiteY2" fmla="*/ 114407 h 110975"/>
                <a:gd name="connsiteX3" fmla="*/ 16202 w 110975"/>
                <a:gd name="connsiteY3" fmla="*/ 105327 h 110975"/>
                <a:gd name="connsiteX4" fmla="*/ 565 w 110975"/>
                <a:gd name="connsiteY4" fmla="*/ 86159 h 110975"/>
                <a:gd name="connsiteX5" fmla="*/ 9644 w 110975"/>
                <a:gd name="connsiteY5" fmla="*/ 16547 h 110975"/>
                <a:gd name="connsiteX6" fmla="*/ 29317 w 110975"/>
                <a:gd name="connsiteY6" fmla="*/ 405 h 110975"/>
                <a:gd name="connsiteX7" fmla="*/ 98929 w 110975"/>
                <a:gd name="connsiteY7" fmla="*/ 9485 h 110975"/>
                <a:gd name="connsiteX8" fmla="*/ 114062 w 110975"/>
                <a:gd name="connsiteY8" fmla="*/ 34202 h 11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975" h="110975">
                  <a:moveTo>
                    <a:pt x="114062" y="34202"/>
                  </a:moveTo>
                  <a:cubicBezTo>
                    <a:pt x="111540" y="53370"/>
                    <a:pt x="108009" y="76574"/>
                    <a:pt x="105487" y="99778"/>
                  </a:cubicBezTo>
                  <a:cubicBezTo>
                    <a:pt x="103974" y="110876"/>
                    <a:pt x="100947" y="116425"/>
                    <a:pt x="88336" y="114407"/>
                  </a:cubicBezTo>
                  <a:cubicBezTo>
                    <a:pt x="64628" y="110371"/>
                    <a:pt x="40415" y="107849"/>
                    <a:pt x="16202" y="105327"/>
                  </a:cubicBezTo>
                  <a:cubicBezTo>
                    <a:pt x="4096" y="103814"/>
                    <a:pt x="-1958" y="99778"/>
                    <a:pt x="565" y="86159"/>
                  </a:cubicBezTo>
                  <a:cubicBezTo>
                    <a:pt x="4096" y="62955"/>
                    <a:pt x="7122" y="39751"/>
                    <a:pt x="9644" y="16547"/>
                  </a:cubicBezTo>
                  <a:cubicBezTo>
                    <a:pt x="11158" y="3936"/>
                    <a:pt x="16707" y="-1613"/>
                    <a:pt x="29317" y="405"/>
                  </a:cubicBezTo>
                  <a:cubicBezTo>
                    <a:pt x="52521" y="3431"/>
                    <a:pt x="75725" y="5954"/>
                    <a:pt x="98929" y="9485"/>
                  </a:cubicBezTo>
                  <a:cubicBezTo>
                    <a:pt x="115071" y="12007"/>
                    <a:pt x="115071" y="12511"/>
                    <a:pt x="114062" y="34202"/>
                  </a:cubicBezTo>
                  <a:close/>
                </a:path>
              </a:pathLst>
            </a:custGeom>
            <a:solidFill>
              <a:srgbClr val="FEFEFE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D2CA125-626C-4A01-AB81-FBAF6C9E63BC}"/>
                </a:ext>
              </a:extLst>
            </p:cNvPr>
            <p:cNvSpPr/>
            <p:nvPr/>
          </p:nvSpPr>
          <p:spPr>
            <a:xfrm>
              <a:off x="6212810" y="5031026"/>
              <a:ext cx="1281264" cy="1084534"/>
            </a:xfrm>
            <a:custGeom>
              <a:avLst/>
              <a:gdLst>
                <a:gd name="connsiteX0" fmla="*/ 1284095 w 1281264"/>
                <a:gd name="connsiteY0" fmla="*/ 713271 h 1084534"/>
                <a:gd name="connsiteX1" fmla="*/ 1270979 w 1281264"/>
                <a:gd name="connsiteY1" fmla="*/ 412627 h 1084534"/>
                <a:gd name="connsiteX2" fmla="*/ 1264926 w 1281264"/>
                <a:gd name="connsiteY2" fmla="*/ 262306 h 1084534"/>
                <a:gd name="connsiteX3" fmla="*/ 1251307 w 1281264"/>
                <a:gd name="connsiteY3" fmla="*/ 177561 h 1084534"/>
                <a:gd name="connsiteX4" fmla="*/ 1174632 w 1281264"/>
                <a:gd name="connsiteY4" fmla="*/ 179579 h 1084534"/>
                <a:gd name="connsiteX5" fmla="*/ 878529 w 1281264"/>
                <a:gd name="connsiteY5" fmla="*/ 144268 h 1084534"/>
                <a:gd name="connsiteX6" fmla="*/ 575364 w 1281264"/>
                <a:gd name="connsiteY6" fmla="*/ 87267 h 1084534"/>
                <a:gd name="connsiteX7" fmla="*/ 433618 w 1281264"/>
                <a:gd name="connsiteY7" fmla="*/ 55488 h 1084534"/>
                <a:gd name="connsiteX8" fmla="*/ 342820 w 1281264"/>
                <a:gd name="connsiteY8" fmla="*/ 34301 h 1084534"/>
                <a:gd name="connsiteX9" fmla="*/ 314571 w 1281264"/>
                <a:gd name="connsiteY9" fmla="*/ 24213 h 1084534"/>
                <a:gd name="connsiteX10" fmla="*/ 298934 w 1281264"/>
                <a:gd name="connsiteY10" fmla="*/ 0 h 1084534"/>
                <a:gd name="connsiteX11" fmla="*/ 296916 w 1281264"/>
                <a:gd name="connsiteY11" fmla="*/ 36824 h 1084534"/>
                <a:gd name="connsiteX12" fmla="*/ 216206 w 1281264"/>
                <a:gd name="connsiteY12" fmla="*/ 588171 h 1084534"/>
                <a:gd name="connsiteX13" fmla="*/ 205109 w 1281264"/>
                <a:gd name="connsiteY13" fmla="*/ 629030 h 1084534"/>
                <a:gd name="connsiteX14" fmla="*/ 10902 w 1281264"/>
                <a:gd name="connsiteY14" fmla="*/ 886796 h 1084534"/>
                <a:gd name="connsiteX15" fmla="*/ 13928 w 1281264"/>
                <a:gd name="connsiteY15" fmla="*/ 917062 h 1084534"/>
                <a:gd name="connsiteX16" fmla="*/ 121877 w 1281264"/>
                <a:gd name="connsiteY16" fmla="*/ 912018 h 1084534"/>
                <a:gd name="connsiteX17" fmla="*/ 145081 w 1281264"/>
                <a:gd name="connsiteY17" fmla="*/ 883770 h 1084534"/>
                <a:gd name="connsiteX18" fmla="*/ 405874 w 1281264"/>
                <a:gd name="connsiteY18" fmla="*/ 698138 h 1084534"/>
                <a:gd name="connsiteX19" fmla="*/ 441689 w 1281264"/>
                <a:gd name="connsiteY19" fmla="*/ 649207 h 1084534"/>
                <a:gd name="connsiteX20" fmla="*/ 532487 w 1281264"/>
                <a:gd name="connsiteY20" fmla="*/ 358149 h 1084534"/>
                <a:gd name="connsiteX21" fmla="*/ 558718 w 1281264"/>
                <a:gd name="connsiteY21" fmla="*/ 332927 h 1084534"/>
                <a:gd name="connsiteX22" fmla="*/ 963274 w 1281264"/>
                <a:gd name="connsiteY22" fmla="*/ 302661 h 1084534"/>
                <a:gd name="connsiteX23" fmla="*/ 998585 w 1281264"/>
                <a:gd name="connsiteY23" fmla="*/ 327378 h 1084534"/>
                <a:gd name="connsiteX24" fmla="*/ 1106534 w 1281264"/>
                <a:gd name="connsiteY24" fmla="*/ 710749 h 1084534"/>
                <a:gd name="connsiteX25" fmla="*/ 1101489 w 1281264"/>
                <a:gd name="connsiteY25" fmla="*/ 761192 h 1084534"/>
                <a:gd name="connsiteX26" fmla="*/ 962770 w 1281264"/>
                <a:gd name="connsiteY26" fmla="*/ 1049729 h 1084534"/>
                <a:gd name="connsiteX27" fmla="*/ 954194 w 1281264"/>
                <a:gd name="connsiteY27" fmla="*/ 1077473 h 1084534"/>
                <a:gd name="connsiteX28" fmla="*/ 968823 w 1281264"/>
                <a:gd name="connsiteY28" fmla="*/ 1086048 h 1084534"/>
                <a:gd name="connsiteX29" fmla="*/ 1066179 w 1281264"/>
                <a:gd name="connsiteY29" fmla="*/ 1063853 h 1084534"/>
                <a:gd name="connsiteX30" fmla="*/ 1134278 w 1281264"/>
                <a:gd name="connsiteY30" fmla="*/ 970028 h 1084534"/>
                <a:gd name="connsiteX31" fmla="*/ 1275519 w 1281264"/>
                <a:gd name="connsiteY31" fmla="*/ 752112 h 1084534"/>
                <a:gd name="connsiteX32" fmla="*/ 1284095 w 1281264"/>
                <a:gd name="connsiteY32" fmla="*/ 713271 h 108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1264" h="1084534">
                  <a:moveTo>
                    <a:pt x="1284095" y="713271"/>
                  </a:moveTo>
                  <a:cubicBezTo>
                    <a:pt x="1279050" y="612888"/>
                    <a:pt x="1275015" y="512506"/>
                    <a:pt x="1270979" y="412627"/>
                  </a:cubicBezTo>
                  <a:cubicBezTo>
                    <a:pt x="1268962" y="362689"/>
                    <a:pt x="1266944" y="312245"/>
                    <a:pt x="1264926" y="262306"/>
                  </a:cubicBezTo>
                  <a:cubicBezTo>
                    <a:pt x="1264422" y="247173"/>
                    <a:pt x="1273502" y="181092"/>
                    <a:pt x="1251307" y="177561"/>
                  </a:cubicBezTo>
                  <a:cubicBezTo>
                    <a:pt x="1228102" y="173526"/>
                    <a:pt x="1198845" y="180083"/>
                    <a:pt x="1174632" y="179579"/>
                  </a:cubicBezTo>
                  <a:cubicBezTo>
                    <a:pt x="1075763" y="178065"/>
                    <a:pt x="975885" y="159402"/>
                    <a:pt x="878529" y="144268"/>
                  </a:cubicBezTo>
                  <a:cubicBezTo>
                    <a:pt x="776633" y="128127"/>
                    <a:pt x="675746" y="108958"/>
                    <a:pt x="575364" y="87267"/>
                  </a:cubicBezTo>
                  <a:cubicBezTo>
                    <a:pt x="527947" y="77178"/>
                    <a:pt x="481035" y="66585"/>
                    <a:pt x="433618" y="55488"/>
                  </a:cubicBezTo>
                  <a:cubicBezTo>
                    <a:pt x="403352" y="48426"/>
                    <a:pt x="373086" y="41364"/>
                    <a:pt x="342820" y="34301"/>
                  </a:cubicBezTo>
                  <a:cubicBezTo>
                    <a:pt x="333235" y="31779"/>
                    <a:pt x="323147" y="29762"/>
                    <a:pt x="314571" y="24213"/>
                  </a:cubicBezTo>
                  <a:cubicBezTo>
                    <a:pt x="305996" y="18664"/>
                    <a:pt x="298934" y="10089"/>
                    <a:pt x="298934" y="0"/>
                  </a:cubicBezTo>
                  <a:cubicBezTo>
                    <a:pt x="299438" y="12107"/>
                    <a:pt x="298429" y="25222"/>
                    <a:pt x="296916" y="36824"/>
                  </a:cubicBezTo>
                  <a:cubicBezTo>
                    <a:pt x="270181" y="220438"/>
                    <a:pt x="243446" y="404557"/>
                    <a:pt x="216206" y="588171"/>
                  </a:cubicBezTo>
                  <a:cubicBezTo>
                    <a:pt x="214189" y="601790"/>
                    <a:pt x="214693" y="616924"/>
                    <a:pt x="205109" y="629030"/>
                  </a:cubicBezTo>
                  <a:cubicBezTo>
                    <a:pt x="140541" y="714784"/>
                    <a:pt x="75469" y="801042"/>
                    <a:pt x="10902" y="886796"/>
                  </a:cubicBezTo>
                  <a:cubicBezTo>
                    <a:pt x="813" y="900416"/>
                    <a:pt x="-8771" y="911009"/>
                    <a:pt x="13928" y="917062"/>
                  </a:cubicBezTo>
                  <a:cubicBezTo>
                    <a:pt x="23512" y="919584"/>
                    <a:pt x="119859" y="924629"/>
                    <a:pt x="121877" y="912018"/>
                  </a:cubicBezTo>
                  <a:cubicBezTo>
                    <a:pt x="123895" y="897894"/>
                    <a:pt x="134992" y="890832"/>
                    <a:pt x="145081" y="883770"/>
                  </a:cubicBezTo>
                  <a:cubicBezTo>
                    <a:pt x="231844" y="821724"/>
                    <a:pt x="318607" y="759174"/>
                    <a:pt x="405874" y="698138"/>
                  </a:cubicBezTo>
                  <a:cubicBezTo>
                    <a:pt x="424034" y="685527"/>
                    <a:pt x="435636" y="670898"/>
                    <a:pt x="441689" y="649207"/>
                  </a:cubicBezTo>
                  <a:cubicBezTo>
                    <a:pt x="470946" y="551852"/>
                    <a:pt x="502221" y="455000"/>
                    <a:pt x="532487" y="358149"/>
                  </a:cubicBezTo>
                  <a:cubicBezTo>
                    <a:pt x="536522" y="344529"/>
                    <a:pt x="541062" y="334440"/>
                    <a:pt x="558718" y="332927"/>
                  </a:cubicBezTo>
                  <a:cubicBezTo>
                    <a:pt x="693906" y="323343"/>
                    <a:pt x="828590" y="313254"/>
                    <a:pt x="963274" y="302661"/>
                  </a:cubicBezTo>
                  <a:cubicBezTo>
                    <a:pt x="983956" y="301148"/>
                    <a:pt x="993036" y="307201"/>
                    <a:pt x="998585" y="327378"/>
                  </a:cubicBezTo>
                  <a:cubicBezTo>
                    <a:pt x="1033895" y="455504"/>
                    <a:pt x="1069710" y="583127"/>
                    <a:pt x="1106534" y="710749"/>
                  </a:cubicBezTo>
                  <a:cubicBezTo>
                    <a:pt x="1112083" y="729413"/>
                    <a:pt x="1109560" y="744546"/>
                    <a:pt x="1101489" y="761192"/>
                  </a:cubicBezTo>
                  <a:cubicBezTo>
                    <a:pt x="1054577" y="857035"/>
                    <a:pt x="1009178" y="953382"/>
                    <a:pt x="962770" y="1049729"/>
                  </a:cubicBezTo>
                  <a:cubicBezTo>
                    <a:pt x="959239" y="1057295"/>
                    <a:pt x="949655" y="1069402"/>
                    <a:pt x="954194" y="1077473"/>
                  </a:cubicBezTo>
                  <a:cubicBezTo>
                    <a:pt x="956717" y="1082517"/>
                    <a:pt x="962770" y="1085543"/>
                    <a:pt x="968823" y="1086048"/>
                  </a:cubicBezTo>
                  <a:cubicBezTo>
                    <a:pt x="998585" y="1088066"/>
                    <a:pt x="1040453" y="1078986"/>
                    <a:pt x="1066179" y="1063853"/>
                  </a:cubicBezTo>
                  <a:cubicBezTo>
                    <a:pt x="1096949" y="1045693"/>
                    <a:pt x="1115109" y="999790"/>
                    <a:pt x="1134278" y="970028"/>
                  </a:cubicBezTo>
                  <a:cubicBezTo>
                    <a:pt x="1181190" y="897389"/>
                    <a:pt x="1228102" y="824751"/>
                    <a:pt x="1275519" y="752112"/>
                  </a:cubicBezTo>
                  <a:cubicBezTo>
                    <a:pt x="1282077" y="738997"/>
                    <a:pt x="1284599" y="727395"/>
                    <a:pt x="1284095" y="713271"/>
                  </a:cubicBezTo>
                  <a:close/>
                </a:path>
              </a:pathLst>
            </a:custGeom>
            <a:solidFill>
              <a:srgbClr val="4D4D4D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3839BA-AB68-4DE6-8039-BB732EE5D3A5}"/>
                </a:ext>
              </a:extLst>
            </p:cNvPr>
            <p:cNvSpPr/>
            <p:nvPr/>
          </p:nvSpPr>
          <p:spPr>
            <a:xfrm>
              <a:off x="7367769" y="1790033"/>
              <a:ext cx="625499" cy="287528"/>
            </a:xfrm>
            <a:custGeom>
              <a:avLst/>
              <a:gdLst>
                <a:gd name="connsiteX0" fmla="*/ 417672 w 625499"/>
                <a:gd name="connsiteY0" fmla="*/ 0 h 287527"/>
                <a:gd name="connsiteX1" fmla="*/ 459540 w 625499"/>
                <a:gd name="connsiteY1" fmla="*/ 42373 h 287527"/>
                <a:gd name="connsiteX2" fmla="*/ 588675 w 625499"/>
                <a:gd name="connsiteY2" fmla="*/ 125604 h 287527"/>
                <a:gd name="connsiteX3" fmla="*/ 616924 w 625499"/>
                <a:gd name="connsiteY3" fmla="*/ 157384 h 287527"/>
                <a:gd name="connsiteX4" fmla="*/ 611375 w 625499"/>
                <a:gd name="connsiteY4" fmla="*/ 219934 h 287527"/>
                <a:gd name="connsiteX5" fmla="*/ 524612 w 625499"/>
                <a:gd name="connsiteY5" fmla="*/ 268359 h 287527"/>
                <a:gd name="connsiteX6" fmla="*/ 119551 w 625499"/>
                <a:gd name="connsiteY6" fmla="*/ 251713 h 287527"/>
                <a:gd name="connsiteX7" fmla="*/ 0 w 625499"/>
                <a:gd name="connsiteY7" fmla="*/ 212871 h 287527"/>
                <a:gd name="connsiteX8" fmla="*/ 151330 w 625499"/>
                <a:gd name="connsiteY8" fmla="*/ 235571 h 287527"/>
                <a:gd name="connsiteX9" fmla="*/ 344529 w 625499"/>
                <a:gd name="connsiteY9" fmla="*/ 270881 h 287527"/>
                <a:gd name="connsiteX10" fmla="*/ 407079 w 625499"/>
                <a:gd name="connsiteY10" fmla="*/ 266846 h 287527"/>
                <a:gd name="connsiteX11" fmla="*/ 445416 w 625499"/>
                <a:gd name="connsiteY11" fmla="*/ 201269 h 287527"/>
                <a:gd name="connsiteX12" fmla="*/ 407583 w 625499"/>
                <a:gd name="connsiteY12" fmla="*/ 130144 h 287527"/>
                <a:gd name="connsiteX13" fmla="*/ 376813 w 625499"/>
                <a:gd name="connsiteY13" fmla="*/ 75665 h 287527"/>
                <a:gd name="connsiteX14" fmla="*/ 417672 w 625499"/>
                <a:gd name="connsiteY14" fmla="*/ 0 h 28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5499" h="287527">
                  <a:moveTo>
                    <a:pt x="417672" y="0"/>
                  </a:moveTo>
                  <a:cubicBezTo>
                    <a:pt x="437345" y="8575"/>
                    <a:pt x="444407" y="29257"/>
                    <a:pt x="459540" y="42373"/>
                  </a:cubicBezTo>
                  <a:cubicBezTo>
                    <a:pt x="498886" y="76170"/>
                    <a:pt x="547816" y="94329"/>
                    <a:pt x="588675" y="125604"/>
                  </a:cubicBezTo>
                  <a:cubicBezTo>
                    <a:pt x="600277" y="134684"/>
                    <a:pt x="609862" y="144773"/>
                    <a:pt x="616924" y="157384"/>
                  </a:cubicBezTo>
                  <a:cubicBezTo>
                    <a:pt x="630039" y="179579"/>
                    <a:pt x="628526" y="200261"/>
                    <a:pt x="611375" y="219934"/>
                  </a:cubicBezTo>
                  <a:cubicBezTo>
                    <a:pt x="588171" y="246164"/>
                    <a:pt x="557400" y="259784"/>
                    <a:pt x="524612" y="268359"/>
                  </a:cubicBezTo>
                  <a:cubicBezTo>
                    <a:pt x="387910" y="304174"/>
                    <a:pt x="253226" y="292068"/>
                    <a:pt x="119551" y="251713"/>
                  </a:cubicBezTo>
                  <a:cubicBezTo>
                    <a:pt x="79196" y="239606"/>
                    <a:pt x="39850" y="225987"/>
                    <a:pt x="0" y="212871"/>
                  </a:cubicBezTo>
                  <a:cubicBezTo>
                    <a:pt x="51957" y="210854"/>
                    <a:pt x="101896" y="222960"/>
                    <a:pt x="151330" y="235571"/>
                  </a:cubicBezTo>
                  <a:cubicBezTo>
                    <a:pt x="214889" y="251208"/>
                    <a:pt x="278448" y="265837"/>
                    <a:pt x="344529" y="270881"/>
                  </a:cubicBezTo>
                  <a:cubicBezTo>
                    <a:pt x="365715" y="272395"/>
                    <a:pt x="386397" y="271890"/>
                    <a:pt x="407079" y="266846"/>
                  </a:cubicBezTo>
                  <a:cubicBezTo>
                    <a:pt x="442894" y="258775"/>
                    <a:pt x="455504" y="236580"/>
                    <a:pt x="445416" y="201269"/>
                  </a:cubicBezTo>
                  <a:cubicBezTo>
                    <a:pt x="437849" y="175039"/>
                    <a:pt x="423221" y="152339"/>
                    <a:pt x="407583" y="130144"/>
                  </a:cubicBezTo>
                  <a:cubicBezTo>
                    <a:pt x="395477" y="112993"/>
                    <a:pt x="383875" y="95338"/>
                    <a:pt x="376813" y="75665"/>
                  </a:cubicBezTo>
                  <a:cubicBezTo>
                    <a:pt x="363697" y="35310"/>
                    <a:pt x="376308" y="11602"/>
                    <a:pt x="417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6F7071-0AED-4A81-8D33-59E31DF7330E}"/>
                </a:ext>
              </a:extLst>
            </p:cNvPr>
            <p:cNvSpPr/>
            <p:nvPr/>
          </p:nvSpPr>
          <p:spPr>
            <a:xfrm>
              <a:off x="6747819" y="2632943"/>
              <a:ext cx="1185422" cy="499390"/>
            </a:xfrm>
            <a:custGeom>
              <a:avLst/>
              <a:gdLst>
                <a:gd name="connsiteX0" fmla="*/ 1185926 w 1185421"/>
                <a:gd name="connsiteY0" fmla="*/ 499895 h 499390"/>
                <a:gd name="connsiteX1" fmla="*/ 0 w 1185421"/>
                <a:gd name="connsiteY1" fmla="*/ 390937 h 499390"/>
                <a:gd name="connsiteX2" fmla="*/ 36824 w 1185421"/>
                <a:gd name="connsiteY2" fmla="*/ 129640 h 499390"/>
                <a:gd name="connsiteX3" fmla="*/ 1162218 w 1185421"/>
                <a:gd name="connsiteY3" fmla="*/ 0 h 49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421" h="499390">
                  <a:moveTo>
                    <a:pt x="1185926" y="499895"/>
                  </a:moveTo>
                  <a:lnTo>
                    <a:pt x="0" y="390937"/>
                  </a:lnTo>
                  <a:lnTo>
                    <a:pt x="36824" y="129640"/>
                  </a:lnTo>
                  <a:lnTo>
                    <a:pt x="1162218" y="0"/>
                  </a:lnTo>
                  <a:close/>
                </a:path>
              </a:pathLst>
            </a:custGeom>
            <a:solidFill>
              <a:srgbClr val="F2F2F2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E472764-AD9C-4E0A-B9AA-D9449915425C}"/>
                </a:ext>
              </a:extLst>
            </p:cNvPr>
            <p:cNvSpPr/>
            <p:nvPr/>
          </p:nvSpPr>
          <p:spPr>
            <a:xfrm>
              <a:off x="6610612" y="2506835"/>
              <a:ext cx="1331708" cy="1654546"/>
            </a:xfrm>
            <a:custGeom>
              <a:avLst/>
              <a:gdLst>
                <a:gd name="connsiteX0" fmla="*/ 1291353 w 1331707"/>
                <a:gd name="connsiteY0" fmla="*/ 0 h 1654545"/>
                <a:gd name="connsiteX1" fmla="*/ 1115810 w 1331707"/>
                <a:gd name="connsiteY1" fmla="*/ 11098 h 1654545"/>
                <a:gd name="connsiteX2" fmla="*/ 726386 w 1331707"/>
                <a:gd name="connsiteY2" fmla="*/ 5549 h 1654545"/>
                <a:gd name="connsiteX3" fmla="*/ 472151 w 1331707"/>
                <a:gd name="connsiteY3" fmla="*/ 59523 h 1654545"/>
                <a:gd name="connsiteX4" fmla="*/ 329900 w 1331707"/>
                <a:gd name="connsiteY4" fmla="*/ 238093 h 1654545"/>
                <a:gd name="connsiteX5" fmla="*/ 174030 w 1331707"/>
                <a:gd name="connsiteY5" fmla="*/ 256253 h 1654545"/>
                <a:gd name="connsiteX6" fmla="*/ 0 w 1331707"/>
                <a:gd name="connsiteY6" fmla="*/ 1488587 h 1654545"/>
                <a:gd name="connsiteX7" fmla="*/ 22700 w 1331707"/>
                <a:gd name="connsiteY7" fmla="*/ 1490100 h 1654545"/>
                <a:gd name="connsiteX8" fmla="*/ 1124385 w 1331707"/>
                <a:gd name="connsiteY8" fmla="*/ 1659086 h 1654545"/>
                <a:gd name="connsiteX9" fmla="*/ 1180882 w 1331707"/>
                <a:gd name="connsiteY9" fmla="*/ 1584934 h 1654545"/>
                <a:gd name="connsiteX10" fmla="*/ 1231325 w 1331707"/>
                <a:gd name="connsiteY10" fmla="*/ 1448232 h 1654545"/>
                <a:gd name="connsiteX11" fmla="*/ 1164740 w 1331707"/>
                <a:gd name="connsiteY11" fmla="*/ 1370549 h 1654545"/>
                <a:gd name="connsiteX12" fmla="*/ 1106730 w 1331707"/>
                <a:gd name="connsiteY12" fmla="*/ 1371558 h 1654545"/>
                <a:gd name="connsiteX13" fmla="*/ 794989 w 1331707"/>
                <a:gd name="connsiteY13" fmla="*/ 1364496 h 1654545"/>
                <a:gd name="connsiteX14" fmla="*/ 651225 w 1331707"/>
                <a:gd name="connsiteY14" fmla="*/ 1314052 h 1654545"/>
                <a:gd name="connsiteX15" fmla="*/ 608853 w 1331707"/>
                <a:gd name="connsiteY15" fmla="*/ 1184413 h 1654545"/>
                <a:gd name="connsiteX16" fmla="*/ 718819 w 1331707"/>
                <a:gd name="connsiteY16" fmla="*/ 1090083 h 1654545"/>
                <a:gd name="connsiteX17" fmla="*/ 897894 w 1331707"/>
                <a:gd name="connsiteY17" fmla="*/ 1071924 h 1654545"/>
                <a:gd name="connsiteX18" fmla="*/ 943293 w 1331707"/>
                <a:gd name="connsiteY18" fmla="*/ 1071419 h 1654545"/>
                <a:gd name="connsiteX19" fmla="*/ 970028 w 1331707"/>
                <a:gd name="connsiteY19" fmla="*/ 1044180 h 1654545"/>
                <a:gd name="connsiteX20" fmla="*/ 971037 w 1331707"/>
                <a:gd name="connsiteY20" fmla="*/ 1008869 h 1654545"/>
                <a:gd name="connsiteX21" fmla="*/ 971541 w 1331707"/>
                <a:gd name="connsiteY21" fmla="*/ 852495 h 1654545"/>
                <a:gd name="connsiteX22" fmla="*/ 1011392 w 1331707"/>
                <a:gd name="connsiteY22" fmla="*/ 818698 h 1654545"/>
                <a:gd name="connsiteX23" fmla="*/ 1148598 w 1331707"/>
                <a:gd name="connsiteY23" fmla="*/ 837866 h 1654545"/>
                <a:gd name="connsiteX24" fmla="*/ 1290848 w 1331707"/>
                <a:gd name="connsiteY24" fmla="*/ 854512 h 1654545"/>
                <a:gd name="connsiteX25" fmla="*/ 1332717 w 1331707"/>
                <a:gd name="connsiteY25" fmla="*/ 809113 h 1654545"/>
                <a:gd name="connsiteX26" fmla="*/ 1333221 w 1331707"/>
                <a:gd name="connsiteY26" fmla="*/ 806591 h 1654545"/>
                <a:gd name="connsiteX27" fmla="*/ 1291353 w 1331707"/>
                <a:gd name="connsiteY27" fmla="*/ 0 h 165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1707" h="1654545">
                  <a:moveTo>
                    <a:pt x="1291353" y="0"/>
                  </a:moveTo>
                  <a:cubicBezTo>
                    <a:pt x="1232838" y="6053"/>
                    <a:pt x="1174828" y="10593"/>
                    <a:pt x="1115810" y="11098"/>
                  </a:cubicBezTo>
                  <a:cubicBezTo>
                    <a:pt x="986170" y="12106"/>
                    <a:pt x="856530" y="-2522"/>
                    <a:pt x="726386" y="5549"/>
                  </a:cubicBezTo>
                  <a:cubicBezTo>
                    <a:pt x="639119" y="11098"/>
                    <a:pt x="552860" y="23204"/>
                    <a:pt x="472151" y="59523"/>
                  </a:cubicBezTo>
                  <a:cubicBezTo>
                    <a:pt x="392955" y="95338"/>
                    <a:pt x="340493" y="150826"/>
                    <a:pt x="329900" y="238093"/>
                  </a:cubicBezTo>
                  <a:lnTo>
                    <a:pt x="174030" y="256253"/>
                  </a:lnTo>
                  <a:cubicBezTo>
                    <a:pt x="174030" y="256253"/>
                    <a:pt x="16646" y="1414939"/>
                    <a:pt x="0" y="1488587"/>
                  </a:cubicBezTo>
                  <a:cubicBezTo>
                    <a:pt x="7567" y="1489091"/>
                    <a:pt x="15133" y="1489091"/>
                    <a:pt x="22700" y="1490100"/>
                  </a:cubicBezTo>
                  <a:cubicBezTo>
                    <a:pt x="380848" y="1545083"/>
                    <a:pt x="766236" y="1604102"/>
                    <a:pt x="1124385" y="1659086"/>
                  </a:cubicBezTo>
                  <a:cubicBezTo>
                    <a:pt x="1142040" y="1661608"/>
                    <a:pt x="1169280" y="1610660"/>
                    <a:pt x="1180882" y="1584934"/>
                  </a:cubicBezTo>
                  <a:cubicBezTo>
                    <a:pt x="1202068" y="1537517"/>
                    <a:pt x="1225776" y="1500693"/>
                    <a:pt x="1231325" y="1448232"/>
                  </a:cubicBezTo>
                  <a:cubicBezTo>
                    <a:pt x="1235865" y="1402328"/>
                    <a:pt x="1218210" y="1367018"/>
                    <a:pt x="1164740" y="1370549"/>
                  </a:cubicBezTo>
                  <a:cubicBezTo>
                    <a:pt x="1145571" y="1371558"/>
                    <a:pt x="1125898" y="1370045"/>
                    <a:pt x="1106730" y="1371558"/>
                  </a:cubicBezTo>
                  <a:cubicBezTo>
                    <a:pt x="1002816" y="1378620"/>
                    <a:pt x="898398" y="1380638"/>
                    <a:pt x="794989" y="1364496"/>
                  </a:cubicBezTo>
                  <a:cubicBezTo>
                    <a:pt x="744041" y="1356425"/>
                    <a:pt x="694102" y="1345832"/>
                    <a:pt x="651225" y="1314052"/>
                  </a:cubicBezTo>
                  <a:cubicBezTo>
                    <a:pt x="609357" y="1282777"/>
                    <a:pt x="593215" y="1234352"/>
                    <a:pt x="608853" y="1184413"/>
                  </a:cubicBezTo>
                  <a:cubicBezTo>
                    <a:pt x="626004" y="1129934"/>
                    <a:pt x="668880" y="1105216"/>
                    <a:pt x="718819" y="1090083"/>
                  </a:cubicBezTo>
                  <a:cubicBezTo>
                    <a:pt x="777334" y="1072428"/>
                    <a:pt x="837362" y="1067384"/>
                    <a:pt x="897894" y="1071924"/>
                  </a:cubicBezTo>
                  <a:cubicBezTo>
                    <a:pt x="913027" y="1072933"/>
                    <a:pt x="928160" y="1072428"/>
                    <a:pt x="943293" y="1071419"/>
                  </a:cubicBezTo>
                  <a:cubicBezTo>
                    <a:pt x="960444" y="1070410"/>
                    <a:pt x="969019" y="1061331"/>
                    <a:pt x="970028" y="1044180"/>
                  </a:cubicBezTo>
                  <a:cubicBezTo>
                    <a:pt x="970532" y="1032578"/>
                    <a:pt x="971037" y="1020471"/>
                    <a:pt x="971037" y="1008869"/>
                  </a:cubicBezTo>
                  <a:cubicBezTo>
                    <a:pt x="971037" y="956913"/>
                    <a:pt x="970532" y="904451"/>
                    <a:pt x="971541" y="852495"/>
                  </a:cubicBezTo>
                  <a:cubicBezTo>
                    <a:pt x="972046" y="823237"/>
                    <a:pt x="982134" y="815166"/>
                    <a:pt x="1011392" y="818698"/>
                  </a:cubicBezTo>
                  <a:cubicBezTo>
                    <a:pt x="1057295" y="824246"/>
                    <a:pt x="1102694" y="832317"/>
                    <a:pt x="1148598" y="837866"/>
                  </a:cubicBezTo>
                  <a:cubicBezTo>
                    <a:pt x="1196015" y="843415"/>
                    <a:pt x="1242927" y="855017"/>
                    <a:pt x="1290848" y="854512"/>
                  </a:cubicBezTo>
                  <a:cubicBezTo>
                    <a:pt x="1313044" y="854008"/>
                    <a:pt x="1333221" y="837866"/>
                    <a:pt x="1332717" y="809113"/>
                  </a:cubicBezTo>
                  <a:cubicBezTo>
                    <a:pt x="1332717" y="808609"/>
                    <a:pt x="1333221" y="807600"/>
                    <a:pt x="1333221" y="806591"/>
                  </a:cubicBezTo>
                  <a:cubicBezTo>
                    <a:pt x="1324141" y="747068"/>
                    <a:pt x="1303459" y="36824"/>
                    <a:pt x="1291353" y="0"/>
                  </a:cubicBezTo>
                  <a:close/>
                </a:path>
              </a:pathLst>
            </a:custGeom>
            <a:solidFill>
              <a:srgbClr val="FDCC94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F0CFFAD-1ED2-4627-8B29-816F0C6DC93A}"/>
                </a:ext>
              </a:extLst>
            </p:cNvPr>
            <p:cNvSpPr/>
            <p:nvPr/>
          </p:nvSpPr>
          <p:spPr>
            <a:xfrm rot="12510495">
              <a:off x="7817387" y="3213041"/>
              <a:ext cx="968515" cy="564967"/>
            </a:xfrm>
            <a:custGeom>
              <a:avLst/>
              <a:gdLst>
                <a:gd name="connsiteX0" fmla="*/ 0 w 968514"/>
                <a:gd name="connsiteY0" fmla="*/ 563906 h 564966"/>
                <a:gd name="connsiteX1" fmla="*/ 102400 w 968514"/>
                <a:gd name="connsiteY1" fmla="*/ 491267 h 564966"/>
                <a:gd name="connsiteX2" fmla="*/ 145277 w 968514"/>
                <a:gd name="connsiteY2" fmla="*/ 446372 h 564966"/>
                <a:gd name="connsiteX3" fmla="*/ 446929 w 968514"/>
                <a:gd name="connsiteY3" fmla="*/ 311688 h 564966"/>
                <a:gd name="connsiteX4" fmla="*/ 628526 w 968514"/>
                <a:gd name="connsiteY4" fmla="*/ 230474 h 564966"/>
                <a:gd name="connsiteX5" fmla="*/ 655765 w 968514"/>
                <a:gd name="connsiteY5" fmla="*/ 198190 h 564966"/>
                <a:gd name="connsiteX6" fmla="*/ 840892 w 968514"/>
                <a:gd name="connsiteY6" fmla="*/ 3479 h 564966"/>
                <a:gd name="connsiteX7" fmla="*/ 878725 w 968514"/>
                <a:gd name="connsiteY7" fmla="*/ 110419 h 564966"/>
                <a:gd name="connsiteX8" fmla="*/ 895876 w 968514"/>
                <a:gd name="connsiteY8" fmla="*/ 139172 h 564966"/>
                <a:gd name="connsiteX9" fmla="*/ 940266 w 968514"/>
                <a:gd name="connsiteY9" fmla="*/ 190120 h 564966"/>
                <a:gd name="connsiteX10" fmla="*/ 954895 w 968514"/>
                <a:gd name="connsiteY10" fmla="*/ 245607 h 564966"/>
                <a:gd name="connsiteX11" fmla="*/ 683509 w 968514"/>
                <a:gd name="connsiteY11" fmla="*/ 269316 h 564966"/>
                <a:gd name="connsiteX12" fmla="*/ 657783 w 968514"/>
                <a:gd name="connsiteY12" fmla="*/ 274360 h 564966"/>
                <a:gd name="connsiteX13" fmla="*/ 198243 w 968514"/>
                <a:gd name="connsiteY13" fmla="*/ 527082 h 564966"/>
                <a:gd name="connsiteX14" fmla="*/ 114002 w 968514"/>
                <a:gd name="connsiteY14" fmla="*/ 532631 h 564966"/>
                <a:gd name="connsiteX15" fmla="*/ 59019 w 968514"/>
                <a:gd name="connsiteY15" fmla="*/ 546250 h 564966"/>
                <a:gd name="connsiteX16" fmla="*/ 27240 w 968514"/>
                <a:gd name="connsiteY16" fmla="*/ 561888 h 564966"/>
                <a:gd name="connsiteX17" fmla="*/ 16142 w 968514"/>
                <a:gd name="connsiteY17" fmla="*/ 567437 h 564966"/>
                <a:gd name="connsiteX18" fmla="*/ 0 w 968514"/>
                <a:gd name="connsiteY18" fmla="*/ 563906 h 564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8514" h="564966">
                  <a:moveTo>
                    <a:pt x="0" y="563906"/>
                  </a:moveTo>
                  <a:cubicBezTo>
                    <a:pt x="26231" y="545746"/>
                    <a:pt x="97860" y="527587"/>
                    <a:pt x="102400" y="491267"/>
                  </a:cubicBezTo>
                  <a:cubicBezTo>
                    <a:pt x="105427" y="466550"/>
                    <a:pt x="124595" y="455452"/>
                    <a:pt x="145277" y="446372"/>
                  </a:cubicBezTo>
                  <a:cubicBezTo>
                    <a:pt x="245660" y="401478"/>
                    <a:pt x="346547" y="356583"/>
                    <a:pt x="446929" y="311688"/>
                  </a:cubicBezTo>
                  <a:cubicBezTo>
                    <a:pt x="507461" y="284449"/>
                    <a:pt x="567993" y="257209"/>
                    <a:pt x="628526" y="230474"/>
                  </a:cubicBezTo>
                  <a:cubicBezTo>
                    <a:pt x="643659" y="223917"/>
                    <a:pt x="650721" y="214837"/>
                    <a:pt x="655765" y="198190"/>
                  </a:cubicBezTo>
                  <a:cubicBezTo>
                    <a:pt x="685527" y="103357"/>
                    <a:pt x="754130" y="44338"/>
                    <a:pt x="840892" y="3479"/>
                  </a:cubicBezTo>
                  <a:cubicBezTo>
                    <a:pt x="893858" y="-21239"/>
                    <a:pt x="866114" y="93268"/>
                    <a:pt x="878725" y="110419"/>
                  </a:cubicBezTo>
                  <a:cubicBezTo>
                    <a:pt x="887301" y="122525"/>
                    <a:pt x="906974" y="117481"/>
                    <a:pt x="895876" y="139172"/>
                  </a:cubicBezTo>
                  <a:cubicBezTo>
                    <a:pt x="887805" y="155314"/>
                    <a:pt x="930682" y="182553"/>
                    <a:pt x="940266" y="190120"/>
                  </a:cubicBezTo>
                  <a:cubicBezTo>
                    <a:pt x="962462" y="206766"/>
                    <a:pt x="992223" y="223412"/>
                    <a:pt x="954895" y="245607"/>
                  </a:cubicBezTo>
                  <a:cubicBezTo>
                    <a:pt x="880743" y="289493"/>
                    <a:pt x="762705" y="311688"/>
                    <a:pt x="683509" y="269316"/>
                  </a:cubicBezTo>
                  <a:cubicBezTo>
                    <a:pt x="673420" y="263767"/>
                    <a:pt x="665854" y="269820"/>
                    <a:pt x="657783" y="274360"/>
                  </a:cubicBezTo>
                  <a:cubicBezTo>
                    <a:pt x="504435" y="358601"/>
                    <a:pt x="351086" y="442337"/>
                    <a:pt x="198243" y="527082"/>
                  </a:cubicBezTo>
                  <a:cubicBezTo>
                    <a:pt x="170499" y="542215"/>
                    <a:pt x="143764" y="553817"/>
                    <a:pt x="114002" y="532631"/>
                  </a:cubicBezTo>
                  <a:cubicBezTo>
                    <a:pt x="100887" y="523551"/>
                    <a:pt x="71125" y="540702"/>
                    <a:pt x="59019" y="546250"/>
                  </a:cubicBezTo>
                  <a:cubicBezTo>
                    <a:pt x="48426" y="551295"/>
                    <a:pt x="37833" y="557853"/>
                    <a:pt x="27240" y="561888"/>
                  </a:cubicBezTo>
                  <a:cubicBezTo>
                    <a:pt x="23708" y="563401"/>
                    <a:pt x="19673" y="566932"/>
                    <a:pt x="16142" y="567437"/>
                  </a:cubicBezTo>
                  <a:cubicBezTo>
                    <a:pt x="11602" y="568446"/>
                    <a:pt x="4540" y="565419"/>
                    <a:pt x="0" y="563906"/>
                  </a:cubicBezTo>
                  <a:close/>
                </a:path>
              </a:pathLst>
            </a:custGeom>
            <a:solidFill>
              <a:srgbClr val="A0A0A0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5F62321-13EC-49CF-B981-36A5C56BCD28}"/>
                </a:ext>
              </a:extLst>
            </p:cNvPr>
            <p:cNvSpPr/>
            <p:nvPr/>
          </p:nvSpPr>
          <p:spPr>
            <a:xfrm>
              <a:off x="8311566" y="3389595"/>
              <a:ext cx="242129" cy="105931"/>
            </a:xfrm>
            <a:custGeom>
              <a:avLst/>
              <a:gdLst>
                <a:gd name="connsiteX0" fmla="*/ 242633 w 242128"/>
                <a:gd name="connsiteY0" fmla="*/ 60532 h 105931"/>
                <a:gd name="connsiteX1" fmla="*/ 130144 w 242128"/>
                <a:gd name="connsiteY1" fmla="*/ 106940 h 105931"/>
                <a:gd name="connsiteX2" fmla="*/ 65072 w 242128"/>
                <a:gd name="connsiteY2" fmla="*/ 106436 h 105931"/>
                <a:gd name="connsiteX3" fmla="*/ 7567 w 242128"/>
                <a:gd name="connsiteY3" fmla="*/ 37833 h 105931"/>
                <a:gd name="connsiteX4" fmla="*/ 0 w 242128"/>
                <a:gd name="connsiteY4" fmla="*/ 504 h 105931"/>
                <a:gd name="connsiteX5" fmla="*/ 157888 w 242128"/>
                <a:gd name="connsiteY5" fmla="*/ 0 h 105931"/>
                <a:gd name="connsiteX6" fmla="*/ 242633 w 242128"/>
                <a:gd name="connsiteY6" fmla="*/ 60532 h 10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128" h="105931">
                  <a:moveTo>
                    <a:pt x="242633" y="60532"/>
                  </a:moveTo>
                  <a:cubicBezTo>
                    <a:pt x="214889" y="99374"/>
                    <a:pt x="175543" y="109967"/>
                    <a:pt x="130144" y="106940"/>
                  </a:cubicBezTo>
                  <a:cubicBezTo>
                    <a:pt x="108453" y="105427"/>
                    <a:pt x="86763" y="106940"/>
                    <a:pt x="65072" y="106436"/>
                  </a:cubicBezTo>
                  <a:cubicBezTo>
                    <a:pt x="27239" y="105931"/>
                    <a:pt x="1513" y="75665"/>
                    <a:pt x="7567" y="37833"/>
                  </a:cubicBezTo>
                  <a:cubicBezTo>
                    <a:pt x="9584" y="24213"/>
                    <a:pt x="12106" y="11098"/>
                    <a:pt x="0" y="504"/>
                  </a:cubicBezTo>
                  <a:cubicBezTo>
                    <a:pt x="52461" y="504"/>
                    <a:pt x="105427" y="0"/>
                    <a:pt x="157888" y="0"/>
                  </a:cubicBezTo>
                  <a:cubicBezTo>
                    <a:pt x="219429" y="0"/>
                    <a:pt x="224473" y="4036"/>
                    <a:pt x="242633" y="60532"/>
                  </a:cubicBezTo>
                  <a:close/>
                </a:path>
              </a:pathLst>
            </a:custGeom>
            <a:solidFill>
              <a:srgbClr val="FDCC94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08899C6-AEA5-4C11-A881-73B1011AB647}"/>
              </a:ext>
            </a:extLst>
          </p:cNvPr>
          <p:cNvSpPr/>
          <p:nvPr/>
        </p:nvSpPr>
        <p:spPr>
          <a:xfrm rot="2700000">
            <a:off x="8627628" y="5262002"/>
            <a:ext cx="968515" cy="564967"/>
          </a:xfrm>
          <a:custGeom>
            <a:avLst/>
            <a:gdLst>
              <a:gd name="connsiteX0" fmla="*/ 0 w 968514"/>
              <a:gd name="connsiteY0" fmla="*/ 563906 h 564966"/>
              <a:gd name="connsiteX1" fmla="*/ 102400 w 968514"/>
              <a:gd name="connsiteY1" fmla="*/ 491267 h 564966"/>
              <a:gd name="connsiteX2" fmla="*/ 145277 w 968514"/>
              <a:gd name="connsiteY2" fmla="*/ 446372 h 564966"/>
              <a:gd name="connsiteX3" fmla="*/ 446929 w 968514"/>
              <a:gd name="connsiteY3" fmla="*/ 311688 h 564966"/>
              <a:gd name="connsiteX4" fmla="*/ 628526 w 968514"/>
              <a:gd name="connsiteY4" fmla="*/ 230474 h 564966"/>
              <a:gd name="connsiteX5" fmla="*/ 655765 w 968514"/>
              <a:gd name="connsiteY5" fmla="*/ 198190 h 564966"/>
              <a:gd name="connsiteX6" fmla="*/ 840892 w 968514"/>
              <a:gd name="connsiteY6" fmla="*/ 3479 h 564966"/>
              <a:gd name="connsiteX7" fmla="*/ 878725 w 968514"/>
              <a:gd name="connsiteY7" fmla="*/ 110419 h 564966"/>
              <a:gd name="connsiteX8" fmla="*/ 895876 w 968514"/>
              <a:gd name="connsiteY8" fmla="*/ 139172 h 564966"/>
              <a:gd name="connsiteX9" fmla="*/ 940266 w 968514"/>
              <a:gd name="connsiteY9" fmla="*/ 190120 h 564966"/>
              <a:gd name="connsiteX10" fmla="*/ 954895 w 968514"/>
              <a:gd name="connsiteY10" fmla="*/ 245607 h 564966"/>
              <a:gd name="connsiteX11" fmla="*/ 683509 w 968514"/>
              <a:gd name="connsiteY11" fmla="*/ 269316 h 564966"/>
              <a:gd name="connsiteX12" fmla="*/ 657783 w 968514"/>
              <a:gd name="connsiteY12" fmla="*/ 274360 h 564966"/>
              <a:gd name="connsiteX13" fmla="*/ 198243 w 968514"/>
              <a:gd name="connsiteY13" fmla="*/ 527082 h 564966"/>
              <a:gd name="connsiteX14" fmla="*/ 114002 w 968514"/>
              <a:gd name="connsiteY14" fmla="*/ 532631 h 564966"/>
              <a:gd name="connsiteX15" fmla="*/ 59019 w 968514"/>
              <a:gd name="connsiteY15" fmla="*/ 546250 h 564966"/>
              <a:gd name="connsiteX16" fmla="*/ 27240 w 968514"/>
              <a:gd name="connsiteY16" fmla="*/ 561888 h 564966"/>
              <a:gd name="connsiteX17" fmla="*/ 16142 w 968514"/>
              <a:gd name="connsiteY17" fmla="*/ 567437 h 564966"/>
              <a:gd name="connsiteX18" fmla="*/ 0 w 968514"/>
              <a:gd name="connsiteY18" fmla="*/ 563906 h 56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8514" h="564966">
                <a:moveTo>
                  <a:pt x="0" y="563906"/>
                </a:moveTo>
                <a:cubicBezTo>
                  <a:pt x="26231" y="545746"/>
                  <a:pt x="97860" y="527587"/>
                  <a:pt x="102400" y="491267"/>
                </a:cubicBezTo>
                <a:cubicBezTo>
                  <a:pt x="105427" y="466550"/>
                  <a:pt x="124595" y="455452"/>
                  <a:pt x="145277" y="446372"/>
                </a:cubicBezTo>
                <a:cubicBezTo>
                  <a:pt x="245660" y="401478"/>
                  <a:pt x="346547" y="356583"/>
                  <a:pt x="446929" y="311688"/>
                </a:cubicBezTo>
                <a:cubicBezTo>
                  <a:pt x="507461" y="284449"/>
                  <a:pt x="567993" y="257209"/>
                  <a:pt x="628526" y="230474"/>
                </a:cubicBezTo>
                <a:cubicBezTo>
                  <a:pt x="643659" y="223917"/>
                  <a:pt x="650721" y="214837"/>
                  <a:pt x="655765" y="198190"/>
                </a:cubicBezTo>
                <a:cubicBezTo>
                  <a:pt x="685527" y="103357"/>
                  <a:pt x="754130" y="44338"/>
                  <a:pt x="840892" y="3479"/>
                </a:cubicBezTo>
                <a:cubicBezTo>
                  <a:pt x="893858" y="-21239"/>
                  <a:pt x="866114" y="93268"/>
                  <a:pt x="878725" y="110419"/>
                </a:cubicBezTo>
                <a:cubicBezTo>
                  <a:pt x="887301" y="122525"/>
                  <a:pt x="906974" y="117481"/>
                  <a:pt x="895876" y="139172"/>
                </a:cubicBezTo>
                <a:cubicBezTo>
                  <a:pt x="887805" y="155314"/>
                  <a:pt x="930682" y="182553"/>
                  <a:pt x="940266" y="190120"/>
                </a:cubicBezTo>
                <a:cubicBezTo>
                  <a:pt x="962462" y="206766"/>
                  <a:pt x="992223" y="223412"/>
                  <a:pt x="954895" y="245607"/>
                </a:cubicBezTo>
                <a:cubicBezTo>
                  <a:pt x="880743" y="289493"/>
                  <a:pt x="762705" y="311688"/>
                  <a:pt x="683509" y="269316"/>
                </a:cubicBezTo>
                <a:cubicBezTo>
                  <a:pt x="673420" y="263767"/>
                  <a:pt x="665854" y="269820"/>
                  <a:pt x="657783" y="274360"/>
                </a:cubicBezTo>
                <a:cubicBezTo>
                  <a:pt x="504435" y="358601"/>
                  <a:pt x="351086" y="442337"/>
                  <a:pt x="198243" y="527082"/>
                </a:cubicBezTo>
                <a:cubicBezTo>
                  <a:pt x="170499" y="542215"/>
                  <a:pt x="143764" y="553817"/>
                  <a:pt x="114002" y="532631"/>
                </a:cubicBezTo>
                <a:cubicBezTo>
                  <a:pt x="100887" y="523551"/>
                  <a:pt x="71125" y="540702"/>
                  <a:pt x="59019" y="546250"/>
                </a:cubicBezTo>
                <a:cubicBezTo>
                  <a:pt x="48426" y="551295"/>
                  <a:pt x="37833" y="557853"/>
                  <a:pt x="27240" y="561888"/>
                </a:cubicBezTo>
                <a:cubicBezTo>
                  <a:pt x="23708" y="563401"/>
                  <a:pt x="19673" y="566932"/>
                  <a:pt x="16142" y="567437"/>
                </a:cubicBezTo>
                <a:cubicBezTo>
                  <a:pt x="11602" y="568446"/>
                  <a:pt x="4540" y="565419"/>
                  <a:pt x="0" y="563906"/>
                </a:cubicBezTo>
                <a:close/>
              </a:path>
            </a:pathLst>
          </a:custGeom>
          <a:solidFill>
            <a:srgbClr val="A0A0A0"/>
          </a:solidFill>
          <a:ln w="50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24C85DA-9C5F-436F-AF18-9426BD1425F3}"/>
              </a:ext>
            </a:extLst>
          </p:cNvPr>
          <p:cNvSpPr/>
          <p:nvPr/>
        </p:nvSpPr>
        <p:spPr>
          <a:xfrm rot="13864680">
            <a:off x="9033663" y="4868417"/>
            <a:ext cx="968515" cy="564967"/>
          </a:xfrm>
          <a:custGeom>
            <a:avLst/>
            <a:gdLst>
              <a:gd name="connsiteX0" fmla="*/ 0 w 968514"/>
              <a:gd name="connsiteY0" fmla="*/ 563906 h 564966"/>
              <a:gd name="connsiteX1" fmla="*/ 102400 w 968514"/>
              <a:gd name="connsiteY1" fmla="*/ 491267 h 564966"/>
              <a:gd name="connsiteX2" fmla="*/ 145277 w 968514"/>
              <a:gd name="connsiteY2" fmla="*/ 446372 h 564966"/>
              <a:gd name="connsiteX3" fmla="*/ 446929 w 968514"/>
              <a:gd name="connsiteY3" fmla="*/ 311688 h 564966"/>
              <a:gd name="connsiteX4" fmla="*/ 628526 w 968514"/>
              <a:gd name="connsiteY4" fmla="*/ 230474 h 564966"/>
              <a:gd name="connsiteX5" fmla="*/ 655765 w 968514"/>
              <a:gd name="connsiteY5" fmla="*/ 198190 h 564966"/>
              <a:gd name="connsiteX6" fmla="*/ 840892 w 968514"/>
              <a:gd name="connsiteY6" fmla="*/ 3479 h 564966"/>
              <a:gd name="connsiteX7" fmla="*/ 878725 w 968514"/>
              <a:gd name="connsiteY7" fmla="*/ 110419 h 564966"/>
              <a:gd name="connsiteX8" fmla="*/ 895876 w 968514"/>
              <a:gd name="connsiteY8" fmla="*/ 139172 h 564966"/>
              <a:gd name="connsiteX9" fmla="*/ 940266 w 968514"/>
              <a:gd name="connsiteY9" fmla="*/ 190120 h 564966"/>
              <a:gd name="connsiteX10" fmla="*/ 954895 w 968514"/>
              <a:gd name="connsiteY10" fmla="*/ 245607 h 564966"/>
              <a:gd name="connsiteX11" fmla="*/ 683509 w 968514"/>
              <a:gd name="connsiteY11" fmla="*/ 269316 h 564966"/>
              <a:gd name="connsiteX12" fmla="*/ 657783 w 968514"/>
              <a:gd name="connsiteY12" fmla="*/ 274360 h 564966"/>
              <a:gd name="connsiteX13" fmla="*/ 198243 w 968514"/>
              <a:gd name="connsiteY13" fmla="*/ 527082 h 564966"/>
              <a:gd name="connsiteX14" fmla="*/ 114002 w 968514"/>
              <a:gd name="connsiteY14" fmla="*/ 532631 h 564966"/>
              <a:gd name="connsiteX15" fmla="*/ 59019 w 968514"/>
              <a:gd name="connsiteY15" fmla="*/ 546250 h 564966"/>
              <a:gd name="connsiteX16" fmla="*/ 27240 w 968514"/>
              <a:gd name="connsiteY16" fmla="*/ 561888 h 564966"/>
              <a:gd name="connsiteX17" fmla="*/ 16142 w 968514"/>
              <a:gd name="connsiteY17" fmla="*/ 567437 h 564966"/>
              <a:gd name="connsiteX18" fmla="*/ 0 w 968514"/>
              <a:gd name="connsiteY18" fmla="*/ 563906 h 56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8514" h="564966">
                <a:moveTo>
                  <a:pt x="0" y="563906"/>
                </a:moveTo>
                <a:cubicBezTo>
                  <a:pt x="26231" y="545746"/>
                  <a:pt x="97860" y="527587"/>
                  <a:pt x="102400" y="491267"/>
                </a:cubicBezTo>
                <a:cubicBezTo>
                  <a:pt x="105427" y="466550"/>
                  <a:pt x="124595" y="455452"/>
                  <a:pt x="145277" y="446372"/>
                </a:cubicBezTo>
                <a:cubicBezTo>
                  <a:pt x="245660" y="401478"/>
                  <a:pt x="346547" y="356583"/>
                  <a:pt x="446929" y="311688"/>
                </a:cubicBezTo>
                <a:cubicBezTo>
                  <a:pt x="507461" y="284449"/>
                  <a:pt x="567993" y="257209"/>
                  <a:pt x="628526" y="230474"/>
                </a:cubicBezTo>
                <a:cubicBezTo>
                  <a:pt x="643659" y="223917"/>
                  <a:pt x="650721" y="214837"/>
                  <a:pt x="655765" y="198190"/>
                </a:cubicBezTo>
                <a:cubicBezTo>
                  <a:pt x="685527" y="103357"/>
                  <a:pt x="754130" y="44338"/>
                  <a:pt x="840892" y="3479"/>
                </a:cubicBezTo>
                <a:cubicBezTo>
                  <a:pt x="893858" y="-21239"/>
                  <a:pt x="866114" y="93268"/>
                  <a:pt x="878725" y="110419"/>
                </a:cubicBezTo>
                <a:cubicBezTo>
                  <a:pt x="887301" y="122525"/>
                  <a:pt x="906974" y="117481"/>
                  <a:pt x="895876" y="139172"/>
                </a:cubicBezTo>
                <a:cubicBezTo>
                  <a:pt x="887805" y="155314"/>
                  <a:pt x="930682" y="182553"/>
                  <a:pt x="940266" y="190120"/>
                </a:cubicBezTo>
                <a:cubicBezTo>
                  <a:pt x="962462" y="206766"/>
                  <a:pt x="992223" y="223412"/>
                  <a:pt x="954895" y="245607"/>
                </a:cubicBezTo>
                <a:cubicBezTo>
                  <a:pt x="880743" y="289493"/>
                  <a:pt x="762705" y="311688"/>
                  <a:pt x="683509" y="269316"/>
                </a:cubicBezTo>
                <a:cubicBezTo>
                  <a:pt x="673420" y="263767"/>
                  <a:pt x="665854" y="269820"/>
                  <a:pt x="657783" y="274360"/>
                </a:cubicBezTo>
                <a:cubicBezTo>
                  <a:pt x="504435" y="358601"/>
                  <a:pt x="351086" y="442337"/>
                  <a:pt x="198243" y="527082"/>
                </a:cubicBezTo>
                <a:cubicBezTo>
                  <a:pt x="170499" y="542215"/>
                  <a:pt x="143764" y="553817"/>
                  <a:pt x="114002" y="532631"/>
                </a:cubicBezTo>
                <a:cubicBezTo>
                  <a:pt x="100887" y="523551"/>
                  <a:pt x="71125" y="540702"/>
                  <a:pt x="59019" y="546250"/>
                </a:cubicBezTo>
                <a:cubicBezTo>
                  <a:pt x="48426" y="551295"/>
                  <a:pt x="37833" y="557853"/>
                  <a:pt x="27240" y="561888"/>
                </a:cubicBezTo>
                <a:cubicBezTo>
                  <a:pt x="23708" y="563401"/>
                  <a:pt x="19673" y="566932"/>
                  <a:pt x="16142" y="567437"/>
                </a:cubicBezTo>
                <a:cubicBezTo>
                  <a:pt x="11602" y="568446"/>
                  <a:pt x="4540" y="565419"/>
                  <a:pt x="0" y="563906"/>
                </a:cubicBezTo>
                <a:close/>
              </a:path>
            </a:pathLst>
          </a:custGeom>
          <a:solidFill>
            <a:srgbClr val="A0A0A0"/>
          </a:solidFill>
          <a:ln w="50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23012F3-522D-4033-8C50-4489FE914533}"/>
              </a:ext>
            </a:extLst>
          </p:cNvPr>
          <p:cNvGrpSpPr/>
          <p:nvPr/>
        </p:nvGrpSpPr>
        <p:grpSpPr>
          <a:xfrm>
            <a:off x="9696317" y="2265699"/>
            <a:ext cx="1967296" cy="2440302"/>
            <a:chOff x="9474146" y="2285342"/>
            <a:chExt cx="1967296" cy="24403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6C3B214-C5C9-45DD-B7B2-73B050F4296F}"/>
                </a:ext>
              </a:extLst>
            </p:cNvPr>
            <p:cNvSpPr/>
            <p:nvPr/>
          </p:nvSpPr>
          <p:spPr>
            <a:xfrm>
              <a:off x="9474146" y="2285342"/>
              <a:ext cx="1967296" cy="244030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D1AC6E0-457F-47C7-9D23-8CB1B30D30E8}"/>
                </a:ext>
              </a:extLst>
            </p:cNvPr>
            <p:cNvSpPr/>
            <p:nvPr/>
          </p:nvSpPr>
          <p:spPr>
            <a:xfrm>
              <a:off x="9558223" y="2436120"/>
              <a:ext cx="1735069" cy="21605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3B978D-BA92-44D0-B38F-678968304E91}"/>
                </a:ext>
              </a:extLst>
            </p:cNvPr>
            <p:cNvSpPr/>
            <p:nvPr/>
          </p:nvSpPr>
          <p:spPr>
            <a:xfrm>
              <a:off x="9704717" y="2657504"/>
              <a:ext cx="1387195" cy="1725166"/>
            </a:xfrm>
            <a:custGeom>
              <a:avLst/>
              <a:gdLst>
                <a:gd name="connsiteX0" fmla="*/ 1390662 w 1387195"/>
                <a:gd name="connsiteY0" fmla="*/ 873393 h 1725166"/>
                <a:gd name="connsiteX1" fmla="*/ 1181826 w 1387195"/>
                <a:gd name="connsiteY1" fmla="*/ 1488804 h 1725166"/>
                <a:gd name="connsiteX2" fmla="*/ 792907 w 1387195"/>
                <a:gd name="connsiteY2" fmla="*/ 1722357 h 1725166"/>
                <a:gd name="connsiteX3" fmla="*/ 285446 w 1387195"/>
                <a:gd name="connsiteY3" fmla="*/ 1559929 h 1725166"/>
                <a:gd name="connsiteX4" fmla="*/ 19608 w 1387195"/>
                <a:gd name="connsiteY4" fmla="*/ 1058521 h 1725166"/>
                <a:gd name="connsiteX5" fmla="*/ 138151 w 1387195"/>
                <a:gd name="connsiteY5" fmla="*/ 345755 h 1725166"/>
                <a:gd name="connsiteX6" fmla="*/ 497812 w 1387195"/>
                <a:gd name="connsiteY6" fmla="*/ 36032 h 1725166"/>
                <a:gd name="connsiteX7" fmla="*/ 1081948 w 1387195"/>
                <a:gd name="connsiteY7" fmla="*/ 152052 h 1725166"/>
                <a:gd name="connsiteX8" fmla="*/ 1368971 w 1387195"/>
                <a:gd name="connsiteY8" fmla="*/ 655478 h 1725166"/>
                <a:gd name="connsiteX9" fmla="*/ 1390662 w 1387195"/>
                <a:gd name="connsiteY9" fmla="*/ 873393 h 172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7195" h="1725166">
                  <a:moveTo>
                    <a:pt x="1390662" y="873393"/>
                  </a:moveTo>
                  <a:cubicBezTo>
                    <a:pt x="1387635" y="1101398"/>
                    <a:pt x="1327103" y="1309729"/>
                    <a:pt x="1181826" y="1488804"/>
                  </a:cubicBezTo>
                  <a:cubicBezTo>
                    <a:pt x="1080939" y="1612895"/>
                    <a:pt x="952813" y="1696631"/>
                    <a:pt x="792907" y="1722357"/>
                  </a:cubicBezTo>
                  <a:cubicBezTo>
                    <a:pt x="597186" y="1753127"/>
                    <a:pt x="429209" y="1691586"/>
                    <a:pt x="285446" y="1559929"/>
                  </a:cubicBezTo>
                  <a:cubicBezTo>
                    <a:pt x="137646" y="1424740"/>
                    <a:pt x="55423" y="1253233"/>
                    <a:pt x="19608" y="1058521"/>
                  </a:cubicBezTo>
                  <a:cubicBezTo>
                    <a:pt x="-26295" y="807312"/>
                    <a:pt x="6493" y="567706"/>
                    <a:pt x="138151" y="345755"/>
                  </a:cubicBezTo>
                  <a:cubicBezTo>
                    <a:pt x="222896" y="203000"/>
                    <a:pt x="338916" y="92024"/>
                    <a:pt x="497812" y="36032"/>
                  </a:cubicBezTo>
                  <a:cubicBezTo>
                    <a:pt x="714215" y="-40642"/>
                    <a:pt x="909431" y="8288"/>
                    <a:pt x="1081948" y="152052"/>
                  </a:cubicBezTo>
                  <a:cubicBezTo>
                    <a:pt x="1239331" y="283205"/>
                    <a:pt x="1325085" y="457739"/>
                    <a:pt x="1368971" y="655478"/>
                  </a:cubicBezTo>
                  <a:cubicBezTo>
                    <a:pt x="1384104" y="727107"/>
                    <a:pt x="1391166" y="799746"/>
                    <a:pt x="1390662" y="873393"/>
                  </a:cubicBezTo>
                  <a:close/>
                </a:path>
              </a:pathLst>
            </a:custGeom>
            <a:solidFill>
              <a:srgbClr val="646464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8B0853-ADFA-436A-B030-6114B20EE844}"/>
                </a:ext>
              </a:extLst>
            </p:cNvPr>
            <p:cNvSpPr/>
            <p:nvPr/>
          </p:nvSpPr>
          <p:spPr>
            <a:xfrm>
              <a:off x="9800863" y="2803236"/>
              <a:ext cx="1150111" cy="1432594"/>
            </a:xfrm>
            <a:custGeom>
              <a:avLst/>
              <a:gdLst>
                <a:gd name="connsiteX0" fmla="*/ 1151760 w 1150111"/>
                <a:gd name="connsiteY0" fmla="*/ 726148 h 1432594"/>
                <a:gd name="connsiteX1" fmla="*/ 991855 w 1150111"/>
                <a:gd name="connsiteY1" fmla="*/ 1218476 h 1432594"/>
                <a:gd name="connsiteX2" fmla="*/ 180724 w 1150111"/>
                <a:gd name="connsiteY2" fmla="*/ 1237140 h 1432594"/>
                <a:gd name="connsiteX3" fmla="*/ 3163 w 1150111"/>
                <a:gd name="connsiteY3" fmla="*/ 787184 h 1432594"/>
                <a:gd name="connsiteX4" fmla="*/ 136333 w 1150111"/>
                <a:gd name="connsiteY4" fmla="*/ 251979 h 1432594"/>
                <a:gd name="connsiteX5" fmla="*/ 414781 w 1150111"/>
                <a:gd name="connsiteY5" fmla="*/ 28515 h 1432594"/>
                <a:gd name="connsiteX6" fmla="*/ 902570 w 1150111"/>
                <a:gd name="connsiteY6" fmla="*/ 132428 h 1432594"/>
                <a:gd name="connsiteX7" fmla="*/ 1140663 w 1150111"/>
                <a:gd name="connsiteY7" fmla="*/ 584906 h 1432594"/>
                <a:gd name="connsiteX8" fmla="*/ 1151760 w 1150111"/>
                <a:gd name="connsiteY8" fmla="*/ 726148 h 143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0111" h="1432594">
                  <a:moveTo>
                    <a:pt x="1151760" y="726148"/>
                  </a:moveTo>
                  <a:cubicBezTo>
                    <a:pt x="1149238" y="906735"/>
                    <a:pt x="1102326" y="1073199"/>
                    <a:pt x="991855" y="1218476"/>
                  </a:cubicBezTo>
                  <a:cubicBezTo>
                    <a:pt x="777974" y="1500455"/>
                    <a:pt x="408224" y="1508526"/>
                    <a:pt x="180724" y="1237140"/>
                  </a:cubicBezTo>
                  <a:cubicBezTo>
                    <a:pt x="71766" y="1106996"/>
                    <a:pt x="16782" y="954657"/>
                    <a:pt x="3163" y="787184"/>
                  </a:cubicBezTo>
                  <a:cubicBezTo>
                    <a:pt x="-11971" y="594490"/>
                    <a:pt x="26366" y="413903"/>
                    <a:pt x="136333" y="251979"/>
                  </a:cubicBezTo>
                  <a:cubicBezTo>
                    <a:pt x="205945" y="149075"/>
                    <a:pt x="296239" y="69374"/>
                    <a:pt x="414781" y="28515"/>
                  </a:cubicBezTo>
                  <a:cubicBezTo>
                    <a:pt x="597387" y="-34035"/>
                    <a:pt x="760319" y="8842"/>
                    <a:pt x="902570" y="132428"/>
                  </a:cubicBezTo>
                  <a:cubicBezTo>
                    <a:pt x="1039776" y="251475"/>
                    <a:pt x="1110397" y="408354"/>
                    <a:pt x="1140663" y="584906"/>
                  </a:cubicBezTo>
                  <a:cubicBezTo>
                    <a:pt x="1148734" y="631819"/>
                    <a:pt x="1152769" y="678731"/>
                    <a:pt x="1151760" y="726148"/>
                  </a:cubicBezTo>
                  <a:close/>
                </a:path>
              </a:pathLst>
            </a:custGeom>
            <a:solidFill>
              <a:srgbClr val="FEFEFE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65754C-E00A-46F6-84D7-53EED1ED911A}"/>
                </a:ext>
              </a:extLst>
            </p:cNvPr>
            <p:cNvSpPr/>
            <p:nvPr/>
          </p:nvSpPr>
          <p:spPr>
            <a:xfrm>
              <a:off x="9999258" y="3061701"/>
              <a:ext cx="721342" cy="897894"/>
            </a:xfrm>
            <a:custGeom>
              <a:avLst/>
              <a:gdLst>
                <a:gd name="connsiteX0" fmla="*/ 350062 w 721341"/>
                <a:gd name="connsiteY0" fmla="*/ 901496 h 897893"/>
                <a:gd name="connsiteX1" fmla="*/ 122562 w 721341"/>
                <a:gd name="connsiteY1" fmla="*/ 787494 h 897893"/>
                <a:gd name="connsiteX2" fmla="*/ 105915 w 721341"/>
                <a:gd name="connsiteY2" fmla="*/ 129711 h 897893"/>
                <a:gd name="connsiteX3" fmla="*/ 610854 w 721341"/>
                <a:gd name="connsiteY3" fmla="*/ 125676 h 897893"/>
                <a:gd name="connsiteX4" fmla="*/ 585128 w 721341"/>
                <a:gd name="connsiteY4" fmla="*/ 807167 h 897893"/>
                <a:gd name="connsiteX5" fmla="*/ 350062 w 721341"/>
                <a:gd name="connsiteY5" fmla="*/ 901496 h 89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1341" h="897893">
                  <a:moveTo>
                    <a:pt x="350062" y="901496"/>
                  </a:moveTo>
                  <a:cubicBezTo>
                    <a:pt x="265821" y="900487"/>
                    <a:pt x="187129" y="858115"/>
                    <a:pt x="122562" y="787494"/>
                  </a:cubicBezTo>
                  <a:cubicBezTo>
                    <a:pt x="-34317" y="615482"/>
                    <a:pt x="-41380" y="309794"/>
                    <a:pt x="105915" y="129711"/>
                  </a:cubicBezTo>
                  <a:cubicBezTo>
                    <a:pt x="246148" y="-41797"/>
                    <a:pt x="467595" y="-43310"/>
                    <a:pt x="610854" y="125676"/>
                  </a:cubicBezTo>
                  <a:cubicBezTo>
                    <a:pt x="770760" y="314839"/>
                    <a:pt x="758654" y="637677"/>
                    <a:pt x="585128" y="807167"/>
                  </a:cubicBezTo>
                  <a:cubicBezTo>
                    <a:pt x="524092" y="867195"/>
                    <a:pt x="450948" y="901496"/>
                    <a:pt x="350062" y="901496"/>
                  </a:cubicBezTo>
                  <a:close/>
                </a:path>
              </a:pathLst>
            </a:custGeom>
            <a:solidFill>
              <a:srgbClr val="646464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E2A53C4-B387-49AB-9738-8A769A2249F4}"/>
                </a:ext>
              </a:extLst>
            </p:cNvPr>
            <p:cNvSpPr/>
            <p:nvPr/>
          </p:nvSpPr>
          <p:spPr>
            <a:xfrm>
              <a:off x="10053717" y="3137980"/>
              <a:ext cx="595233" cy="746563"/>
            </a:xfrm>
            <a:custGeom>
              <a:avLst/>
              <a:gdLst>
                <a:gd name="connsiteX0" fmla="*/ 5 w 595232"/>
                <a:gd name="connsiteY0" fmla="*/ 339447 h 746563"/>
                <a:gd name="connsiteX1" fmla="*/ 96856 w 595232"/>
                <a:gd name="connsiteY1" fmla="*/ 96814 h 746563"/>
                <a:gd name="connsiteX2" fmla="*/ 489811 w 595232"/>
                <a:gd name="connsiteY2" fmla="*/ 85716 h 746563"/>
                <a:gd name="connsiteX3" fmla="*/ 494351 w 595232"/>
                <a:gd name="connsiteY3" fmla="*/ 661780 h 746563"/>
                <a:gd name="connsiteX4" fmla="*/ 111485 w 595232"/>
                <a:gd name="connsiteY4" fmla="*/ 665312 h 746563"/>
                <a:gd name="connsiteX5" fmla="*/ 5 w 595232"/>
                <a:gd name="connsiteY5" fmla="*/ 339447 h 74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232" h="746563">
                  <a:moveTo>
                    <a:pt x="5" y="339447"/>
                  </a:moveTo>
                  <a:cubicBezTo>
                    <a:pt x="1013" y="268321"/>
                    <a:pt x="28757" y="175001"/>
                    <a:pt x="96856" y="96814"/>
                  </a:cubicBezTo>
                  <a:cubicBezTo>
                    <a:pt x="205310" y="-28286"/>
                    <a:pt x="374295" y="-32322"/>
                    <a:pt x="489811" y="85716"/>
                  </a:cubicBezTo>
                  <a:cubicBezTo>
                    <a:pt x="635088" y="234020"/>
                    <a:pt x="637106" y="511963"/>
                    <a:pt x="494351" y="661780"/>
                  </a:cubicBezTo>
                  <a:cubicBezTo>
                    <a:pt x="383879" y="777296"/>
                    <a:pt x="223974" y="778809"/>
                    <a:pt x="111485" y="665312"/>
                  </a:cubicBezTo>
                  <a:cubicBezTo>
                    <a:pt x="40864" y="593177"/>
                    <a:pt x="-500" y="485733"/>
                    <a:pt x="5" y="339447"/>
                  </a:cubicBezTo>
                  <a:close/>
                </a:path>
              </a:pathLst>
            </a:custGeom>
            <a:solidFill>
              <a:srgbClr val="FEFEFE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1760F2-4408-451B-991C-1370E7D4DCAD}"/>
                </a:ext>
              </a:extLst>
            </p:cNvPr>
            <p:cNvSpPr/>
            <p:nvPr/>
          </p:nvSpPr>
          <p:spPr>
            <a:xfrm>
              <a:off x="10150780" y="3291356"/>
              <a:ext cx="379893" cy="436581"/>
            </a:xfrm>
            <a:custGeom>
              <a:avLst/>
              <a:gdLst>
                <a:gd name="connsiteX0" fmla="*/ 5 w 595232"/>
                <a:gd name="connsiteY0" fmla="*/ 339447 h 746563"/>
                <a:gd name="connsiteX1" fmla="*/ 96856 w 595232"/>
                <a:gd name="connsiteY1" fmla="*/ 96814 h 746563"/>
                <a:gd name="connsiteX2" fmla="*/ 489811 w 595232"/>
                <a:gd name="connsiteY2" fmla="*/ 85716 h 746563"/>
                <a:gd name="connsiteX3" fmla="*/ 494351 w 595232"/>
                <a:gd name="connsiteY3" fmla="*/ 661780 h 746563"/>
                <a:gd name="connsiteX4" fmla="*/ 111485 w 595232"/>
                <a:gd name="connsiteY4" fmla="*/ 665312 h 746563"/>
                <a:gd name="connsiteX5" fmla="*/ 5 w 595232"/>
                <a:gd name="connsiteY5" fmla="*/ 339447 h 74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232" h="746563">
                  <a:moveTo>
                    <a:pt x="5" y="339447"/>
                  </a:moveTo>
                  <a:cubicBezTo>
                    <a:pt x="1013" y="268321"/>
                    <a:pt x="28757" y="175001"/>
                    <a:pt x="96856" y="96814"/>
                  </a:cubicBezTo>
                  <a:cubicBezTo>
                    <a:pt x="205310" y="-28286"/>
                    <a:pt x="374295" y="-32322"/>
                    <a:pt x="489811" y="85716"/>
                  </a:cubicBezTo>
                  <a:cubicBezTo>
                    <a:pt x="635088" y="234020"/>
                    <a:pt x="637106" y="511963"/>
                    <a:pt x="494351" y="661780"/>
                  </a:cubicBezTo>
                  <a:cubicBezTo>
                    <a:pt x="383879" y="777296"/>
                    <a:pt x="223974" y="778809"/>
                    <a:pt x="111485" y="665312"/>
                  </a:cubicBezTo>
                  <a:cubicBezTo>
                    <a:pt x="40864" y="593177"/>
                    <a:pt x="-500" y="485733"/>
                    <a:pt x="5" y="339447"/>
                  </a:cubicBezTo>
                  <a:close/>
                </a:path>
              </a:pathLst>
            </a:custGeom>
            <a:solidFill>
              <a:schemeClr val="accent1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직사각형 31">
            <a:extLst>
              <a:ext uri="{FF2B5EF4-FFF2-40B4-BE49-F238E27FC236}">
                <a16:creationId xmlns:a16="http://schemas.microsoft.com/office/drawing/2014/main" id="{B88F2BE4-D3A4-43A9-820D-DC672CAE2040}"/>
              </a:ext>
            </a:extLst>
          </p:cNvPr>
          <p:cNvSpPr/>
          <p:nvPr/>
        </p:nvSpPr>
        <p:spPr>
          <a:xfrm>
            <a:off x="1419343" y="4244336"/>
            <a:ext cx="413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Выдвигать на голосование собственные инициативы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и определять насколько они востребованы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2">
            <a:extLst>
              <a:ext uri="{FF2B5EF4-FFF2-40B4-BE49-F238E27FC236}">
                <a16:creationId xmlns:a16="http://schemas.microsoft.com/office/drawing/2014/main" id="{69487A99-387C-43DA-8FC9-EC80B229133A}"/>
              </a:ext>
            </a:extLst>
          </p:cNvPr>
          <p:cNvSpPr/>
          <p:nvPr/>
        </p:nvSpPr>
        <p:spPr>
          <a:xfrm>
            <a:off x="1419343" y="4956750"/>
            <a:ext cx="4133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Отслеживать поступающие от граждан инициативы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самые актуальные и популярные не пройдут мимо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3">
            <a:extLst>
              <a:ext uri="{FF2B5EF4-FFF2-40B4-BE49-F238E27FC236}">
                <a16:creationId xmlns:a16="http://schemas.microsoft.com/office/drawing/2014/main" id="{6EEA4DD4-3C68-4909-BF77-53E835450134}"/>
              </a:ext>
            </a:extLst>
          </p:cNvPr>
          <p:cNvSpPr/>
          <p:nvPr/>
        </p:nvSpPr>
        <p:spPr>
          <a:xfrm>
            <a:off x="1419343" y="5669164"/>
            <a:ext cx="413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Вести учет инициатив и обращений граждан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удобные графики позволят узнать, по каким сферам деятельности есть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просадки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57109C-65FA-4761-B8DE-4804FF1A1C8D}"/>
              </a:ext>
            </a:extLst>
          </p:cNvPr>
          <p:cNvSpPr txBox="1"/>
          <p:nvPr/>
        </p:nvSpPr>
        <p:spPr>
          <a:xfrm>
            <a:off x="655892" y="1380731"/>
            <a:ext cx="398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2400" b="1" dirty="0">
                <a:solidFill>
                  <a:schemeClr val="accent4"/>
                </a:solidFill>
                <a:cs typeface="Arial" pitchFamily="34" charset="0"/>
              </a:rPr>
              <a:t>На платформе </a:t>
            </a:r>
            <a:r>
              <a:rPr lang="ru-RU" altLang="ko-KR" sz="2400" b="1" dirty="0">
                <a:solidFill>
                  <a:srgbClr val="FF0000"/>
                </a:solidFill>
                <a:cs typeface="Arial" pitchFamily="34" charset="0"/>
              </a:rPr>
              <a:t>можно продуктивно управлять</a:t>
            </a:r>
            <a:r>
              <a:rPr lang="ru-RU" altLang="ko-KR" sz="2400" b="1" dirty="0">
                <a:solidFill>
                  <a:schemeClr val="accent4"/>
                </a:solidFill>
                <a:cs typeface="Arial" pitchFamily="34" charset="0"/>
              </a:rPr>
              <a:t> принятием решений 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7A5662B-E6CC-4C9C-B433-7637DC99B03F}"/>
              </a:ext>
            </a:extLst>
          </p:cNvPr>
          <p:cNvGrpSpPr/>
          <p:nvPr/>
        </p:nvGrpSpPr>
        <p:grpSpPr>
          <a:xfrm>
            <a:off x="655894" y="2687025"/>
            <a:ext cx="5342583" cy="1152106"/>
            <a:chOff x="4932040" y="3928857"/>
            <a:chExt cx="3456384" cy="115210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DC7039-3843-4C29-98A9-95D4E03EB675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Которая позволяет отследить тенденции формирования потребностей у граждан, лежащих в сфере компетенций тех или иных госорганов, вовремя формировать статистическую отчетность и принимать во внимание текущие потребности населения. Например.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048110-4E23-4249-A410-B1B6AF8A95C4}"/>
                </a:ext>
              </a:extLst>
            </p:cNvPr>
            <p:cNvSpPr txBox="1"/>
            <p:nvPr/>
          </p:nvSpPr>
          <p:spPr>
            <a:xfrm>
              <a:off x="4932040" y="3928857"/>
              <a:ext cx="345638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Все благодаря системе обратной связи,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8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33446" y="4258059"/>
            <a:ext cx="314304" cy="445147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Rounded Rectangle 10">
            <a:extLst>
              <a:ext uri="{FF2B5EF4-FFF2-40B4-BE49-F238E27FC236}">
                <a16:creationId xmlns:a16="http://schemas.microsoft.com/office/drawing/2014/main" id="{56F36B14-B587-42B7-8CC8-BBBACCD65880}"/>
              </a:ext>
            </a:extLst>
          </p:cNvPr>
          <p:cNvSpPr/>
          <p:nvPr/>
        </p:nvSpPr>
        <p:spPr>
          <a:xfrm>
            <a:off x="745205" y="5767708"/>
            <a:ext cx="296873" cy="39287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628604" y="50830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sz="3600" dirty="0"/>
              <a:t>И заметность мнения людей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466032-F529-450D-9BE9-AA3DF7C4A74A}"/>
              </a:ext>
            </a:extLst>
          </p:cNvPr>
          <p:cNvGrpSpPr/>
          <p:nvPr/>
        </p:nvGrpSpPr>
        <p:grpSpPr>
          <a:xfrm>
            <a:off x="6922851" y="1926876"/>
            <a:ext cx="4393223" cy="1312632"/>
            <a:chOff x="3501215" y="2000094"/>
            <a:chExt cx="4031191" cy="13126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C4835A-A88C-4F47-82E9-3F89579F7A0B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важны для понимания текущих проблем общества. Из множества предлагаемых проблем и их решений быстро услышаны будут не все.</a:t>
              </a:r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Но 10 наиболее актуальных, набравших наибольшее число голосов, обязаны быть восприняты. </a:t>
              </a:r>
              <a:r>
                <a:rPr lang="ru-RU" altLang="ko-KR" sz="1200" b="1" dirty="0">
                  <a:solidFill>
                    <a:schemeClr val="accent1"/>
                  </a:solidFill>
                  <a:cs typeface="Arial" pitchFamily="34" charset="0"/>
                </a:rPr>
                <a:t>Платформа покажет их.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883C93-9A56-415F-B07E-E27E31F2BDC3}"/>
                </a:ext>
              </a:extLst>
            </p:cNvPr>
            <p:cNvSpPr txBox="1"/>
            <p:nvPr/>
          </p:nvSpPr>
          <p:spPr>
            <a:xfrm>
              <a:off x="3501215" y="2000094"/>
              <a:ext cx="4029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Топ-10 гражданских инициатив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F9753A8-B496-47C3-B3AF-26B3F544AB8E}"/>
              </a:ext>
            </a:extLst>
          </p:cNvPr>
          <p:cNvGrpSpPr/>
          <p:nvPr/>
        </p:nvGrpSpPr>
        <p:grpSpPr>
          <a:xfrm>
            <a:off x="7104441" y="3408084"/>
            <a:ext cx="1761331" cy="1062104"/>
            <a:chOff x="203895" y="3409836"/>
            <a:chExt cx="1761331" cy="10621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46E145-0652-4273-AE3D-91AC21207DD2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10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C8666C-B77A-4310-8DC5-E58D4C823CE5}"/>
                </a:ext>
              </a:extLst>
            </p:cNvPr>
            <p:cNvSpPr txBox="1"/>
            <p:nvPr/>
          </p:nvSpPr>
          <p:spPr>
            <a:xfrm>
              <a:off x="203895" y="3948720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Важнейших инициатив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2E0FAD-876D-4304-A08D-5A1AF1240C2E}"/>
              </a:ext>
            </a:extLst>
          </p:cNvPr>
          <p:cNvGrpSpPr/>
          <p:nvPr/>
        </p:nvGrpSpPr>
        <p:grpSpPr>
          <a:xfrm>
            <a:off x="9373152" y="3408084"/>
            <a:ext cx="1761331" cy="1277548"/>
            <a:chOff x="203895" y="3409836"/>
            <a:chExt cx="1761331" cy="1277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19AEAC-55D7-4A41-B9F1-9D44FB070037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10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358E47-47AE-4E5B-9155-D8B2441E7E98}"/>
                </a:ext>
              </a:extLst>
            </p:cNvPr>
            <p:cNvSpPr txBox="1"/>
            <p:nvPr/>
          </p:nvSpPr>
          <p:spPr>
            <a:xfrm>
              <a:off x="203895" y="3948720"/>
              <a:ext cx="17613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Лидеров общественного мнения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7" name="Isosceles Triangle 13">
            <a:extLst>
              <a:ext uri="{FF2B5EF4-FFF2-40B4-BE49-F238E27FC236}">
                <a16:creationId xmlns:a16="http://schemas.microsoft.com/office/drawing/2014/main" id="{E8144775-5E8B-49E6-98D3-929945163D65}"/>
              </a:ext>
            </a:extLst>
          </p:cNvPr>
          <p:cNvSpPr/>
          <p:nvPr/>
        </p:nvSpPr>
        <p:spPr>
          <a:xfrm rot="10800000">
            <a:off x="859230" y="1801907"/>
            <a:ext cx="5481266" cy="1692188"/>
          </a:xfrm>
          <a:custGeom>
            <a:avLst/>
            <a:gdLst/>
            <a:ahLst/>
            <a:cxnLst/>
            <a:rect l="l" t="t" r="r" b="b"/>
            <a:pathLst>
              <a:path w="3482809" h="1692188">
                <a:moveTo>
                  <a:pt x="3482809" y="1692188"/>
                </a:moveTo>
                <a:lnTo>
                  <a:pt x="0" y="1692188"/>
                </a:lnTo>
                <a:lnTo>
                  <a:pt x="0" y="252028"/>
                </a:lnTo>
                <a:lnTo>
                  <a:pt x="1633392" y="252028"/>
                </a:lnTo>
                <a:lnTo>
                  <a:pt x="1741404" y="0"/>
                </a:lnTo>
                <a:lnTo>
                  <a:pt x="1849416" y="252028"/>
                </a:lnTo>
                <a:lnTo>
                  <a:pt x="3482809" y="252028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01600" dist="88900" dir="36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28" name="그룹 7">
            <a:extLst>
              <a:ext uri="{FF2B5EF4-FFF2-40B4-BE49-F238E27FC236}">
                <a16:creationId xmlns:a16="http://schemas.microsoft.com/office/drawing/2014/main" id="{435D22B0-594F-4B28-B6EE-FF11EABEA8E8}"/>
              </a:ext>
            </a:extLst>
          </p:cNvPr>
          <p:cNvGrpSpPr/>
          <p:nvPr/>
        </p:nvGrpSpPr>
        <p:grpSpPr>
          <a:xfrm>
            <a:off x="1019176" y="2009717"/>
            <a:ext cx="5181599" cy="978326"/>
            <a:chOff x="856254" y="1926874"/>
            <a:chExt cx="3597258" cy="97832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CE6CAF-E5EF-49A4-B694-894B733D8ADE}"/>
                </a:ext>
              </a:extLst>
            </p:cNvPr>
            <p:cNvSpPr txBox="1"/>
            <p:nvPr/>
          </p:nvSpPr>
          <p:spPr>
            <a:xfrm>
              <a:off x="962204" y="1926874"/>
              <a:ext cx="34432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1600" b="1" dirty="0"/>
                <a:t>Популярное мнение заслуживает интереса!</a:t>
              </a:r>
              <a:endParaRPr lang="ko-KR" altLang="en-US" sz="1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6FFDEB-9FA1-437F-A166-87748FD2D0A3}"/>
                </a:ext>
              </a:extLst>
            </p:cNvPr>
            <p:cNvSpPr txBox="1"/>
            <p:nvPr/>
          </p:nvSpPr>
          <p:spPr>
            <a:xfrm>
              <a:off x="856254" y="2258869"/>
              <a:ext cx="3597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/>
                <a:t>Мы отдаем свои голоса лидеру общественного мнения, поддержавшего или предложившего инициативу. Если нас много, эта инициатива должна быть услышана, а лидер приглашен к диалогу. </a:t>
              </a:r>
              <a:endParaRPr lang="ko-KR" altLang="en-US" sz="12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207A812-048D-4E7E-B5AF-A01D5525FEC0}"/>
              </a:ext>
            </a:extLst>
          </p:cNvPr>
          <p:cNvGrpSpPr/>
          <p:nvPr/>
        </p:nvGrpSpPr>
        <p:grpSpPr>
          <a:xfrm>
            <a:off x="909213" y="5021704"/>
            <a:ext cx="5431284" cy="1122027"/>
            <a:chOff x="1346042" y="4916857"/>
            <a:chExt cx="5431284" cy="1122027"/>
          </a:xfrm>
        </p:grpSpPr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id="{C1FEC673-067F-468D-B761-82EF8CAF4721}"/>
                </a:ext>
              </a:extLst>
            </p:cNvPr>
            <p:cNvSpPr/>
            <p:nvPr/>
          </p:nvSpPr>
          <p:spPr>
            <a:xfrm>
              <a:off x="1346042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id="{3A41A784-EFC7-437F-8181-13C80DBEE5B7}"/>
                </a:ext>
              </a:extLst>
            </p:cNvPr>
            <p:cNvSpPr/>
            <p:nvPr/>
          </p:nvSpPr>
          <p:spPr>
            <a:xfrm>
              <a:off x="1902183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id="{0427FDEB-3D65-4F8F-8895-FAC6422617DE}"/>
                </a:ext>
              </a:extLst>
            </p:cNvPr>
            <p:cNvSpPr/>
            <p:nvPr/>
          </p:nvSpPr>
          <p:spPr>
            <a:xfrm>
              <a:off x="2458324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id="{541160FE-2355-4A9B-86FC-51BFE798F674}"/>
                </a:ext>
              </a:extLst>
            </p:cNvPr>
            <p:cNvSpPr/>
            <p:nvPr/>
          </p:nvSpPr>
          <p:spPr>
            <a:xfrm>
              <a:off x="3014465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id="{A3A74A8A-7334-455B-ADD2-6A87F026297E}"/>
                </a:ext>
              </a:extLst>
            </p:cNvPr>
            <p:cNvSpPr/>
            <p:nvPr/>
          </p:nvSpPr>
          <p:spPr>
            <a:xfrm>
              <a:off x="3570606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id="{3E361C6F-AB20-4A61-A556-B608B1AAEAC0}"/>
                </a:ext>
              </a:extLst>
            </p:cNvPr>
            <p:cNvSpPr/>
            <p:nvPr/>
          </p:nvSpPr>
          <p:spPr>
            <a:xfrm>
              <a:off x="4126747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" name="Round Same Side Corner Rectangle 8">
              <a:extLst>
                <a:ext uri="{FF2B5EF4-FFF2-40B4-BE49-F238E27FC236}">
                  <a16:creationId xmlns:a16="http://schemas.microsoft.com/office/drawing/2014/main" id="{296E52D2-E843-46F6-9401-459A41952A51}"/>
                </a:ext>
              </a:extLst>
            </p:cNvPr>
            <p:cNvSpPr/>
            <p:nvPr/>
          </p:nvSpPr>
          <p:spPr>
            <a:xfrm>
              <a:off x="4682888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" name="Round Same Side Corner Rectangle 8">
              <a:extLst>
                <a:ext uri="{FF2B5EF4-FFF2-40B4-BE49-F238E27FC236}">
                  <a16:creationId xmlns:a16="http://schemas.microsoft.com/office/drawing/2014/main" id="{5F93882A-9DB8-495A-AC3D-CBC2094861A5}"/>
                </a:ext>
              </a:extLst>
            </p:cNvPr>
            <p:cNvSpPr/>
            <p:nvPr/>
          </p:nvSpPr>
          <p:spPr>
            <a:xfrm>
              <a:off x="5239029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Round Same Side Corner Rectangle 8">
              <a:extLst>
                <a:ext uri="{FF2B5EF4-FFF2-40B4-BE49-F238E27FC236}">
                  <a16:creationId xmlns:a16="http://schemas.microsoft.com/office/drawing/2014/main" id="{D1104B0C-502E-426B-88A2-448A456C0C54}"/>
                </a:ext>
              </a:extLst>
            </p:cNvPr>
            <p:cNvSpPr/>
            <p:nvPr/>
          </p:nvSpPr>
          <p:spPr>
            <a:xfrm>
              <a:off x="5795170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" name="Round Same Side Corner Rectangle 8">
              <a:extLst>
                <a:ext uri="{FF2B5EF4-FFF2-40B4-BE49-F238E27FC236}">
                  <a16:creationId xmlns:a16="http://schemas.microsoft.com/office/drawing/2014/main" id="{5B239CC4-39A4-4D92-82A5-C5027E9E841D}"/>
                </a:ext>
              </a:extLst>
            </p:cNvPr>
            <p:cNvSpPr/>
            <p:nvPr/>
          </p:nvSpPr>
          <p:spPr>
            <a:xfrm>
              <a:off x="6351307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2" name="Group 39">
            <a:extLst>
              <a:ext uri="{FF2B5EF4-FFF2-40B4-BE49-F238E27FC236}">
                <a16:creationId xmlns:a16="http://schemas.microsoft.com/office/drawing/2014/main" id="{0207A812-048D-4E7E-B5AF-A01D5525FEC0}"/>
              </a:ext>
            </a:extLst>
          </p:cNvPr>
          <p:cNvGrpSpPr/>
          <p:nvPr/>
        </p:nvGrpSpPr>
        <p:grpSpPr>
          <a:xfrm>
            <a:off x="899688" y="3764404"/>
            <a:ext cx="5431284" cy="1122027"/>
            <a:chOff x="1346042" y="4916857"/>
            <a:chExt cx="5431284" cy="1122027"/>
          </a:xfrm>
        </p:grpSpPr>
        <p:sp>
          <p:nvSpPr>
            <p:cNvPr id="43" name="Round Same Side Corner Rectangle 8">
              <a:extLst>
                <a:ext uri="{FF2B5EF4-FFF2-40B4-BE49-F238E27FC236}">
                  <a16:creationId xmlns:a16="http://schemas.microsoft.com/office/drawing/2014/main" id="{C1FEC673-067F-468D-B761-82EF8CAF4721}"/>
                </a:ext>
              </a:extLst>
            </p:cNvPr>
            <p:cNvSpPr/>
            <p:nvPr/>
          </p:nvSpPr>
          <p:spPr>
            <a:xfrm>
              <a:off x="1346042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" name="Round Same Side Corner Rectangle 8">
              <a:extLst>
                <a:ext uri="{FF2B5EF4-FFF2-40B4-BE49-F238E27FC236}">
                  <a16:creationId xmlns:a16="http://schemas.microsoft.com/office/drawing/2014/main" id="{3A41A784-EFC7-437F-8181-13C80DBEE5B7}"/>
                </a:ext>
              </a:extLst>
            </p:cNvPr>
            <p:cNvSpPr/>
            <p:nvPr/>
          </p:nvSpPr>
          <p:spPr>
            <a:xfrm>
              <a:off x="1902183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" name="Round Same Side Corner Rectangle 8">
              <a:extLst>
                <a:ext uri="{FF2B5EF4-FFF2-40B4-BE49-F238E27FC236}">
                  <a16:creationId xmlns:a16="http://schemas.microsoft.com/office/drawing/2014/main" id="{0427FDEB-3D65-4F8F-8895-FAC6422617DE}"/>
                </a:ext>
              </a:extLst>
            </p:cNvPr>
            <p:cNvSpPr/>
            <p:nvPr/>
          </p:nvSpPr>
          <p:spPr>
            <a:xfrm>
              <a:off x="2458324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" name="Round Same Side Corner Rectangle 8">
              <a:extLst>
                <a:ext uri="{FF2B5EF4-FFF2-40B4-BE49-F238E27FC236}">
                  <a16:creationId xmlns:a16="http://schemas.microsoft.com/office/drawing/2014/main" id="{541160FE-2355-4A9B-86FC-51BFE798F674}"/>
                </a:ext>
              </a:extLst>
            </p:cNvPr>
            <p:cNvSpPr/>
            <p:nvPr/>
          </p:nvSpPr>
          <p:spPr>
            <a:xfrm>
              <a:off x="3014465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" name="Round Same Side Corner Rectangle 8">
              <a:extLst>
                <a:ext uri="{FF2B5EF4-FFF2-40B4-BE49-F238E27FC236}">
                  <a16:creationId xmlns:a16="http://schemas.microsoft.com/office/drawing/2014/main" id="{A3A74A8A-7334-455B-ADD2-6A87F026297E}"/>
                </a:ext>
              </a:extLst>
            </p:cNvPr>
            <p:cNvSpPr/>
            <p:nvPr/>
          </p:nvSpPr>
          <p:spPr>
            <a:xfrm>
              <a:off x="3570606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" name="Round Same Side Corner Rectangle 8">
              <a:extLst>
                <a:ext uri="{FF2B5EF4-FFF2-40B4-BE49-F238E27FC236}">
                  <a16:creationId xmlns:a16="http://schemas.microsoft.com/office/drawing/2014/main" id="{3E361C6F-AB20-4A61-A556-B608B1AAEAC0}"/>
                </a:ext>
              </a:extLst>
            </p:cNvPr>
            <p:cNvSpPr/>
            <p:nvPr/>
          </p:nvSpPr>
          <p:spPr>
            <a:xfrm>
              <a:off x="4126747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" name="Round Same Side Corner Rectangle 8">
              <a:extLst>
                <a:ext uri="{FF2B5EF4-FFF2-40B4-BE49-F238E27FC236}">
                  <a16:creationId xmlns:a16="http://schemas.microsoft.com/office/drawing/2014/main" id="{296E52D2-E843-46F6-9401-459A41952A51}"/>
                </a:ext>
              </a:extLst>
            </p:cNvPr>
            <p:cNvSpPr/>
            <p:nvPr/>
          </p:nvSpPr>
          <p:spPr>
            <a:xfrm>
              <a:off x="4682888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" name="Round Same Side Corner Rectangle 8">
              <a:extLst>
                <a:ext uri="{FF2B5EF4-FFF2-40B4-BE49-F238E27FC236}">
                  <a16:creationId xmlns:a16="http://schemas.microsoft.com/office/drawing/2014/main" id="{5F93882A-9DB8-495A-AC3D-CBC2094861A5}"/>
                </a:ext>
              </a:extLst>
            </p:cNvPr>
            <p:cNvSpPr/>
            <p:nvPr/>
          </p:nvSpPr>
          <p:spPr>
            <a:xfrm>
              <a:off x="5239029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" name="Round Same Side Corner Rectangle 8">
              <a:extLst>
                <a:ext uri="{FF2B5EF4-FFF2-40B4-BE49-F238E27FC236}">
                  <a16:creationId xmlns:a16="http://schemas.microsoft.com/office/drawing/2014/main" id="{D1104B0C-502E-426B-88A2-448A456C0C54}"/>
                </a:ext>
              </a:extLst>
            </p:cNvPr>
            <p:cNvSpPr/>
            <p:nvPr/>
          </p:nvSpPr>
          <p:spPr>
            <a:xfrm>
              <a:off x="5795170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" name="Round Same Side Corner Rectangle 8">
              <a:extLst>
                <a:ext uri="{FF2B5EF4-FFF2-40B4-BE49-F238E27FC236}">
                  <a16:creationId xmlns:a16="http://schemas.microsoft.com/office/drawing/2014/main" id="{5B239CC4-39A4-4D92-82A5-C5027E9E841D}"/>
                </a:ext>
              </a:extLst>
            </p:cNvPr>
            <p:cNvSpPr/>
            <p:nvPr/>
          </p:nvSpPr>
          <p:spPr>
            <a:xfrm>
              <a:off x="6351307" y="4916857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3" name="Group 2">
            <a:extLst>
              <a:ext uri="{FF2B5EF4-FFF2-40B4-BE49-F238E27FC236}">
                <a16:creationId xmlns:a16="http://schemas.microsoft.com/office/drawing/2014/main" id="{6E466032-F529-450D-9BE9-AA3DF7C4A74A}"/>
              </a:ext>
            </a:extLst>
          </p:cNvPr>
          <p:cNvGrpSpPr/>
          <p:nvPr/>
        </p:nvGrpSpPr>
        <p:grpSpPr>
          <a:xfrm>
            <a:off x="6989526" y="4746276"/>
            <a:ext cx="4393223" cy="1312632"/>
            <a:chOff x="3501215" y="2000094"/>
            <a:chExt cx="4031191" cy="13126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C4835A-A88C-4F47-82E9-3F89579F7A0B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нужно знать для привлечения их к непосредственной работе с гражданами. О них уже слышали, им доверяют свои голоса, на них надеются и ждут лучшего. Они </a:t>
              </a:r>
              <a:r>
                <a:rPr lang="ru-RU" sz="1200" dirty="0"/>
                <a:t>— мостик между государством и гражданами. </a:t>
              </a:r>
              <a:r>
                <a:rPr lang="ru-RU" sz="1200" b="1" dirty="0">
                  <a:solidFill>
                    <a:schemeClr val="accent1"/>
                  </a:solidFill>
                </a:rPr>
                <a:t>Платформа покажет  их тоже.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883C93-9A56-415F-B07E-E27E31F2BDC3}"/>
                </a:ext>
              </a:extLst>
            </p:cNvPr>
            <p:cNvSpPr txBox="1"/>
            <p:nvPr/>
          </p:nvSpPr>
          <p:spPr>
            <a:xfrm>
              <a:off x="3501215" y="2000094"/>
              <a:ext cx="4029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Топ-10 лидеров общественного мнения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5CB0F1-A3B3-4802-9A4B-A02DCD8D1017}"/>
              </a:ext>
            </a:extLst>
          </p:cNvPr>
          <p:cNvSpPr txBox="1"/>
          <p:nvPr/>
        </p:nvSpPr>
        <p:spPr>
          <a:xfrm rot="20249853">
            <a:off x="1486065" y="3589212"/>
            <a:ext cx="925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ВИДЕОДЕМОНСТРАЦИЯ РАБОТЫ ПРОТОТИПА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349" y="226292"/>
            <a:ext cx="11339377" cy="724247"/>
          </a:xfrm>
          <a:prstGeom prst="rect">
            <a:avLst/>
          </a:prstGeom>
        </p:spPr>
        <p:txBody>
          <a:bodyPr/>
          <a:lstStyle/>
          <a:p>
            <a:r>
              <a:rPr lang="ru-RU" sz="3600" dirty="0"/>
              <a:t>Работа прототипа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882</Words>
  <Application>Microsoft Office PowerPoint</Application>
  <PresentationFormat>Широкоэкранный</PresentationFormat>
  <Paragraphs>132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FZShuTi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MSI</dc:creator>
  <cp:lastModifiedBy>Александр Тихомиров</cp:lastModifiedBy>
  <cp:revision>29</cp:revision>
  <cp:lastPrinted>2020-06-07T08:22:35Z</cp:lastPrinted>
  <dcterms:created xsi:type="dcterms:W3CDTF">2019-01-14T06:35:35Z</dcterms:created>
  <dcterms:modified xsi:type="dcterms:W3CDTF">2020-06-07T11:47:19Z</dcterms:modified>
</cp:coreProperties>
</file>