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88700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1913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1913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88700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C3D310F-0EB7-4428-A462-E3653A6B78A2}" type="slidenum"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756000" y="144000"/>
            <a:ext cx="8795880" cy="205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6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15CSE102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6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Computer Programming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2880000" y="4392000"/>
            <a:ext cx="4824000" cy="144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A + B = C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1291320" y="-36720"/>
            <a:ext cx="7497360" cy="144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Evaluate Expression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6984360" y="7201440"/>
            <a:ext cx="305208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Credits: How to Program C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1424520" y="942120"/>
            <a:ext cx="7480800" cy="63504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1291320" y="-36720"/>
            <a:ext cx="7497360" cy="144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Evaluate Expression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76000" y="2590560"/>
            <a:ext cx="8898120" cy="82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y = 2 * 5 * 5 + 3 * 5 + 7;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3"/>
          <p:cNvSpPr txBox="1"/>
          <p:nvPr/>
        </p:nvSpPr>
        <p:spPr>
          <a:xfrm>
            <a:off x="517680" y="1080000"/>
            <a:ext cx="9196560" cy="156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If you think order of evaluation is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hard to remember 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1291320" y="-36720"/>
            <a:ext cx="7497360" cy="144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Evaluate Expression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576000" y="2590560"/>
            <a:ext cx="8898120" cy="82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y = 2 * 5 * 5 + 3 * 5 + 7;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517680" y="1080000"/>
            <a:ext cx="9196560" cy="156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If you think order of evaluation is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hard to remember 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4"/>
          <p:cNvSpPr txBox="1"/>
          <p:nvPr/>
        </p:nvSpPr>
        <p:spPr>
          <a:xfrm>
            <a:off x="553680" y="4212360"/>
            <a:ext cx="8982000" cy="8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parantheses comes very handy!!!! 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5"/>
          <p:cNvSpPr txBox="1"/>
          <p:nvPr/>
        </p:nvSpPr>
        <p:spPr>
          <a:xfrm>
            <a:off x="252360" y="5146560"/>
            <a:ext cx="9903960" cy="82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y =(2 * 5 * 5) + (3 * 5) + 7;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2068560" y="-36720"/>
            <a:ext cx="5927760" cy="107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Be the Compiler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6624360" y="7200720"/>
            <a:ext cx="342972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Credits: www.tech-recipes.com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900000" y="1368000"/>
            <a:ext cx="8280000" cy="545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#include &lt;stdio.h&gt;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int main()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{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	</a:t>
            </a:r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float c;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	</a:t>
            </a:r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c = 5/9;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	</a:t>
            </a:r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printf(“c = %f”, c);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	</a:t>
            </a:r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return 0;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}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4"/>
          <p:cNvSpPr txBox="1"/>
          <p:nvPr/>
        </p:nvSpPr>
        <p:spPr>
          <a:xfrm>
            <a:off x="4952520" y="2317680"/>
            <a:ext cx="4777200" cy="230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What do you think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is the output of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this code? 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2068560" y="-36720"/>
            <a:ext cx="5927760" cy="107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Be the Compiler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6624360" y="7200720"/>
            <a:ext cx="342972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Credits: www.tech-recipes.com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900000" y="1368000"/>
            <a:ext cx="8280000" cy="545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#include &lt;stdio.h&gt;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int main()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{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	</a:t>
            </a:r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float c;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	</a:t>
            </a:r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c = 5/9;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	</a:t>
            </a:r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printf(“c = %f”, c);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	</a:t>
            </a:r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return 0;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}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4"/>
          <p:cNvSpPr txBox="1"/>
          <p:nvPr/>
        </p:nvSpPr>
        <p:spPr>
          <a:xfrm>
            <a:off x="4464000" y="2232000"/>
            <a:ext cx="4603320" cy="231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The following will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be the output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c = 0.000000</a:t>
            </a:r>
            <a:r>
              <a:rPr b="0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 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138040" y="-36720"/>
            <a:ext cx="5804280" cy="107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Float vs Integer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300360" y="7200720"/>
            <a:ext cx="378360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Credits: Practical C Programming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86400" y="2014200"/>
            <a:ext cx="9907200" cy="360000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80560" y="-36720"/>
            <a:ext cx="8318880" cy="107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Float vs Integer Divide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6624360" y="7200720"/>
            <a:ext cx="342972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Credits: www.tech-recipes.com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900000" y="1368000"/>
            <a:ext cx="8280000" cy="546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#include &lt;stdio.h&gt;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int main()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{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	</a:t>
            </a:r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float c;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	</a:t>
            </a:r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c = </a:t>
            </a:r>
            <a:r>
              <a:rPr b="1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5.0</a:t>
            </a:r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/9;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	</a:t>
            </a:r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printf(“c = %f”, c);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	</a:t>
            </a:r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return 0;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}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4"/>
          <p:cNvSpPr txBox="1"/>
          <p:nvPr/>
        </p:nvSpPr>
        <p:spPr>
          <a:xfrm>
            <a:off x="4464360" y="2232000"/>
            <a:ext cx="4603320" cy="231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The following will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be the output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c = 0.555556</a:t>
            </a:r>
            <a:r>
              <a:rPr b="0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 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034800" y="-36720"/>
            <a:ext cx="4010760" cy="107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Remember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55680" y="1299240"/>
            <a:ext cx="9369000" cy="533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1. If an arithmetic operator has integer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operands then integer operation is 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Performed (resulting in integer type!)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2. If an arithmetic operator has one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floating point operator and one integer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operator, the integer will be converted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to float before the operation is done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6696360" y="7200720"/>
            <a:ext cx="342972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Credits: www.tech-recipes.com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020000" y="7200000"/>
            <a:ext cx="305208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Credits: How to Program C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164240" y="-36720"/>
            <a:ext cx="7751880" cy="107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Relational Operators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29400" y="1078920"/>
            <a:ext cx="9496800" cy="595080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7020000" y="7200000"/>
            <a:ext cx="305208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Credits: How to Program C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82520" y="-36720"/>
            <a:ext cx="9714960" cy="107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Precedence &amp; Associativity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57600" y="1937520"/>
            <a:ext cx="9964800" cy="39600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158120" y="-36720"/>
            <a:ext cx="7764120" cy="144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Arithmetic Operators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46600" y="1828800"/>
            <a:ext cx="9586800" cy="3902400"/>
          </a:xfrm>
          <a:prstGeom prst="rect">
            <a:avLst/>
          </a:prstGeom>
          <a:ln>
            <a:noFill/>
          </a:ln>
        </p:spPr>
      </p:pic>
      <p:sp>
        <p:nvSpPr>
          <p:cNvPr id="43" name="TextShape 2"/>
          <p:cNvSpPr txBox="1"/>
          <p:nvPr/>
        </p:nvSpPr>
        <p:spPr>
          <a:xfrm>
            <a:off x="6264360" y="7200720"/>
            <a:ext cx="378360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Credits: Practical C Programming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796000" y="7200000"/>
            <a:ext cx="428796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Credits: studytipsandtricks.blogspot.in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783440" y="-36720"/>
            <a:ext cx="6513480" cy="107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Logical Operators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597600" y="992160"/>
            <a:ext cx="8884800" cy="619560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09800" y="746280"/>
            <a:ext cx="9860400" cy="5857200"/>
          </a:xfrm>
          <a:prstGeom prst="rect">
            <a:avLst/>
          </a:prstGeom>
          <a:ln>
            <a:noFill/>
          </a:ln>
        </p:spPr>
      </p:pic>
      <p:sp>
        <p:nvSpPr>
          <p:cNvPr id="109" name="TextShape 1"/>
          <p:cNvSpPr txBox="1"/>
          <p:nvPr/>
        </p:nvSpPr>
        <p:spPr>
          <a:xfrm>
            <a:off x="6804360" y="7200360"/>
            <a:ext cx="327564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Credits: www.programiz.com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2216520" y="-108000"/>
            <a:ext cx="5647320" cy="107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Bitwise AND &amp;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531800" y="1137960"/>
            <a:ext cx="7016400" cy="5616000"/>
          </a:xfrm>
          <a:prstGeom prst="rect">
            <a:avLst/>
          </a:prstGeom>
          <a:ln>
            <a:noFill/>
          </a:ln>
        </p:spPr>
      </p:pic>
      <p:sp>
        <p:nvSpPr>
          <p:cNvPr id="112" name="TextShape 2"/>
          <p:cNvSpPr txBox="1"/>
          <p:nvPr/>
        </p:nvSpPr>
        <p:spPr>
          <a:xfrm>
            <a:off x="6804720" y="7200720"/>
            <a:ext cx="327564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Credits: www.programiz.com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2607480" y="-36720"/>
            <a:ext cx="4865400" cy="144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Bitwise OR |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986400" y="1162080"/>
            <a:ext cx="8107200" cy="5673600"/>
          </a:xfrm>
          <a:prstGeom prst="rect">
            <a:avLst/>
          </a:prstGeom>
          <a:ln>
            <a:noFill/>
          </a:ln>
        </p:spPr>
      </p:pic>
      <p:sp>
        <p:nvSpPr>
          <p:cNvPr id="115" name="TextShape 2"/>
          <p:cNvSpPr txBox="1"/>
          <p:nvPr/>
        </p:nvSpPr>
        <p:spPr>
          <a:xfrm>
            <a:off x="6804720" y="7200720"/>
            <a:ext cx="327564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Credits: www.programiz.com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2339280" y="-36720"/>
            <a:ext cx="5401800" cy="144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Bitwise XOR ^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960120" y="1312920"/>
            <a:ext cx="8431200" cy="5587200"/>
          </a:xfrm>
          <a:prstGeom prst="rect">
            <a:avLst/>
          </a:prstGeom>
          <a:ln>
            <a:noFill/>
          </a:ln>
        </p:spPr>
      </p:pic>
      <p:sp>
        <p:nvSpPr>
          <p:cNvPr id="118" name="TextShape 2"/>
          <p:cNvSpPr txBox="1"/>
          <p:nvPr/>
        </p:nvSpPr>
        <p:spPr>
          <a:xfrm>
            <a:off x="6804720" y="7200720"/>
            <a:ext cx="327564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Credits: www.programiz.com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933120" y="-36720"/>
            <a:ext cx="8213760" cy="144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Bitwise Complement ~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36800" y="1375200"/>
            <a:ext cx="9806400" cy="5328000"/>
          </a:xfrm>
          <a:prstGeom prst="rect">
            <a:avLst/>
          </a:prstGeom>
          <a:ln>
            <a:noFill/>
          </a:ln>
        </p:spPr>
      </p:pic>
      <p:sp>
        <p:nvSpPr>
          <p:cNvPr id="121" name="TextShape 2"/>
          <p:cNvSpPr txBox="1"/>
          <p:nvPr/>
        </p:nvSpPr>
        <p:spPr>
          <a:xfrm>
            <a:off x="6805080" y="7201080"/>
            <a:ext cx="327564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Credits: www.programiz.com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933120" y="-36720"/>
            <a:ext cx="8213760" cy="144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Bitwise Complement ~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440000" y="1375200"/>
            <a:ext cx="7275600" cy="3952800"/>
          </a:xfrm>
          <a:prstGeom prst="rect">
            <a:avLst/>
          </a:prstGeom>
          <a:ln>
            <a:noFill/>
          </a:ln>
        </p:spPr>
      </p:pic>
      <p:sp>
        <p:nvSpPr>
          <p:cNvPr id="124" name="TextShape 2"/>
          <p:cNvSpPr txBox="1"/>
          <p:nvPr/>
        </p:nvSpPr>
        <p:spPr>
          <a:xfrm>
            <a:off x="1404720" y="5508000"/>
            <a:ext cx="7994160" cy="231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But the bitwise complement of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35 is -36 how?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933120" y="-36720"/>
            <a:ext cx="8213760" cy="144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Bitwise Complement ~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440000" y="1375200"/>
            <a:ext cx="7275600" cy="3952800"/>
          </a:xfrm>
          <a:prstGeom prst="rect">
            <a:avLst/>
          </a:prstGeom>
          <a:ln>
            <a:noFill/>
          </a:ln>
        </p:spPr>
      </p:pic>
      <p:sp>
        <p:nvSpPr>
          <p:cNvPr id="127" name="TextShape 2"/>
          <p:cNvSpPr txBox="1"/>
          <p:nvPr/>
        </p:nvSpPr>
        <p:spPr>
          <a:xfrm>
            <a:off x="105840" y="5337360"/>
            <a:ext cx="9899280" cy="231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Negative numbers are stored as two’s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complement of positive counterpart.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220 is two’s complement of -36!!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961920" y="-36720"/>
            <a:ext cx="8156160" cy="144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Assignment Operators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42200" y="1631880"/>
            <a:ext cx="9795600" cy="4320000"/>
          </a:xfrm>
          <a:prstGeom prst="rect">
            <a:avLst/>
          </a:prstGeom>
          <a:ln>
            <a:noFill/>
          </a:ln>
        </p:spPr>
      </p:pic>
      <p:sp>
        <p:nvSpPr>
          <p:cNvPr id="130" name="TextShape 2"/>
          <p:cNvSpPr txBox="1"/>
          <p:nvPr/>
        </p:nvSpPr>
        <p:spPr>
          <a:xfrm>
            <a:off x="6949080" y="7201080"/>
            <a:ext cx="305208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Credits: How to Program C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933920" y="-36720"/>
            <a:ext cx="6212160" cy="107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Unary Operators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46800" y="1819800"/>
            <a:ext cx="9986400" cy="3834000"/>
          </a:xfrm>
          <a:prstGeom prst="rect">
            <a:avLst/>
          </a:prstGeom>
          <a:ln>
            <a:noFill/>
          </a:ln>
        </p:spPr>
      </p:pic>
      <p:sp>
        <p:nvSpPr>
          <p:cNvPr id="133" name="TextShape 2"/>
          <p:cNvSpPr txBox="1"/>
          <p:nvPr/>
        </p:nvSpPr>
        <p:spPr>
          <a:xfrm>
            <a:off x="6949080" y="7201440"/>
            <a:ext cx="305208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Credits: How to Program C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68840" y="-36720"/>
            <a:ext cx="9742320" cy="144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Algebraic vs C Expressions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86760" y="1037880"/>
            <a:ext cx="9928800" cy="1800000"/>
          </a:xfrm>
          <a:prstGeom prst="rect">
            <a:avLst/>
          </a:prstGeom>
          <a:ln>
            <a:noFill/>
          </a:ln>
        </p:spPr>
      </p:pic>
      <p:sp>
        <p:nvSpPr>
          <p:cNvPr id="46" name="TextShape 2"/>
          <p:cNvSpPr txBox="1"/>
          <p:nvPr/>
        </p:nvSpPr>
        <p:spPr>
          <a:xfrm>
            <a:off x="6984360" y="7201080"/>
            <a:ext cx="305208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Credits: How to Program C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833400" y="3155760"/>
            <a:ext cx="8413200" cy="199440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273600" y="5407920"/>
            <a:ext cx="9640800" cy="1044000"/>
          </a:xfrm>
          <a:prstGeom prst="rect">
            <a:avLst/>
          </a:prstGeom>
          <a:ln>
            <a:noFill/>
          </a:ln>
        </p:spPr>
      </p:pic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256400" y="-36720"/>
            <a:ext cx="7567560" cy="107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Side-Effect Problems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6229080" y="7201440"/>
            <a:ext cx="378360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Credits: Practical C Programming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225000" y="1339200"/>
            <a:ext cx="9630000" cy="488160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256400" y="-36720"/>
            <a:ext cx="7567560" cy="107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Side-Effect Problems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229080" y="7201440"/>
            <a:ext cx="378360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Credits: Practical C Programming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219600" y="1319400"/>
            <a:ext cx="9640800" cy="4921200"/>
          </a:xfrm>
          <a:prstGeom prst="rect">
            <a:avLst/>
          </a:prstGeom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186200" y="-36720"/>
            <a:ext cx="7707600" cy="107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Conditional Operator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6229080" y="7201440"/>
            <a:ext cx="378360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Credits: codeforwin.in &amp; 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080000" y="1245600"/>
            <a:ext cx="7916400" cy="2498400"/>
          </a:xfrm>
          <a:prstGeom prst="rect">
            <a:avLst/>
          </a:prstGeom>
          <a:ln>
            <a:noFill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186200" y="-36720"/>
            <a:ext cx="7707600" cy="107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Conditional Operator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4753080" y="7201440"/>
            <a:ext cx="534240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Credits: codeforwin.in &amp; infoletcodes.blogspot.in 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081800" y="1245600"/>
            <a:ext cx="7916400" cy="249840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1843200" y="3887280"/>
            <a:ext cx="6393600" cy="2944800"/>
          </a:xfrm>
          <a:prstGeom prst="rect">
            <a:avLst/>
          </a:prstGeom>
          <a:ln>
            <a:noFill/>
          </a:ln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2941920" y="-36720"/>
            <a:ext cx="4196160" cy="107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Big Picture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70200" y="1764720"/>
            <a:ext cx="9939600" cy="3924000"/>
          </a:xfrm>
          <a:prstGeom prst="rect">
            <a:avLst/>
          </a:prstGeom>
          <a:ln>
            <a:noFill/>
          </a:ln>
        </p:spPr>
      </p:pic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756000" y="144000"/>
            <a:ext cx="8795880" cy="205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6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CSE102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6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Computer Programming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2055600" y="3493080"/>
            <a:ext cx="5968800" cy="3661200"/>
          </a:xfrm>
          <a:prstGeom prst="rect">
            <a:avLst/>
          </a:prstGeom>
          <a:ln>
            <a:noFill/>
          </a:ln>
        </p:spPr>
      </p:pic>
      <p:sp>
        <p:nvSpPr>
          <p:cNvPr id="151" name="TextShape 2"/>
          <p:cNvSpPr txBox="1"/>
          <p:nvPr/>
        </p:nvSpPr>
        <p:spPr>
          <a:xfrm>
            <a:off x="7416360" y="7201080"/>
            <a:ext cx="266364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Credits: programiz.com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2781000" y="2267280"/>
            <a:ext cx="4518000" cy="107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(Next Topic)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708840" y="-36720"/>
            <a:ext cx="8587080" cy="144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Evaluating Expressions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284760" y="2880000"/>
            <a:ext cx="9568440" cy="230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m = a + b + c + d + e / 5;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m = (a + b + c + d + e) / 5;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3"/>
          <p:cNvSpPr txBox="1"/>
          <p:nvPr/>
        </p:nvSpPr>
        <p:spPr>
          <a:xfrm>
            <a:off x="216000" y="1656000"/>
            <a:ext cx="9601920" cy="8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Are these two expressions the same?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708840" y="-36720"/>
            <a:ext cx="8587080" cy="144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Evaluating Expressions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284760" y="2880000"/>
            <a:ext cx="9568440" cy="230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m = a + b + c + d + e / 5;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m = (a + b + c + d + e) / 5;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3"/>
          <p:cNvSpPr txBox="1"/>
          <p:nvPr/>
        </p:nvSpPr>
        <p:spPr>
          <a:xfrm>
            <a:off x="216000" y="1656000"/>
            <a:ext cx="9601920" cy="8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Are these two expressions the same?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4"/>
          <p:cNvSpPr txBox="1"/>
          <p:nvPr/>
        </p:nvSpPr>
        <p:spPr>
          <a:xfrm>
            <a:off x="92160" y="5755680"/>
            <a:ext cx="10224000" cy="156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Depends on the order of evaluation!!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708840" y="-36720"/>
            <a:ext cx="8587080" cy="144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Evaluating Expressions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85680" y="1628280"/>
            <a:ext cx="9939600" cy="4572000"/>
          </a:xfrm>
          <a:prstGeom prst="rect">
            <a:avLst/>
          </a:prstGeom>
          <a:ln>
            <a:noFill/>
          </a:ln>
        </p:spPr>
      </p:pic>
      <p:sp>
        <p:nvSpPr>
          <p:cNvPr id="58" name="TextShape 2"/>
          <p:cNvSpPr txBox="1"/>
          <p:nvPr/>
        </p:nvSpPr>
        <p:spPr>
          <a:xfrm>
            <a:off x="6984360" y="7201440"/>
            <a:ext cx="305208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Credits: How to Program C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746640" y="-36720"/>
            <a:ext cx="8587080" cy="144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Evaluating Expressions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6984360" y="7201440"/>
            <a:ext cx="305208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Credits: How to Program C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81720" y="1578600"/>
            <a:ext cx="9932400" cy="20160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746640" y="-36720"/>
            <a:ext cx="8587080" cy="144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Evaluating Expressions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6984360" y="7201440"/>
            <a:ext cx="305208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Credits: How to Program C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81720" y="1578600"/>
            <a:ext cx="9932400" cy="201600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93600" y="4074480"/>
            <a:ext cx="9903600" cy="19944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1291320" y="-36720"/>
            <a:ext cx="7497360" cy="144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Evaluate Expression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6984360" y="7201440"/>
            <a:ext cx="305208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Credits: How to Program C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3"/>
          <p:cNvSpPr txBox="1"/>
          <p:nvPr/>
        </p:nvSpPr>
        <p:spPr>
          <a:xfrm>
            <a:off x="576000" y="2590560"/>
            <a:ext cx="8898120" cy="82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lwgTypewriter"/>
              </a:rPr>
              <a:t>y = 2 * 5 * 5 + 3 * 5 + 7;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4"/>
          <p:cNvSpPr txBox="1"/>
          <p:nvPr/>
        </p:nvSpPr>
        <p:spPr>
          <a:xfrm>
            <a:off x="612000" y="1512000"/>
            <a:ext cx="5170320" cy="8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Give the value of y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2782</TotalTime>
  <Application>LibreOffice/5.2.2.2$Linux_X86_64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2012-07-20T16:25:03Z</dcterms:created>
  <dc:creator/>
  <dc:description/>
  <dc:language>en-US</dc:language>
  <cp:lastModifiedBy/>
  <dcterms:modified xsi:type="dcterms:W3CDTF">2017-01-06T09:15:28Z</dcterms:modified>
  <cp:revision>246</cp:revision>
  <dc:subject/>
  <dc:title/>
</cp:coreProperties>
</file>