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7" r:id="rId13"/>
    <p:sldId id="278" r:id="rId14"/>
    <p:sldId id="266" r:id="rId15"/>
    <p:sldId id="268" r:id="rId16"/>
    <p:sldId id="279" r:id="rId17"/>
    <p:sldId id="280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83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91550-6EF3-40F3-912F-D22ED4C7239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19A44B-7D76-4855-999D-41B6779ED2BF}">
      <dgm:prSet phldrT="[Text]"/>
      <dgm:spPr/>
      <dgm:t>
        <a:bodyPr/>
        <a:lstStyle/>
        <a:p>
          <a:r>
            <a:rPr lang="en-IN" dirty="0" smtClean="0"/>
            <a:t>B  --- P ---- O </a:t>
          </a:r>
          <a:endParaRPr lang="en-IN" dirty="0"/>
        </a:p>
      </dgm:t>
    </dgm:pt>
    <dgm:pt modelId="{87C42670-D60A-4326-AA52-5161F781A76C}" type="parTrans" cxnId="{1887BC19-DD81-41C9-B931-ECFF44CF9F95}">
      <dgm:prSet/>
      <dgm:spPr/>
      <dgm:t>
        <a:bodyPr/>
        <a:lstStyle/>
        <a:p>
          <a:endParaRPr lang="en-IN"/>
        </a:p>
      </dgm:t>
    </dgm:pt>
    <dgm:pt modelId="{A1B20958-1EB0-4E78-A00B-3F0128457A1F}" type="sibTrans" cxnId="{1887BC19-DD81-41C9-B931-ECFF44CF9F95}">
      <dgm:prSet/>
      <dgm:spPr/>
      <dgm:t>
        <a:bodyPr/>
        <a:lstStyle/>
        <a:p>
          <a:endParaRPr lang="en-IN"/>
        </a:p>
      </dgm:t>
    </dgm:pt>
    <dgm:pt modelId="{40CA5831-1EB6-4EB7-8541-0138653242FE}">
      <dgm:prSet phldrT="[Text]"/>
      <dgm:spPr/>
      <dgm:t>
        <a:bodyPr/>
        <a:lstStyle/>
        <a:p>
          <a:r>
            <a:rPr lang="en-IN" dirty="0" smtClean="0"/>
            <a:t>M --- F --- E </a:t>
          </a:r>
          <a:endParaRPr lang="en-IN" dirty="0"/>
        </a:p>
      </dgm:t>
    </dgm:pt>
    <dgm:pt modelId="{7C358295-32DD-4C19-B5E7-B7B22751C4E7}" type="parTrans" cxnId="{C0C06C52-D0B9-4534-853F-0BE04D6C5248}">
      <dgm:prSet/>
      <dgm:spPr/>
      <dgm:t>
        <a:bodyPr/>
        <a:lstStyle/>
        <a:p>
          <a:endParaRPr lang="en-IN"/>
        </a:p>
      </dgm:t>
    </dgm:pt>
    <dgm:pt modelId="{2E67A773-5150-4DF1-8470-BE13F749EF59}" type="sibTrans" cxnId="{C0C06C52-D0B9-4534-853F-0BE04D6C5248}">
      <dgm:prSet/>
      <dgm:spPr/>
      <dgm:t>
        <a:bodyPr/>
        <a:lstStyle/>
        <a:p>
          <a:endParaRPr lang="en-IN"/>
        </a:p>
      </dgm:t>
    </dgm:pt>
    <dgm:pt modelId="{857E0CF4-D893-473B-987C-2D8DFA6E7744}">
      <dgm:prSet phldrT="[Text]"/>
      <dgm:spPr/>
      <dgm:t>
        <a:bodyPr/>
        <a:lstStyle/>
        <a:p>
          <a:r>
            <a:rPr lang="en-IN" dirty="0" smtClean="0"/>
            <a:t>I --- T --- T </a:t>
          </a:r>
          <a:endParaRPr lang="en-IN" dirty="0"/>
        </a:p>
      </dgm:t>
    </dgm:pt>
    <dgm:pt modelId="{001C25A9-E8C3-439B-BF69-0348F56C1705}" type="parTrans" cxnId="{30BC5C54-9C2B-4151-8587-B825985C91A6}">
      <dgm:prSet/>
      <dgm:spPr/>
      <dgm:t>
        <a:bodyPr/>
        <a:lstStyle/>
        <a:p>
          <a:endParaRPr lang="en-IN"/>
        </a:p>
      </dgm:t>
    </dgm:pt>
    <dgm:pt modelId="{56CF8A30-E2DB-4691-88B1-1ADDDAC72A3B}" type="sibTrans" cxnId="{30BC5C54-9C2B-4151-8587-B825985C91A6}">
      <dgm:prSet/>
      <dgm:spPr/>
      <dgm:t>
        <a:bodyPr/>
        <a:lstStyle/>
        <a:p>
          <a:endParaRPr lang="en-IN"/>
        </a:p>
      </dgm:t>
    </dgm:pt>
    <dgm:pt modelId="{52B3E7EC-D5A0-42C1-9940-60279CDA2798}" type="pres">
      <dgm:prSet presAssocID="{7B991550-6EF3-40F3-912F-D22ED4C7239C}" presName="Name0" presStyleCnt="0">
        <dgm:presLayoutVars>
          <dgm:chMax val="7"/>
          <dgm:chPref val="7"/>
          <dgm:dir/>
        </dgm:presLayoutVars>
      </dgm:prSet>
      <dgm:spPr/>
    </dgm:pt>
    <dgm:pt modelId="{28D1E79C-4ABD-440C-A0BD-3019642F275A}" type="pres">
      <dgm:prSet presAssocID="{7B991550-6EF3-40F3-912F-D22ED4C7239C}" presName="Name1" presStyleCnt="0"/>
      <dgm:spPr/>
    </dgm:pt>
    <dgm:pt modelId="{56E413AF-3985-40D8-A9F1-60C3578D37B2}" type="pres">
      <dgm:prSet presAssocID="{7B991550-6EF3-40F3-912F-D22ED4C7239C}" presName="cycle" presStyleCnt="0"/>
      <dgm:spPr/>
    </dgm:pt>
    <dgm:pt modelId="{4463EE55-81E8-44FD-A5C8-1FF7A8BD1DA3}" type="pres">
      <dgm:prSet presAssocID="{7B991550-6EF3-40F3-912F-D22ED4C7239C}" presName="srcNode" presStyleLbl="node1" presStyleIdx="0" presStyleCnt="3"/>
      <dgm:spPr/>
    </dgm:pt>
    <dgm:pt modelId="{08DFD67F-4A40-4ADE-9B53-9A4897FB5EAD}" type="pres">
      <dgm:prSet presAssocID="{7B991550-6EF3-40F3-912F-D22ED4C7239C}" presName="conn" presStyleLbl="parChTrans1D2" presStyleIdx="0" presStyleCnt="1"/>
      <dgm:spPr/>
    </dgm:pt>
    <dgm:pt modelId="{82C7A3EB-AE96-4775-AC05-F5952C4AF414}" type="pres">
      <dgm:prSet presAssocID="{7B991550-6EF3-40F3-912F-D22ED4C7239C}" presName="extraNode" presStyleLbl="node1" presStyleIdx="0" presStyleCnt="3"/>
      <dgm:spPr/>
    </dgm:pt>
    <dgm:pt modelId="{FE6BD6F4-4994-4FC8-B34D-C270044796CF}" type="pres">
      <dgm:prSet presAssocID="{7B991550-6EF3-40F3-912F-D22ED4C7239C}" presName="dstNode" presStyleLbl="node1" presStyleIdx="0" presStyleCnt="3"/>
      <dgm:spPr/>
    </dgm:pt>
    <dgm:pt modelId="{4AABA771-F4D6-45AA-9877-596F2A164C62}" type="pres">
      <dgm:prSet presAssocID="{C019A44B-7D76-4855-999D-41B6779ED2B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774575-25FD-4E76-9668-88E874D3ABD5}" type="pres">
      <dgm:prSet presAssocID="{C019A44B-7D76-4855-999D-41B6779ED2BF}" presName="accent_1" presStyleCnt="0"/>
      <dgm:spPr/>
    </dgm:pt>
    <dgm:pt modelId="{4EB6C41D-0CFC-4F07-B5D9-F6659F8AC96D}" type="pres">
      <dgm:prSet presAssocID="{C019A44B-7D76-4855-999D-41B6779ED2BF}" presName="accentRepeatNode" presStyleLbl="solidFgAcc1" presStyleIdx="0" presStyleCnt="3" custLinFactNeighborX="7663" custLinFactNeighborY="-4731"/>
      <dgm:spPr/>
    </dgm:pt>
    <dgm:pt modelId="{0E2E06D8-E287-4418-A83D-AE4F67520EAD}" type="pres">
      <dgm:prSet presAssocID="{40CA5831-1EB6-4EB7-8541-0138653242F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27A7BC-7467-4D26-83E2-D6E50F4356EB}" type="pres">
      <dgm:prSet presAssocID="{40CA5831-1EB6-4EB7-8541-0138653242FE}" presName="accent_2" presStyleCnt="0"/>
      <dgm:spPr/>
    </dgm:pt>
    <dgm:pt modelId="{927CC04C-6626-41F7-BAF5-238B4F84E181}" type="pres">
      <dgm:prSet presAssocID="{40CA5831-1EB6-4EB7-8541-0138653242FE}" presName="accentRepeatNode" presStyleLbl="solidFgAcc1" presStyleIdx="1" presStyleCnt="3"/>
      <dgm:spPr/>
    </dgm:pt>
    <dgm:pt modelId="{76C1252E-0181-4033-A213-41EFC28C1F80}" type="pres">
      <dgm:prSet presAssocID="{857E0CF4-D893-473B-987C-2D8DFA6E774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9C9254-2DF3-4143-9A0D-1C12FA3185B5}" type="pres">
      <dgm:prSet presAssocID="{857E0CF4-D893-473B-987C-2D8DFA6E7744}" presName="accent_3" presStyleCnt="0"/>
      <dgm:spPr/>
    </dgm:pt>
    <dgm:pt modelId="{2AAA3E93-2FE1-43BA-A23F-033F38A9B408}" type="pres">
      <dgm:prSet presAssocID="{857E0CF4-D893-473B-987C-2D8DFA6E7744}" presName="accentRepeatNode" presStyleLbl="solidFgAcc1" presStyleIdx="2" presStyleCnt="3"/>
      <dgm:spPr/>
    </dgm:pt>
  </dgm:ptLst>
  <dgm:cxnLst>
    <dgm:cxn modelId="{ABB4DA8A-DB67-4C9F-8FE7-31D0D36A4E05}" type="presOf" srcId="{A1B20958-1EB0-4E78-A00B-3F0128457A1F}" destId="{08DFD67F-4A40-4ADE-9B53-9A4897FB5EAD}" srcOrd="0" destOrd="0" presId="urn:microsoft.com/office/officeart/2008/layout/VerticalCurvedList"/>
    <dgm:cxn modelId="{C0C06C52-D0B9-4534-853F-0BE04D6C5248}" srcId="{7B991550-6EF3-40F3-912F-D22ED4C7239C}" destId="{40CA5831-1EB6-4EB7-8541-0138653242FE}" srcOrd="1" destOrd="0" parTransId="{7C358295-32DD-4C19-B5E7-B7B22751C4E7}" sibTransId="{2E67A773-5150-4DF1-8470-BE13F749EF59}"/>
    <dgm:cxn modelId="{30BC5C54-9C2B-4151-8587-B825985C91A6}" srcId="{7B991550-6EF3-40F3-912F-D22ED4C7239C}" destId="{857E0CF4-D893-473B-987C-2D8DFA6E7744}" srcOrd="2" destOrd="0" parTransId="{001C25A9-E8C3-439B-BF69-0348F56C1705}" sibTransId="{56CF8A30-E2DB-4691-88B1-1ADDDAC72A3B}"/>
    <dgm:cxn modelId="{D97D0690-FE88-4156-AD98-9F21EE9D278D}" type="presOf" srcId="{7B991550-6EF3-40F3-912F-D22ED4C7239C}" destId="{52B3E7EC-D5A0-42C1-9940-60279CDA2798}" srcOrd="0" destOrd="0" presId="urn:microsoft.com/office/officeart/2008/layout/VerticalCurvedList"/>
    <dgm:cxn modelId="{CADE510D-8796-4E06-8C54-BE470E355C4B}" type="presOf" srcId="{857E0CF4-D893-473B-987C-2D8DFA6E7744}" destId="{76C1252E-0181-4033-A213-41EFC28C1F80}" srcOrd="0" destOrd="0" presId="urn:microsoft.com/office/officeart/2008/layout/VerticalCurvedList"/>
    <dgm:cxn modelId="{74029F98-E70F-4059-B46E-267AE698BAC9}" type="presOf" srcId="{40CA5831-1EB6-4EB7-8541-0138653242FE}" destId="{0E2E06D8-E287-4418-A83D-AE4F67520EAD}" srcOrd="0" destOrd="0" presId="urn:microsoft.com/office/officeart/2008/layout/VerticalCurvedList"/>
    <dgm:cxn modelId="{3C99C62D-7140-4C2B-8CED-B85396F8C06F}" type="presOf" srcId="{C019A44B-7D76-4855-999D-41B6779ED2BF}" destId="{4AABA771-F4D6-45AA-9877-596F2A164C62}" srcOrd="0" destOrd="0" presId="urn:microsoft.com/office/officeart/2008/layout/VerticalCurvedList"/>
    <dgm:cxn modelId="{1887BC19-DD81-41C9-B931-ECFF44CF9F95}" srcId="{7B991550-6EF3-40F3-912F-D22ED4C7239C}" destId="{C019A44B-7D76-4855-999D-41B6779ED2BF}" srcOrd="0" destOrd="0" parTransId="{87C42670-D60A-4326-AA52-5161F781A76C}" sibTransId="{A1B20958-1EB0-4E78-A00B-3F0128457A1F}"/>
    <dgm:cxn modelId="{3C91E5B6-ACAA-4D85-834E-24F1055970AD}" type="presParOf" srcId="{52B3E7EC-D5A0-42C1-9940-60279CDA2798}" destId="{28D1E79C-4ABD-440C-A0BD-3019642F275A}" srcOrd="0" destOrd="0" presId="urn:microsoft.com/office/officeart/2008/layout/VerticalCurvedList"/>
    <dgm:cxn modelId="{57DAF789-4979-43B2-8A48-20311F261B8A}" type="presParOf" srcId="{28D1E79C-4ABD-440C-A0BD-3019642F275A}" destId="{56E413AF-3985-40D8-A9F1-60C3578D37B2}" srcOrd="0" destOrd="0" presId="urn:microsoft.com/office/officeart/2008/layout/VerticalCurvedList"/>
    <dgm:cxn modelId="{606A636B-F4AA-48B0-9761-CE702D844597}" type="presParOf" srcId="{56E413AF-3985-40D8-A9F1-60C3578D37B2}" destId="{4463EE55-81E8-44FD-A5C8-1FF7A8BD1DA3}" srcOrd="0" destOrd="0" presId="urn:microsoft.com/office/officeart/2008/layout/VerticalCurvedList"/>
    <dgm:cxn modelId="{F7F3F38C-097A-4D99-B5E9-1E0FE800FC08}" type="presParOf" srcId="{56E413AF-3985-40D8-A9F1-60C3578D37B2}" destId="{08DFD67F-4A40-4ADE-9B53-9A4897FB5EAD}" srcOrd="1" destOrd="0" presId="urn:microsoft.com/office/officeart/2008/layout/VerticalCurvedList"/>
    <dgm:cxn modelId="{8CCB1CB4-3302-489A-AF0B-E0843A0EFA65}" type="presParOf" srcId="{56E413AF-3985-40D8-A9F1-60C3578D37B2}" destId="{82C7A3EB-AE96-4775-AC05-F5952C4AF414}" srcOrd="2" destOrd="0" presId="urn:microsoft.com/office/officeart/2008/layout/VerticalCurvedList"/>
    <dgm:cxn modelId="{2688146D-E209-47F1-9BCC-191895833E4F}" type="presParOf" srcId="{56E413AF-3985-40D8-A9F1-60C3578D37B2}" destId="{FE6BD6F4-4994-4FC8-B34D-C270044796CF}" srcOrd="3" destOrd="0" presId="urn:microsoft.com/office/officeart/2008/layout/VerticalCurvedList"/>
    <dgm:cxn modelId="{4C8B2B99-0423-48CB-8273-4D30CE1D98BF}" type="presParOf" srcId="{28D1E79C-4ABD-440C-A0BD-3019642F275A}" destId="{4AABA771-F4D6-45AA-9877-596F2A164C62}" srcOrd="1" destOrd="0" presId="urn:microsoft.com/office/officeart/2008/layout/VerticalCurvedList"/>
    <dgm:cxn modelId="{F79F51F1-B613-45A0-AA37-DC697B4A0E12}" type="presParOf" srcId="{28D1E79C-4ABD-440C-A0BD-3019642F275A}" destId="{3C774575-25FD-4E76-9668-88E874D3ABD5}" srcOrd="2" destOrd="0" presId="urn:microsoft.com/office/officeart/2008/layout/VerticalCurvedList"/>
    <dgm:cxn modelId="{36807F33-345F-4175-8BA3-15C00E9527BB}" type="presParOf" srcId="{3C774575-25FD-4E76-9668-88E874D3ABD5}" destId="{4EB6C41D-0CFC-4F07-B5D9-F6659F8AC96D}" srcOrd="0" destOrd="0" presId="urn:microsoft.com/office/officeart/2008/layout/VerticalCurvedList"/>
    <dgm:cxn modelId="{39619975-DBEE-4241-BEE6-8E9E35AD42C8}" type="presParOf" srcId="{28D1E79C-4ABD-440C-A0BD-3019642F275A}" destId="{0E2E06D8-E287-4418-A83D-AE4F67520EAD}" srcOrd="3" destOrd="0" presId="urn:microsoft.com/office/officeart/2008/layout/VerticalCurvedList"/>
    <dgm:cxn modelId="{DF6628F2-1B63-4DB7-9CA8-010C9F1B8F75}" type="presParOf" srcId="{28D1E79C-4ABD-440C-A0BD-3019642F275A}" destId="{5227A7BC-7467-4D26-83E2-D6E50F4356EB}" srcOrd="4" destOrd="0" presId="urn:microsoft.com/office/officeart/2008/layout/VerticalCurvedList"/>
    <dgm:cxn modelId="{572E7CC7-B451-472E-A92D-26255B30314A}" type="presParOf" srcId="{5227A7BC-7467-4D26-83E2-D6E50F4356EB}" destId="{927CC04C-6626-41F7-BAF5-238B4F84E181}" srcOrd="0" destOrd="0" presId="urn:microsoft.com/office/officeart/2008/layout/VerticalCurvedList"/>
    <dgm:cxn modelId="{994CA830-058B-4ED8-A29D-D1ECF3B5EB60}" type="presParOf" srcId="{28D1E79C-4ABD-440C-A0BD-3019642F275A}" destId="{76C1252E-0181-4033-A213-41EFC28C1F80}" srcOrd="5" destOrd="0" presId="urn:microsoft.com/office/officeart/2008/layout/VerticalCurvedList"/>
    <dgm:cxn modelId="{CAB4B453-6E4D-4F7C-9169-B9BCDE863F39}" type="presParOf" srcId="{28D1E79C-4ABD-440C-A0BD-3019642F275A}" destId="{B09C9254-2DF3-4143-9A0D-1C12FA3185B5}" srcOrd="6" destOrd="0" presId="urn:microsoft.com/office/officeart/2008/layout/VerticalCurvedList"/>
    <dgm:cxn modelId="{AA949C8E-13AF-4A74-B57B-D69E3F4588DC}" type="presParOf" srcId="{B09C9254-2DF3-4143-9A0D-1C12FA3185B5}" destId="{2AAA3E93-2FE1-43BA-A23F-033F38A9B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FD67F-4A40-4ADE-9B53-9A4897FB5EAD}">
      <dsp:nvSpPr>
        <dsp:cNvPr id="0" name=""/>
        <dsp:cNvSpPr/>
      </dsp:nvSpPr>
      <dsp:spPr>
        <a:xfrm>
          <a:off x="-4384196" y="-672461"/>
          <a:ext cx="5223185" cy="5223185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BA771-F4D6-45AA-9877-596F2A164C62}">
      <dsp:nvSpPr>
        <dsp:cNvPr id="0" name=""/>
        <dsp:cNvSpPr/>
      </dsp:nvSpPr>
      <dsp:spPr>
        <a:xfrm>
          <a:off x="539569" y="387826"/>
          <a:ext cx="7155177" cy="775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67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B  --- P ---- O </a:t>
          </a:r>
          <a:endParaRPr lang="en-IN" sz="4000" kern="1200" dirty="0"/>
        </a:p>
      </dsp:txBody>
      <dsp:txXfrm>
        <a:off x="539569" y="387826"/>
        <a:ext cx="7155177" cy="775652"/>
      </dsp:txXfrm>
    </dsp:sp>
    <dsp:sp modelId="{4EB6C41D-0CFC-4F07-B5D9-F6659F8AC96D}">
      <dsp:nvSpPr>
        <dsp:cNvPr id="0" name=""/>
        <dsp:cNvSpPr/>
      </dsp:nvSpPr>
      <dsp:spPr>
        <a:xfrm>
          <a:off x="129084" y="244999"/>
          <a:ext cx="969565" cy="969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E06D8-E287-4418-A83D-AE4F67520EAD}">
      <dsp:nvSpPr>
        <dsp:cNvPr id="0" name=""/>
        <dsp:cNvSpPr/>
      </dsp:nvSpPr>
      <dsp:spPr>
        <a:xfrm>
          <a:off x="821519" y="1551305"/>
          <a:ext cx="6873227" cy="775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67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M --- F --- E </a:t>
          </a:r>
          <a:endParaRPr lang="en-IN" sz="4000" kern="1200" dirty="0"/>
        </a:p>
      </dsp:txBody>
      <dsp:txXfrm>
        <a:off x="821519" y="1551305"/>
        <a:ext cx="6873227" cy="775652"/>
      </dsp:txXfrm>
    </dsp:sp>
    <dsp:sp modelId="{927CC04C-6626-41F7-BAF5-238B4F84E181}">
      <dsp:nvSpPr>
        <dsp:cNvPr id="0" name=""/>
        <dsp:cNvSpPr/>
      </dsp:nvSpPr>
      <dsp:spPr>
        <a:xfrm>
          <a:off x="336736" y="1454348"/>
          <a:ext cx="969565" cy="969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1252E-0181-4033-A213-41EFC28C1F80}">
      <dsp:nvSpPr>
        <dsp:cNvPr id="0" name=""/>
        <dsp:cNvSpPr/>
      </dsp:nvSpPr>
      <dsp:spPr>
        <a:xfrm>
          <a:off x="539569" y="2714784"/>
          <a:ext cx="7155177" cy="775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67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I --- T --- T </a:t>
          </a:r>
          <a:endParaRPr lang="en-IN" sz="4000" kern="1200" dirty="0"/>
        </a:p>
      </dsp:txBody>
      <dsp:txXfrm>
        <a:off x="539569" y="2714784"/>
        <a:ext cx="7155177" cy="775652"/>
      </dsp:txXfrm>
    </dsp:sp>
    <dsp:sp modelId="{2AAA3E93-2FE1-43BA-A23F-033F38A9B408}">
      <dsp:nvSpPr>
        <dsp:cNvPr id="0" name=""/>
        <dsp:cNvSpPr/>
      </dsp:nvSpPr>
      <dsp:spPr>
        <a:xfrm>
          <a:off x="54787" y="2617827"/>
          <a:ext cx="969565" cy="969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52FA3FD-02EE-4F5D-9795-9965379EBD75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6F1545-514C-4216-97E8-9CC9EC45D7B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thas.org/en/dictionary/nadi/" TargetMode="External"/><Relationship Id="rId2" Type="http://schemas.openxmlformats.org/officeDocument/2006/relationships/hyperlink" Target="https://nathas.org/en/dictionary/chakr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thas.org/en/dictionary/adhar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6552" y="332656"/>
            <a:ext cx="9217024" cy="1944215"/>
          </a:xfrm>
        </p:spPr>
        <p:txBody>
          <a:bodyPr/>
          <a:lstStyle/>
          <a:p>
            <a:r>
              <a:rPr lang="en-IN" dirty="0" smtClean="0"/>
              <a:t>THE HUMAN PERSONALITY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767862"/>
            <a:ext cx="2304256" cy="1317322"/>
          </a:xfrm>
        </p:spPr>
        <p:txBody>
          <a:bodyPr/>
          <a:lstStyle/>
          <a:p>
            <a:r>
              <a:rPr lang="en-IN" dirty="0" smtClean="0"/>
              <a:t>TOPIC BY </a:t>
            </a:r>
          </a:p>
          <a:p>
            <a:r>
              <a:rPr lang="en-IN" dirty="0" smtClean="0"/>
              <a:t>Dr. Priyanka Somasundaram</a:t>
            </a:r>
            <a:endParaRPr lang="en-IN" dirty="0"/>
          </a:p>
        </p:txBody>
      </p:sp>
      <p:pic>
        <p:nvPicPr>
          <p:cNvPr id="1026" name="Picture 2" descr="A to Z personality theories - A complete guide to human behavi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t="4627" r="7838" b="21699"/>
          <a:stretch/>
        </p:blipFill>
        <p:spPr bwMode="auto">
          <a:xfrm>
            <a:off x="2551079" y="2348880"/>
            <a:ext cx="6588224" cy="43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 Types of Bodies: Gross-Sthula, Astral-Linga &amp; Causal-Karan bo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0728"/>
            <a:ext cx="1619672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BODY – MIND COMPLEX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7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Human bodies has 3 different bodies where this 5 </a:t>
            </a:r>
            <a:r>
              <a:rPr lang="en-IN" dirty="0" err="1" smtClean="0"/>
              <a:t>kosha</a:t>
            </a:r>
            <a:r>
              <a:rPr lang="en-IN" dirty="0" smtClean="0"/>
              <a:t> reside</a:t>
            </a:r>
          </a:p>
          <a:p>
            <a:r>
              <a:rPr lang="en-IN" sz="2600" b="1" dirty="0" smtClean="0">
                <a:solidFill>
                  <a:srgbClr val="FF0000"/>
                </a:solidFill>
              </a:rPr>
              <a:t>Gross body </a:t>
            </a:r>
            <a:r>
              <a:rPr lang="en-IN" dirty="0" smtClean="0"/>
              <a:t>– </a:t>
            </a:r>
            <a:r>
              <a:rPr lang="en-IN" dirty="0" err="1" smtClean="0"/>
              <a:t>Stula</a:t>
            </a:r>
            <a:r>
              <a:rPr lang="en-IN" dirty="0" smtClean="0"/>
              <a:t> </a:t>
            </a:r>
            <a:r>
              <a:rPr lang="en-IN" dirty="0" err="1" smtClean="0"/>
              <a:t>sarira</a:t>
            </a:r>
            <a:r>
              <a:rPr lang="en-IN" dirty="0" smtClean="0"/>
              <a:t> [</a:t>
            </a:r>
            <a:r>
              <a:rPr lang="en-IN" dirty="0" err="1" smtClean="0"/>
              <a:t>Annamaya</a:t>
            </a:r>
            <a:r>
              <a:rPr lang="en-IN" dirty="0" smtClean="0"/>
              <a:t> </a:t>
            </a:r>
            <a:r>
              <a:rPr lang="en-IN" dirty="0" err="1" smtClean="0"/>
              <a:t>Kosha</a:t>
            </a:r>
            <a:r>
              <a:rPr lang="en-IN" dirty="0" smtClean="0"/>
              <a:t>] </a:t>
            </a:r>
          </a:p>
          <a:p>
            <a:pPr lvl="1"/>
            <a:r>
              <a:rPr lang="en-IN" dirty="0" smtClean="0"/>
              <a:t>Contains five elements </a:t>
            </a:r>
          </a:p>
          <a:p>
            <a:r>
              <a:rPr lang="en-IN" sz="2600" b="1" dirty="0" smtClean="0">
                <a:solidFill>
                  <a:srgbClr val="FF0000"/>
                </a:solidFill>
              </a:rPr>
              <a:t>Subtle body</a:t>
            </a:r>
            <a:r>
              <a:rPr lang="en-IN" dirty="0" smtClean="0"/>
              <a:t> – </a:t>
            </a:r>
            <a:r>
              <a:rPr lang="en-IN" dirty="0" err="1" smtClean="0"/>
              <a:t>sushmana</a:t>
            </a:r>
            <a:r>
              <a:rPr lang="en-IN" dirty="0" smtClean="0"/>
              <a:t> </a:t>
            </a:r>
            <a:r>
              <a:rPr lang="en-IN" dirty="0" err="1" smtClean="0"/>
              <a:t>sarira</a:t>
            </a:r>
            <a:r>
              <a:rPr lang="en-IN" dirty="0" smtClean="0"/>
              <a:t> / astral body/ </a:t>
            </a:r>
            <a:r>
              <a:rPr lang="en-IN" dirty="0" err="1" smtClean="0"/>
              <a:t>Linga</a:t>
            </a:r>
            <a:r>
              <a:rPr lang="en-IN" dirty="0" smtClean="0"/>
              <a:t> </a:t>
            </a:r>
            <a:r>
              <a:rPr lang="en-IN" dirty="0" err="1" smtClean="0"/>
              <a:t>sarira</a:t>
            </a:r>
            <a:r>
              <a:rPr lang="en-IN" dirty="0" smtClean="0"/>
              <a:t> [</a:t>
            </a:r>
            <a:r>
              <a:rPr lang="en-IN" dirty="0" err="1" smtClean="0"/>
              <a:t>Pranamaya</a:t>
            </a:r>
            <a:r>
              <a:rPr lang="en-IN" dirty="0" smtClean="0"/>
              <a:t> </a:t>
            </a:r>
            <a:r>
              <a:rPr lang="en-IN" dirty="0" err="1" smtClean="0"/>
              <a:t>Kosha</a:t>
            </a:r>
            <a:r>
              <a:rPr lang="en-IN" dirty="0" smtClean="0"/>
              <a:t>, </a:t>
            </a:r>
            <a:r>
              <a:rPr lang="en-IN" dirty="0" err="1" smtClean="0"/>
              <a:t>Manomaya</a:t>
            </a:r>
            <a:r>
              <a:rPr lang="en-IN" dirty="0" smtClean="0"/>
              <a:t> </a:t>
            </a:r>
            <a:r>
              <a:rPr lang="en-IN" dirty="0" err="1" smtClean="0"/>
              <a:t>Kosha</a:t>
            </a:r>
            <a:r>
              <a:rPr lang="en-IN" dirty="0" smtClean="0"/>
              <a:t>] </a:t>
            </a:r>
          </a:p>
          <a:p>
            <a:pPr lvl="1"/>
            <a:r>
              <a:rPr lang="en-IN" dirty="0"/>
              <a:t>emotions, images, dreams, etc., as well as the energy structure: </a:t>
            </a:r>
            <a:r>
              <a:rPr lang="en-IN" u="sng" dirty="0">
                <a:hlinkClick r:id="rId2"/>
              </a:rPr>
              <a:t>chakras</a:t>
            </a:r>
            <a:r>
              <a:rPr lang="en-IN" dirty="0"/>
              <a:t>, </a:t>
            </a:r>
            <a:r>
              <a:rPr lang="en-IN" u="sng" dirty="0">
                <a:hlinkClick r:id="rId3"/>
              </a:rPr>
              <a:t>nadis</a:t>
            </a:r>
            <a:r>
              <a:rPr lang="en-IN" dirty="0"/>
              <a:t>, </a:t>
            </a:r>
            <a:r>
              <a:rPr lang="en-IN" u="sng" dirty="0" err="1">
                <a:hlinkClick r:id="rId4"/>
              </a:rPr>
              <a:t>adharas</a:t>
            </a:r>
            <a:r>
              <a:rPr lang="en-IN" dirty="0"/>
              <a:t>;</a:t>
            </a:r>
            <a:endParaRPr lang="en-IN" dirty="0" smtClean="0"/>
          </a:p>
          <a:p>
            <a:r>
              <a:rPr lang="en-IN" sz="2800" b="1" dirty="0" smtClean="0">
                <a:solidFill>
                  <a:srgbClr val="FF0000"/>
                </a:solidFill>
              </a:rPr>
              <a:t>Causal body</a:t>
            </a:r>
            <a:r>
              <a:rPr lang="en-IN" dirty="0" smtClean="0"/>
              <a:t> – </a:t>
            </a:r>
            <a:r>
              <a:rPr lang="en-IN" dirty="0" err="1" smtClean="0"/>
              <a:t>karana</a:t>
            </a:r>
            <a:r>
              <a:rPr lang="en-IN" dirty="0" smtClean="0"/>
              <a:t> </a:t>
            </a:r>
            <a:r>
              <a:rPr lang="en-IN" dirty="0" err="1" smtClean="0"/>
              <a:t>sarira</a:t>
            </a:r>
            <a:r>
              <a:rPr lang="en-IN" dirty="0" smtClean="0"/>
              <a:t> [</a:t>
            </a:r>
            <a:r>
              <a:rPr lang="en-IN" dirty="0" err="1" smtClean="0"/>
              <a:t>Vijnanamaya</a:t>
            </a:r>
            <a:r>
              <a:rPr lang="en-IN" dirty="0" smtClean="0"/>
              <a:t> ] [map template which is the solo cause for the gross &amp; subtle bodies]</a:t>
            </a:r>
          </a:p>
          <a:p>
            <a:pPr lvl="1"/>
            <a:r>
              <a:rPr lang="en-IN" dirty="0"/>
              <a:t>contains person`s karma, information about one’s reincarnations.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Bodies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2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064896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2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PPT - YOGA AS A SCIENCE PowerPoint Presentation, free download - ID:1485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36971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TRIGUNAS: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4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064895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8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49694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6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568952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2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 – M – I CHART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548901"/>
              </p:ext>
            </p:extLst>
          </p:nvPr>
        </p:nvGraphicFramePr>
        <p:xfrm>
          <a:off x="698500" y="2247900"/>
          <a:ext cx="7747000" cy="387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 M I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1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Defined as: </a:t>
            </a:r>
          </a:p>
          <a:p>
            <a:r>
              <a:rPr lang="en-IN" dirty="0" smtClean="0"/>
              <a:t>The way we think, feel, perceive, and react to the external world </a:t>
            </a:r>
          </a:p>
          <a:p>
            <a:r>
              <a:rPr lang="en-IN" dirty="0" smtClean="0"/>
              <a:t>“SWABHAAVA” – covers all aspects of personality &amp; essential quality. </a:t>
            </a:r>
          </a:p>
          <a:p>
            <a:r>
              <a:rPr lang="en-IN" dirty="0" smtClean="0"/>
              <a:t>Action governed by </a:t>
            </a:r>
            <a:r>
              <a:rPr lang="en-IN" dirty="0" err="1" smtClean="0"/>
              <a:t>Swabhaava</a:t>
            </a:r>
            <a:r>
              <a:rPr lang="en-IN" dirty="0" smtClean="0"/>
              <a:t> – the essential law of one’s own nature.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411760" y="5085184"/>
            <a:ext cx="6408712" cy="1656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Its core the pure quality of the spirit in its inherent power of consciousness  will and in its characteristic force of 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620929"/>
              </p:ext>
            </p:extLst>
          </p:nvPr>
        </p:nvGraphicFramePr>
        <p:xfrm>
          <a:off x="698500" y="2247900"/>
          <a:ext cx="7747000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873500"/>
                <a:gridCol w="38735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Organs</a:t>
                      </a:r>
                      <a:r>
                        <a:rPr lang="en-IN" baseline="0" dirty="0" smtClean="0"/>
                        <a:t> of action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r>
                        <a:rPr lang="en-IN" baseline="0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Legs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Movement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Hands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Working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Tongue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Speech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Reproductive organ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Progeny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Excretory organ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Elimination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Organs of action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276888"/>
              </p:ext>
            </p:extLst>
          </p:nvPr>
        </p:nvGraphicFramePr>
        <p:xfrm>
          <a:off x="698500" y="2247900"/>
          <a:ext cx="77470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73500"/>
                <a:gridCol w="38735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Functions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Organs of perception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Visual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Eyes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Hearing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Ears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Smelling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Nose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Taste</a:t>
                      </a:r>
                      <a:r>
                        <a:rPr lang="en-IN" baseline="0" dirty="0" smtClean="0"/>
                        <a:t> Buds &amp; Speech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Tongue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Perceive touch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Skin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Organs of Perception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2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MANAS  - continuous flow of thought </a:t>
            </a:r>
          </a:p>
          <a:p>
            <a:r>
              <a:rPr lang="en-IN" dirty="0" smtClean="0"/>
              <a:t>Sleep state &amp; wake state </a:t>
            </a:r>
          </a:p>
          <a:p>
            <a:r>
              <a:rPr lang="en-IN" dirty="0" smtClean="0"/>
              <a:t>Sleep state – no flow of thought because we are in unconscious state </a:t>
            </a:r>
          </a:p>
          <a:p>
            <a:r>
              <a:rPr lang="en-IN" dirty="0" smtClean="0"/>
              <a:t>Very fluctuating &amp; Indecisive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D/B/W MANAS &amp; BHUDDHI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7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Bhuddhi</a:t>
            </a:r>
            <a:r>
              <a:rPr lang="en-IN" dirty="0" smtClean="0"/>
              <a:t> – Intellectual </a:t>
            </a:r>
          </a:p>
          <a:p>
            <a:r>
              <a:rPr lang="en-IN" dirty="0" smtClean="0"/>
              <a:t>Think &amp; decide </a:t>
            </a:r>
          </a:p>
          <a:p>
            <a:r>
              <a:rPr lang="en-IN" dirty="0" smtClean="0"/>
              <a:t>Decisiveness &amp; </a:t>
            </a:r>
            <a:r>
              <a:rPr lang="en-IN" dirty="0" err="1" smtClean="0"/>
              <a:t>stedyness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D/B/W MANAS &amp; BHUDDHI </a:t>
            </a:r>
          </a:p>
        </p:txBody>
      </p:sp>
    </p:spTree>
    <p:extLst>
      <p:ext uri="{BB962C8B-B14F-4D97-AF65-F5344CB8AC3E}">
        <p14:creationId xmlns:p14="http://schemas.microsoft.com/office/powerpoint/2010/main" val="7741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Every little thing we do in this world leaves its impressions on our Sub conscious mind  ------ VASANAS</a:t>
            </a:r>
          </a:p>
          <a:p>
            <a:r>
              <a:rPr lang="en-IN" dirty="0" smtClean="0"/>
              <a:t>All this action propel us into certain action </a:t>
            </a:r>
          </a:p>
          <a:p>
            <a:r>
              <a:rPr lang="en-IN" dirty="0" smtClean="0"/>
              <a:t>We al ready born Blue print </a:t>
            </a:r>
          </a:p>
          <a:p>
            <a:r>
              <a:rPr lang="en-IN" dirty="0" smtClean="0"/>
              <a:t>Cause – effect relation [which comes 1</a:t>
            </a:r>
            <a:r>
              <a:rPr lang="en-IN" baseline="30000" dirty="0" smtClean="0"/>
              <a:t>st</a:t>
            </a:r>
            <a:r>
              <a:rPr lang="en-IN" dirty="0"/>
              <a:t> </a:t>
            </a:r>
            <a:r>
              <a:rPr lang="en-IN" dirty="0" smtClean="0"/>
              <a:t>?, no conclusion]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VASANAS: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8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Ink plot test: </a:t>
            </a:r>
            <a:endParaRPr lang="en-IN" dirty="0"/>
          </a:p>
        </p:txBody>
      </p:sp>
      <p:pic>
        <p:nvPicPr>
          <p:cNvPr id="9218" name="Picture 2" descr="Rorschach inkblot test illustration, random symmetrical abstract ink stains  Stock Vector Image &amp; Art - Ala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5" b="9093"/>
          <a:stretch/>
        </p:blipFill>
        <p:spPr bwMode="auto">
          <a:xfrm>
            <a:off x="1619672" y="1772816"/>
            <a:ext cx="6152187" cy="496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6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5825"/>
            <a:ext cx="74676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2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260649"/>
            <a:ext cx="7754713" cy="720079"/>
          </a:xfrm>
        </p:spPr>
        <p:txBody>
          <a:bodyPr/>
          <a:lstStyle/>
          <a:p>
            <a:r>
              <a:rPr lang="en-IN" dirty="0" smtClean="0"/>
              <a:t>PANCHAKOSHA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 HUMAN  PERSONALITY</a:t>
            </a:r>
            <a:endParaRPr lang="en-IN" dirty="0"/>
          </a:p>
        </p:txBody>
      </p:sp>
      <p:pic>
        <p:nvPicPr>
          <p:cNvPr id="3074" name="Picture 2" descr="Koshas: What These 5 Layers Mean in Eastern Philoso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04" y="939396"/>
            <a:ext cx="7632848" cy="54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Pancha</a:t>
            </a:r>
            <a:r>
              <a:rPr lang="en-IN" dirty="0" smtClean="0"/>
              <a:t> – 5 </a:t>
            </a:r>
          </a:p>
          <a:p>
            <a:r>
              <a:rPr lang="en-IN" dirty="0" err="1" smtClean="0"/>
              <a:t>Kosha</a:t>
            </a:r>
            <a:r>
              <a:rPr lang="en-IN" dirty="0" smtClean="0"/>
              <a:t> – Sheath or covering or layer </a:t>
            </a:r>
          </a:p>
          <a:p>
            <a:r>
              <a:rPr lang="en-IN" dirty="0" smtClean="0"/>
              <a:t>Its mentioned in </a:t>
            </a:r>
            <a:r>
              <a:rPr lang="en-IN" dirty="0" err="1" smtClean="0"/>
              <a:t>Taitriya</a:t>
            </a:r>
            <a:r>
              <a:rPr lang="en-IN" dirty="0" smtClean="0"/>
              <a:t> </a:t>
            </a:r>
            <a:r>
              <a:rPr lang="en-IN" dirty="0" err="1" smtClean="0"/>
              <a:t>Upanisheds</a:t>
            </a:r>
            <a:r>
              <a:rPr lang="en-IN" dirty="0" smtClean="0"/>
              <a:t>  ‘Its </a:t>
            </a:r>
            <a:r>
              <a:rPr lang="en-IN" dirty="0" err="1" smtClean="0"/>
              <a:t>vedantic</a:t>
            </a:r>
            <a:r>
              <a:rPr lang="en-IN" dirty="0" smtClean="0"/>
              <a:t> psycho-philosophical view of human personality.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3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Organic state of the body</a:t>
            </a:r>
          </a:p>
          <a:p>
            <a:r>
              <a:rPr lang="en-IN" dirty="0" smtClean="0"/>
              <a:t>Food sheath &amp; nourished by Food </a:t>
            </a:r>
          </a:p>
          <a:p>
            <a:r>
              <a:rPr lang="en-IN" dirty="0" smtClean="0"/>
              <a:t>Performs activity like eating, drinking, walking etc..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ANNAMAYA KOSHA: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5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state of energy body &amp; vitality</a:t>
            </a:r>
          </a:p>
          <a:p>
            <a:r>
              <a:rPr lang="en-IN" dirty="0" smtClean="0"/>
              <a:t>Vital air sheath</a:t>
            </a:r>
          </a:p>
          <a:p>
            <a:r>
              <a:rPr lang="en-IN" dirty="0" smtClean="0"/>
              <a:t>Nourished by Prana &amp; bioenergy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PRANAMAYA KOSHA: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1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PSYCHIC STATE</a:t>
            </a:r>
          </a:p>
          <a:p>
            <a:r>
              <a:rPr lang="en-IN" dirty="0" smtClean="0"/>
              <a:t>Mental Sheath </a:t>
            </a:r>
          </a:p>
          <a:p>
            <a:r>
              <a:rPr lang="en-IN" dirty="0" smtClean="0"/>
              <a:t>Its deals with feeling, thoughts </a:t>
            </a:r>
          </a:p>
          <a:p>
            <a:r>
              <a:rPr lang="en-IN" dirty="0"/>
              <a:t>Nourished </a:t>
            </a:r>
            <a:r>
              <a:rPr lang="en-IN" dirty="0" smtClean="0"/>
              <a:t>by Education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MANOMAYA KOSHA: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state of intellectual body, spiritual discrimination &amp; wisdom </a:t>
            </a:r>
          </a:p>
          <a:p>
            <a:r>
              <a:rPr lang="en-IN" dirty="0" smtClean="0"/>
              <a:t>Intellectual Sheath </a:t>
            </a:r>
          </a:p>
          <a:p>
            <a:r>
              <a:rPr lang="en-IN" dirty="0"/>
              <a:t>Nourished </a:t>
            </a:r>
            <a:r>
              <a:rPr lang="en-IN" dirty="0" smtClean="0"/>
              <a:t>by Ego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VIJNANAMAYA KOSHA: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6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Nourished </a:t>
            </a:r>
            <a:r>
              <a:rPr lang="en-IN" dirty="0" smtClean="0"/>
              <a:t>by emotions</a:t>
            </a:r>
          </a:p>
          <a:p>
            <a:r>
              <a:rPr lang="en-IN" dirty="0" smtClean="0"/>
              <a:t>Bliss sheath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ANANDAMAYA KOSHA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88</TotalTime>
  <Words>413</Words>
  <Application>Microsoft Office PowerPoint</Application>
  <PresentationFormat>On-screen Show (4:3)</PresentationFormat>
  <Paragraphs>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Hardcover</vt:lpstr>
      <vt:lpstr>THE HUMAN PERSONALITY</vt:lpstr>
      <vt:lpstr>INTRODUCTION</vt:lpstr>
      <vt:lpstr>PANCHAKOSHA</vt:lpstr>
      <vt:lpstr>INTRODUCTION</vt:lpstr>
      <vt:lpstr>ANNAMAYA KOSHA: </vt:lpstr>
      <vt:lpstr>PRANAMAYA KOSHA: </vt:lpstr>
      <vt:lpstr>MANOMAYA KOSHA: </vt:lpstr>
      <vt:lpstr>VIJNANAMAYA KOSHA: </vt:lpstr>
      <vt:lpstr>ANANDAMAYA KOSHA</vt:lpstr>
      <vt:lpstr>BODY – MIND COMPLEX </vt:lpstr>
      <vt:lpstr>Three Bodies</vt:lpstr>
      <vt:lpstr>PowerPoint Presentation</vt:lpstr>
      <vt:lpstr>PowerPoint Presentation</vt:lpstr>
      <vt:lpstr>TRIGUNAS: </vt:lpstr>
      <vt:lpstr>PowerPoint Presentation</vt:lpstr>
      <vt:lpstr>PowerPoint Presentation</vt:lpstr>
      <vt:lpstr>PowerPoint Presentation</vt:lpstr>
      <vt:lpstr>B – M – I CHART</vt:lpstr>
      <vt:lpstr>B M I CHART</vt:lpstr>
      <vt:lpstr>Organs of action </vt:lpstr>
      <vt:lpstr>Organs of Perception </vt:lpstr>
      <vt:lpstr>D/B/W MANAS &amp; BHUDDHI </vt:lpstr>
      <vt:lpstr>D/B/W MANAS &amp; BHUDDHI </vt:lpstr>
      <vt:lpstr>VASANAS: </vt:lpstr>
      <vt:lpstr>Ink plot test: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HUMAN PERSONALITY</dc:title>
  <dc:creator>MY PC</dc:creator>
  <cp:lastModifiedBy>MY PC</cp:lastModifiedBy>
  <cp:revision>9</cp:revision>
  <dcterms:created xsi:type="dcterms:W3CDTF">2021-03-24T04:42:02Z</dcterms:created>
  <dcterms:modified xsi:type="dcterms:W3CDTF">2021-03-24T06:10:22Z</dcterms:modified>
</cp:coreProperties>
</file>