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VEDAS: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943600"/>
            <a:ext cx="64008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TOPIC BY Dr. Priyanka Somasundaram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34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Sanskrit word – “vid” (to know) – Veda (knowledge)</a:t>
            </a:r>
            <a:endParaRPr lang="en-IN" dirty="0" smtClean="0"/>
          </a:p>
          <a:p>
            <a:r>
              <a:rPr lang="en-IN" dirty="0" smtClean="0"/>
              <a:t>Vedas form core of the </a:t>
            </a:r>
            <a:r>
              <a:rPr lang="en-IN" dirty="0"/>
              <a:t>S</a:t>
            </a:r>
            <a:r>
              <a:rPr lang="en-IN" dirty="0" smtClean="0"/>
              <a:t>anatana </a:t>
            </a:r>
            <a:r>
              <a:rPr lang="en-IN" dirty="0"/>
              <a:t>D</a:t>
            </a:r>
            <a:r>
              <a:rPr lang="en-IN" dirty="0" smtClean="0"/>
              <a:t>arma (its explained in – Rigveda)</a:t>
            </a:r>
            <a:endParaRPr lang="en-IN" dirty="0" smtClean="0"/>
          </a:p>
          <a:p>
            <a:r>
              <a:rPr lang="en-IN" dirty="0" smtClean="0"/>
              <a:t>“Mantra – Drastas”   (those who saw he mantra, not those who created the mantras) </a:t>
            </a:r>
            <a:endParaRPr lang="en-IN" dirty="0" smtClean="0"/>
          </a:p>
          <a:p>
            <a:r>
              <a:rPr lang="en-IN" dirty="0" smtClean="0"/>
              <a:t>Eg: </a:t>
            </a:r>
            <a:endParaRPr lang="en-IN" dirty="0" smtClean="0"/>
          </a:p>
          <a:p>
            <a:r>
              <a:rPr lang="en-IN" dirty="0" smtClean="0"/>
              <a:t>Columbus discovered  America </a:t>
            </a:r>
            <a:endParaRPr lang="en-IN" dirty="0" smtClean="0"/>
          </a:p>
          <a:p>
            <a:r>
              <a:rPr lang="en-IN" dirty="0" smtClean="0"/>
              <a:t>Newton </a:t>
            </a:r>
            <a:endParaRPr lang="en-IN" dirty="0" smtClean="0"/>
          </a:p>
          <a:p>
            <a:r>
              <a:rPr lang="en-IN" dirty="0" smtClean="0"/>
              <a:t>Einstein </a:t>
            </a:r>
            <a:endParaRPr lang="en-IN" dirty="0" smtClean="0"/>
          </a:p>
          <a:p>
            <a:r>
              <a:rPr lang="en-IN" dirty="0" smtClean="0"/>
              <a:t>The same way – Mantras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Important of Sruti: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Vedas – </a:t>
            </a:r>
            <a:r>
              <a:rPr lang="en-IN" dirty="0" err="1" smtClean="0"/>
              <a:t>Sruti - Hearing</a:t>
            </a:r>
            <a:r>
              <a:rPr lang="en-IN" dirty="0" smtClean="0"/>
              <a:t> (</a:t>
            </a:r>
            <a:r>
              <a:rPr lang="en-IN" dirty="0" err="1" smtClean="0"/>
              <a:t>Srotra - Ear</a:t>
            </a:r>
            <a:r>
              <a:rPr lang="en-IN" dirty="0" smtClean="0"/>
              <a:t>) </a:t>
            </a:r>
            <a:endParaRPr lang="en-IN" dirty="0" smtClean="0"/>
          </a:p>
          <a:p>
            <a:r>
              <a:rPr lang="en-IN" dirty="0"/>
              <a:t>the vedas - handed down orally from generation to generation and have not been taught or learned from written text.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Each Vedic hymn - Equal of several Self Improvement books. </a:t>
            </a:r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219200" y="3657600"/>
            <a:ext cx="4827270" cy="1156335"/>
          </a:xfrm>
          <a:prstGeom prst="round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The mantra - most efficacious only if each syllable is chanted with precision ( sounds &amp; textual correctness are concerned)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HYMN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A lyric poem or song addressed to a divine being. </a:t>
            </a:r>
            <a:endParaRPr lang="en-IN"/>
          </a:p>
          <a:p>
            <a:r>
              <a:rPr lang="en-IN"/>
              <a:t>Praising the power &amp; wisdom</a:t>
            </a:r>
            <a:endParaRPr lang="en-IN"/>
          </a:p>
          <a:p>
            <a:endParaRPr lang="en-IN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1295400"/>
            <a:ext cx="4343400" cy="50552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764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Clarity</vt:lpstr>
      <vt:lpstr>VEDAS: </vt:lpstr>
      <vt:lpstr>Introduction: </vt:lpstr>
      <vt:lpstr>Important of Sruti: </vt:lpstr>
      <vt:lpstr>HYMN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VEDAS: </dc:title>
  <dc:creator>Dr.Priya Somu</dc:creator>
  <cp:lastModifiedBy>MY PC</cp:lastModifiedBy>
  <cp:revision>6</cp:revision>
  <dcterms:created xsi:type="dcterms:W3CDTF">2006-08-16T00:00:00Z</dcterms:created>
  <dcterms:modified xsi:type="dcterms:W3CDTF">2021-04-29T01:50:51Z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