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0" r:id="rId5"/>
    <p:sldId id="267" r:id="rId6"/>
    <p:sldId id="268" r:id="rId7"/>
    <p:sldId id="259" r:id="rId8"/>
    <p:sldId id="261" r:id="rId9"/>
    <p:sldId id="262" r:id="rId10"/>
    <p:sldId id="263" r:id="rId11"/>
    <p:sldId id="264" r:id="rId12"/>
    <p:sldId id="269" r:id="rId13"/>
    <p:sldId id="265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FAC40-E8A2-4F88-AF62-8E64E27280DD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DE0240-7744-4380-8D40-1D789AA730AC}">
      <dgm:prSet phldrT="[Text]"/>
      <dgm:spPr/>
      <dgm:t>
        <a:bodyPr/>
        <a:lstStyle/>
        <a:p>
          <a:r>
            <a:rPr lang="en-US" dirty="0" smtClean="0"/>
            <a:t>8 Limbs of yoga</a:t>
          </a:r>
          <a:endParaRPr lang="en-US" dirty="0"/>
        </a:p>
      </dgm:t>
    </dgm:pt>
    <dgm:pt modelId="{EC940720-60B2-432B-A838-A884E1080E02}" type="parTrans" cxnId="{9BEAE9CD-57F7-4A07-81F3-9E04CE752EC7}">
      <dgm:prSet/>
      <dgm:spPr/>
      <dgm:t>
        <a:bodyPr/>
        <a:lstStyle/>
        <a:p>
          <a:endParaRPr lang="en-US"/>
        </a:p>
      </dgm:t>
    </dgm:pt>
    <dgm:pt modelId="{41EB76E7-079C-4778-A5B0-BAC2AEBF4296}" type="sibTrans" cxnId="{9BEAE9CD-57F7-4A07-81F3-9E04CE752EC7}">
      <dgm:prSet/>
      <dgm:spPr/>
      <dgm:t>
        <a:bodyPr/>
        <a:lstStyle/>
        <a:p>
          <a:endParaRPr lang="en-US"/>
        </a:p>
      </dgm:t>
    </dgm:pt>
    <dgm:pt modelId="{59A1851F-BD98-4C15-A044-487080885523}">
      <dgm:prSet phldrT="[Text]" custT="1"/>
      <dgm:spPr/>
      <dgm:t>
        <a:bodyPr/>
        <a:lstStyle/>
        <a:p>
          <a:r>
            <a:rPr lang="en-US" sz="1400" b="1" dirty="0" smtClean="0"/>
            <a:t>1.Yama </a:t>
          </a:r>
        </a:p>
        <a:p>
          <a:r>
            <a:rPr lang="en-US" sz="1400" b="1" dirty="0" smtClean="0"/>
            <a:t>(Self-Restraints)</a:t>
          </a:r>
          <a:endParaRPr lang="en-US" sz="1400" b="1" dirty="0"/>
        </a:p>
      </dgm:t>
    </dgm:pt>
    <dgm:pt modelId="{E9E5BB02-FB8D-4D07-8E2B-93F8E3B413C2}" type="parTrans" cxnId="{EF3CB09E-20EF-4ED9-AA25-D448B58E9436}">
      <dgm:prSet/>
      <dgm:spPr/>
      <dgm:t>
        <a:bodyPr/>
        <a:lstStyle/>
        <a:p>
          <a:endParaRPr lang="en-US"/>
        </a:p>
      </dgm:t>
    </dgm:pt>
    <dgm:pt modelId="{E668A4EF-C68E-4A25-A206-196B907ED830}" type="sibTrans" cxnId="{EF3CB09E-20EF-4ED9-AA25-D448B58E9436}">
      <dgm:prSet/>
      <dgm:spPr/>
      <dgm:t>
        <a:bodyPr/>
        <a:lstStyle/>
        <a:p>
          <a:endParaRPr lang="en-US"/>
        </a:p>
      </dgm:t>
    </dgm:pt>
    <dgm:pt modelId="{913F71CF-4D74-444C-BB4E-BE104DDE8C43}">
      <dgm:prSet phldrT="[Text]" custT="1"/>
      <dgm:spPr/>
      <dgm:t>
        <a:bodyPr/>
        <a:lstStyle/>
        <a:p>
          <a:r>
            <a:rPr lang="en-US" sz="1400" b="1" dirty="0" smtClean="0"/>
            <a:t>2.Niyama</a:t>
          </a:r>
        </a:p>
        <a:p>
          <a:r>
            <a:rPr lang="en-US" sz="1400" b="1" dirty="0" smtClean="0"/>
            <a:t>(Observances)</a:t>
          </a:r>
          <a:endParaRPr lang="en-US" sz="1400" b="1" dirty="0"/>
        </a:p>
      </dgm:t>
    </dgm:pt>
    <dgm:pt modelId="{EB6251A2-EC8B-445D-92E5-779F1BC49EC7}" type="parTrans" cxnId="{C1E457B8-DBC6-4322-8473-F74A8BEFA3B9}">
      <dgm:prSet/>
      <dgm:spPr/>
      <dgm:t>
        <a:bodyPr/>
        <a:lstStyle/>
        <a:p>
          <a:endParaRPr lang="en-US"/>
        </a:p>
      </dgm:t>
    </dgm:pt>
    <dgm:pt modelId="{4D73F2BB-EBB6-449D-999A-9BEA4D2B1D93}" type="sibTrans" cxnId="{C1E457B8-DBC6-4322-8473-F74A8BEFA3B9}">
      <dgm:prSet/>
      <dgm:spPr/>
      <dgm:t>
        <a:bodyPr/>
        <a:lstStyle/>
        <a:p>
          <a:endParaRPr lang="en-US"/>
        </a:p>
      </dgm:t>
    </dgm:pt>
    <dgm:pt modelId="{25741760-CC99-4ED6-91D2-8B092948831F}">
      <dgm:prSet phldrT="[Text]" custT="1"/>
      <dgm:spPr/>
      <dgm:t>
        <a:bodyPr/>
        <a:lstStyle/>
        <a:p>
          <a:r>
            <a:rPr lang="en-US" sz="1400" b="1" dirty="0" smtClean="0"/>
            <a:t>3.Asana</a:t>
          </a:r>
        </a:p>
        <a:p>
          <a:r>
            <a:rPr lang="en-US" sz="1400" b="1" dirty="0" smtClean="0"/>
            <a:t>(Yoga postures)</a:t>
          </a:r>
          <a:endParaRPr lang="en-US" sz="1400" b="1" dirty="0"/>
        </a:p>
      </dgm:t>
    </dgm:pt>
    <dgm:pt modelId="{E6A80314-8CB0-4B4B-9B5C-0E0FA5FCAD84}" type="parTrans" cxnId="{AE47E259-8C5A-4F88-B880-74BFBB4387F7}">
      <dgm:prSet/>
      <dgm:spPr/>
      <dgm:t>
        <a:bodyPr/>
        <a:lstStyle/>
        <a:p>
          <a:endParaRPr lang="en-US"/>
        </a:p>
      </dgm:t>
    </dgm:pt>
    <dgm:pt modelId="{1BAF6ECB-0AB2-4CE7-A650-42BA6E682903}" type="sibTrans" cxnId="{AE47E259-8C5A-4F88-B880-74BFBB4387F7}">
      <dgm:prSet/>
      <dgm:spPr/>
      <dgm:t>
        <a:bodyPr/>
        <a:lstStyle/>
        <a:p>
          <a:endParaRPr lang="en-US"/>
        </a:p>
      </dgm:t>
    </dgm:pt>
    <dgm:pt modelId="{83EB636C-B22B-4170-8E93-C3E071B75926}">
      <dgm:prSet phldrT="[Text]" custT="1"/>
      <dgm:spPr/>
      <dgm:t>
        <a:bodyPr/>
        <a:lstStyle/>
        <a:p>
          <a:r>
            <a:rPr lang="en-US" sz="1100" dirty="0" smtClean="0"/>
            <a:t/>
          </a:r>
          <a:br>
            <a:rPr lang="en-US" sz="1100" dirty="0" smtClean="0"/>
          </a:br>
          <a:r>
            <a:rPr lang="en-US" sz="1600" b="1" dirty="0" smtClean="0"/>
            <a:t>8.Samadhi </a:t>
          </a:r>
        </a:p>
        <a:p>
          <a:r>
            <a:rPr lang="en-US" sz="1600" b="1" dirty="0" smtClean="0"/>
            <a:t>(Salvation)</a:t>
          </a:r>
          <a:endParaRPr lang="en-US" sz="1600" b="1" dirty="0"/>
        </a:p>
      </dgm:t>
    </dgm:pt>
    <dgm:pt modelId="{F0F59A3C-EA4E-4DF8-89ED-B5803C121D97}" type="parTrans" cxnId="{1ECFF2CD-E052-4F95-A5F7-88C07C05B8CB}">
      <dgm:prSet/>
      <dgm:spPr/>
      <dgm:t>
        <a:bodyPr/>
        <a:lstStyle/>
        <a:p>
          <a:endParaRPr lang="en-US"/>
        </a:p>
      </dgm:t>
    </dgm:pt>
    <dgm:pt modelId="{D410D2DD-BC42-451A-B64A-F875BCA16DF3}" type="sibTrans" cxnId="{1ECFF2CD-E052-4F95-A5F7-88C07C05B8CB}">
      <dgm:prSet/>
      <dgm:spPr/>
      <dgm:t>
        <a:bodyPr/>
        <a:lstStyle/>
        <a:p>
          <a:endParaRPr lang="en-US"/>
        </a:p>
      </dgm:t>
    </dgm:pt>
    <dgm:pt modelId="{476A6245-83FC-4ECB-8FD0-5FF90CCCF780}">
      <dgm:prSet phldrT="[Text]" phldr="1"/>
      <dgm:spPr/>
      <dgm:t>
        <a:bodyPr/>
        <a:lstStyle/>
        <a:p>
          <a:endParaRPr lang="en-US" dirty="0"/>
        </a:p>
      </dgm:t>
    </dgm:pt>
    <dgm:pt modelId="{37EB0202-4F20-40F0-B317-BF23A61345FD}" type="parTrans" cxnId="{2D83CE42-49A4-41AF-A8D1-7F57EAA2DDAD}">
      <dgm:prSet/>
      <dgm:spPr/>
      <dgm:t>
        <a:bodyPr/>
        <a:lstStyle/>
        <a:p>
          <a:endParaRPr lang="en-US"/>
        </a:p>
      </dgm:t>
    </dgm:pt>
    <dgm:pt modelId="{13F656A4-B680-47D0-AA77-515E4E340648}" type="sibTrans" cxnId="{2D83CE42-49A4-41AF-A8D1-7F57EAA2DDAD}">
      <dgm:prSet/>
      <dgm:spPr/>
      <dgm:t>
        <a:bodyPr/>
        <a:lstStyle/>
        <a:p>
          <a:endParaRPr lang="en-US"/>
        </a:p>
      </dgm:t>
    </dgm:pt>
    <dgm:pt modelId="{BB81C051-4151-4FC3-A496-3FAA0FEBA35A}">
      <dgm:prSet phldrT="[Text]"/>
      <dgm:spPr/>
      <dgm:t>
        <a:bodyPr/>
        <a:lstStyle/>
        <a:p>
          <a:endParaRPr lang="en-US"/>
        </a:p>
      </dgm:t>
    </dgm:pt>
    <dgm:pt modelId="{D3B644F4-1CDF-42C6-A870-3B1684DF2D0B}" type="parTrans" cxnId="{F059D843-42D8-48CE-8373-D34AFFA3FBAF}">
      <dgm:prSet/>
      <dgm:spPr/>
      <dgm:t>
        <a:bodyPr/>
        <a:lstStyle/>
        <a:p>
          <a:endParaRPr lang="en-US"/>
        </a:p>
      </dgm:t>
    </dgm:pt>
    <dgm:pt modelId="{D0AEA6CD-F97F-4835-BB10-AE76DECF31E0}" type="sibTrans" cxnId="{F059D843-42D8-48CE-8373-D34AFFA3FBAF}">
      <dgm:prSet/>
      <dgm:spPr/>
      <dgm:t>
        <a:bodyPr/>
        <a:lstStyle/>
        <a:p>
          <a:endParaRPr lang="en-US"/>
        </a:p>
      </dgm:t>
    </dgm:pt>
    <dgm:pt modelId="{3EC83365-7CAB-4130-9E11-0197DF5905A7}">
      <dgm:prSet phldrT="[Text]" custT="1"/>
      <dgm:spPr/>
      <dgm:t>
        <a:bodyPr/>
        <a:lstStyle/>
        <a:p>
          <a:r>
            <a:rPr lang="en-US" sz="1100" dirty="0" smtClean="0"/>
            <a:t/>
          </a:r>
          <a:br>
            <a:rPr lang="en-US" sz="1100" dirty="0" smtClean="0"/>
          </a:br>
          <a:r>
            <a:rPr lang="en-US" sz="1400" b="1" dirty="0" smtClean="0"/>
            <a:t>4.Pranayama</a:t>
          </a:r>
        </a:p>
        <a:p>
          <a:r>
            <a:rPr lang="en-US" sz="1400" b="1" dirty="0" smtClean="0"/>
            <a:t>(Control over breath)</a:t>
          </a:r>
          <a:endParaRPr lang="en-US" sz="1400" b="1" dirty="0"/>
        </a:p>
      </dgm:t>
    </dgm:pt>
    <dgm:pt modelId="{520F743E-72E0-4FD7-B5CF-D0AF645CBF47}" type="parTrans" cxnId="{1E061032-E95A-488A-9017-B3EB3238A97E}">
      <dgm:prSet/>
      <dgm:spPr/>
      <dgm:t>
        <a:bodyPr/>
        <a:lstStyle/>
        <a:p>
          <a:endParaRPr lang="en-US"/>
        </a:p>
      </dgm:t>
    </dgm:pt>
    <dgm:pt modelId="{DE3CC71F-8570-4F33-8D5F-AB690542D2A9}" type="sibTrans" cxnId="{1E061032-E95A-488A-9017-B3EB3238A97E}">
      <dgm:prSet/>
      <dgm:spPr/>
      <dgm:t>
        <a:bodyPr/>
        <a:lstStyle/>
        <a:p>
          <a:endParaRPr lang="en-US"/>
        </a:p>
      </dgm:t>
    </dgm:pt>
    <dgm:pt modelId="{61B56C2F-A194-44A1-B7C0-63B94CDC5D91}">
      <dgm:prSet phldrT="[Text]" custT="1"/>
      <dgm:spPr/>
      <dgm:t>
        <a:bodyPr/>
        <a:lstStyle/>
        <a:p>
          <a:r>
            <a:rPr lang="en-US" sz="1400" b="1" dirty="0" smtClean="0"/>
            <a:t>5.Pratyahara</a:t>
          </a:r>
        </a:p>
        <a:p>
          <a:r>
            <a:rPr lang="en-US" sz="1400" b="1" dirty="0" smtClean="0"/>
            <a:t>(Withdrawal of mind from senses)</a:t>
          </a:r>
          <a:endParaRPr lang="en-US" sz="1400" b="1" dirty="0"/>
        </a:p>
      </dgm:t>
    </dgm:pt>
    <dgm:pt modelId="{44FC0E2D-B12D-45F4-B60C-8C03782E65A5}" type="parTrans" cxnId="{4B90D6CE-8268-434B-9B6B-832AAF98C3C1}">
      <dgm:prSet/>
      <dgm:spPr/>
      <dgm:t>
        <a:bodyPr/>
        <a:lstStyle/>
        <a:p>
          <a:endParaRPr lang="en-US"/>
        </a:p>
      </dgm:t>
    </dgm:pt>
    <dgm:pt modelId="{CC941411-7FFF-4AB7-AB3E-1851AC52D2E5}" type="sibTrans" cxnId="{4B90D6CE-8268-434B-9B6B-832AAF98C3C1}">
      <dgm:prSet/>
      <dgm:spPr/>
      <dgm:t>
        <a:bodyPr/>
        <a:lstStyle/>
        <a:p>
          <a:endParaRPr lang="en-US"/>
        </a:p>
      </dgm:t>
    </dgm:pt>
    <dgm:pt modelId="{6450D4C8-58CB-4F95-B06E-140EE09B7E55}">
      <dgm:prSet phldrT="[Text]" custT="1"/>
      <dgm:spPr/>
      <dgm:t>
        <a:bodyPr/>
        <a:lstStyle/>
        <a:p>
          <a:r>
            <a:rPr lang="en-US" sz="1400" b="1" dirty="0" smtClean="0"/>
            <a:t>6.Dharana</a:t>
          </a:r>
        </a:p>
        <a:p>
          <a:r>
            <a:rPr lang="en-US" sz="1400" b="1" dirty="0" smtClean="0"/>
            <a:t>(Concentration)</a:t>
          </a:r>
          <a:endParaRPr lang="en-US" sz="1400" b="1" dirty="0"/>
        </a:p>
      </dgm:t>
    </dgm:pt>
    <dgm:pt modelId="{CBA59F3A-84E6-4741-8E7B-0F82DA699E53}" type="parTrans" cxnId="{675FC6A8-BF35-422B-A5CD-32D7315B3887}">
      <dgm:prSet/>
      <dgm:spPr/>
      <dgm:t>
        <a:bodyPr/>
        <a:lstStyle/>
        <a:p>
          <a:endParaRPr lang="en-US"/>
        </a:p>
      </dgm:t>
    </dgm:pt>
    <dgm:pt modelId="{C56BD260-9166-423D-91FE-D40213B592AE}" type="sibTrans" cxnId="{675FC6A8-BF35-422B-A5CD-32D7315B3887}">
      <dgm:prSet/>
      <dgm:spPr/>
      <dgm:t>
        <a:bodyPr/>
        <a:lstStyle/>
        <a:p>
          <a:endParaRPr lang="en-US"/>
        </a:p>
      </dgm:t>
    </dgm:pt>
    <dgm:pt modelId="{3F106908-17E5-4ABA-AC59-8D805F0EDC01}">
      <dgm:prSet phldrT="[Text]" custT="1"/>
      <dgm:spPr/>
      <dgm:t>
        <a:bodyPr/>
        <a:lstStyle/>
        <a:p>
          <a:r>
            <a:rPr lang="en-US" sz="1400" b="1" dirty="0" smtClean="0"/>
            <a:t>7.Dhyana</a:t>
          </a:r>
        </a:p>
        <a:p>
          <a:r>
            <a:rPr lang="en-US" sz="1400" b="1" dirty="0" smtClean="0"/>
            <a:t>(Meditation)</a:t>
          </a:r>
          <a:endParaRPr lang="en-US" sz="1400" b="1" dirty="0"/>
        </a:p>
      </dgm:t>
    </dgm:pt>
    <dgm:pt modelId="{A691F878-7AD9-475A-B55B-746B45D72992}" type="parTrans" cxnId="{AD594B6E-0E2A-4D03-B5F3-D63CDE488AC1}">
      <dgm:prSet/>
      <dgm:spPr/>
      <dgm:t>
        <a:bodyPr/>
        <a:lstStyle/>
        <a:p>
          <a:endParaRPr lang="en-US"/>
        </a:p>
      </dgm:t>
    </dgm:pt>
    <dgm:pt modelId="{42095537-84F0-450F-95B1-C2729F903CE8}" type="sibTrans" cxnId="{AD594B6E-0E2A-4D03-B5F3-D63CDE488AC1}">
      <dgm:prSet/>
      <dgm:spPr/>
      <dgm:t>
        <a:bodyPr/>
        <a:lstStyle/>
        <a:p>
          <a:endParaRPr lang="en-US"/>
        </a:p>
      </dgm:t>
    </dgm:pt>
    <dgm:pt modelId="{0DCFAD4A-4C06-4993-8E0E-27E78F735C10}" type="pres">
      <dgm:prSet presAssocID="{5C5FAC40-E8A2-4F88-AF62-8E64E27280D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9B02D-4678-420B-AEC6-2A3D67643B0B}" type="pres">
      <dgm:prSet presAssocID="{C3DE0240-7744-4380-8D40-1D789AA730AC}" presName="centerShape" presStyleLbl="node0" presStyleIdx="0" presStyleCnt="1"/>
      <dgm:spPr/>
      <dgm:t>
        <a:bodyPr/>
        <a:lstStyle/>
        <a:p>
          <a:endParaRPr lang="en-US"/>
        </a:p>
      </dgm:t>
    </dgm:pt>
    <dgm:pt modelId="{61300BBB-1BD7-4B52-AE1F-F7A09806C3D7}" type="pres">
      <dgm:prSet presAssocID="{59A1851F-BD98-4C15-A044-487080885523}" presName="node" presStyleLbl="node1" presStyleIdx="0" presStyleCnt="8" custScaleX="124881" custScaleY="112910" custRadScaleRad="102210" custRadScaleInc="-2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0A1EA-B692-48A7-8B89-4B172956185B}" type="pres">
      <dgm:prSet presAssocID="{59A1851F-BD98-4C15-A044-487080885523}" presName="dummy" presStyleCnt="0"/>
      <dgm:spPr/>
    </dgm:pt>
    <dgm:pt modelId="{246DA85D-3CE7-46D3-84CB-25AFE5BD74F0}" type="pres">
      <dgm:prSet presAssocID="{E668A4EF-C68E-4A25-A206-196B907ED83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DCFBCE06-EFA2-4790-A436-724BE82A7826}" type="pres">
      <dgm:prSet presAssocID="{913F71CF-4D74-444C-BB4E-BE104DDE8C43}" presName="node" presStyleLbl="node1" presStyleIdx="1" presStyleCnt="8" custScaleX="118616" custScaleY="109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A4786-E677-41BD-9403-5B36ECFAE6D8}" type="pres">
      <dgm:prSet presAssocID="{913F71CF-4D74-444C-BB4E-BE104DDE8C43}" presName="dummy" presStyleCnt="0"/>
      <dgm:spPr/>
    </dgm:pt>
    <dgm:pt modelId="{DEF346A2-B5D9-46BC-A790-E45B05395634}" type="pres">
      <dgm:prSet presAssocID="{4D73F2BB-EBB6-449D-999A-9BEA4D2B1D93}" presName="sibTrans" presStyleLbl="sibTrans2D1" presStyleIdx="1" presStyleCnt="8"/>
      <dgm:spPr/>
      <dgm:t>
        <a:bodyPr/>
        <a:lstStyle/>
        <a:p>
          <a:endParaRPr lang="en-US"/>
        </a:p>
      </dgm:t>
    </dgm:pt>
    <dgm:pt modelId="{DF432885-17B7-4C8E-B751-557883271C13}" type="pres">
      <dgm:prSet presAssocID="{25741760-CC99-4ED6-91D2-8B092948831F}" presName="node" presStyleLbl="node1" presStyleIdx="2" presStyleCnt="8" custScaleX="115628" custScaleY="112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202B4-4E03-45DD-BCD3-19F3B6962ED6}" type="pres">
      <dgm:prSet presAssocID="{25741760-CC99-4ED6-91D2-8B092948831F}" presName="dummy" presStyleCnt="0"/>
      <dgm:spPr/>
    </dgm:pt>
    <dgm:pt modelId="{637BC5C3-AA16-4D63-9B3A-75CB50343235}" type="pres">
      <dgm:prSet presAssocID="{1BAF6ECB-0AB2-4CE7-A650-42BA6E682903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4282D3C-B38B-4613-811A-507EA3BCF253}" type="pres">
      <dgm:prSet presAssocID="{3EC83365-7CAB-4130-9E11-0197DF5905A7}" presName="node" presStyleLbl="node1" presStyleIdx="3" presStyleCnt="8" custScaleX="110288" custScaleY="106720" custRadScaleRad="103521" custRadScaleInc="-12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36079-CAC1-430A-A5A0-ACF70560A790}" type="pres">
      <dgm:prSet presAssocID="{3EC83365-7CAB-4130-9E11-0197DF5905A7}" presName="dummy" presStyleCnt="0"/>
      <dgm:spPr/>
    </dgm:pt>
    <dgm:pt modelId="{31DE42E4-D5A5-412C-A9F8-F21CF001DC54}" type="pres">
      <dgm:prSet presAssocID="{DE3CC71F-8570-4F33-8D5F-AB690542D2A9}" presName="sibTrans" presStyleLbl="sibTrans2D1" presStyleIdx="3" presStyleCnt="8"/>
      <dgm:spPr/>
      <dgm:t>
        <a:bodyPr/>
        <a:lstStyle/>
        <a:p>
          <a:endParaRPr lang="en-US"/>
        </a:p>
      </dgm:t>
    </dgm:pt>
    <dgm:pt modelId="{B20D161E-0243-4109-BECF-03E647B1F2E1}" type="pres">
      <dgm:prSet presAssocID="{61B56C2F-A194-44A1-B7C0-63B94CDC5D91}" presName="node" presStyleLbl="node1" presStyleIdx="4" presStyleCnt="8" custScaleX="118769" custScaleY="116466" custRadScaleRad="103149" custRadScaleInc="14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D6CE4-265E-4F8D-8948-344F5F081377}" type="pres">
      <dgm:prSet presAssocID="{61B56C2F-A194-44A1-B7C0-63B94CDC5D91}" presName="dummy" presStyleCnt="0"/>
      <dgm:spPr/>
    </dgm:pt>
    <dgm:pt modelId="{4D754869-F2E4-4E8C-A6EC-1530E3022A79}" type="pres">
      <dgm:prSet presAssocID="{CC941411-7FFF-4AB7-AB3E-1851AC52D2E5}" presName="sibTrans" presStyleLbl="sibTrans2D1" presStyleIdx="4" presStyleCnt="8" custLinFactNeighborX="974" custLinFactNeighborY="1982"/>
      <dgm:spPr/>
      <dgm:t>
        <a:bodyPr/>
        <a:lstStyle/>
        <a:p>
          <a:endParaRPr lang="en-US"/>
        </a:p>
      </dgm:t>
    </dgm:pt>
    <dgm:pt modelId="{94530022-E726-4132-BA01-995A2EA836A6}" type="pres">
      <dgm:prSet presAssocID="{6450D4C8-58CB-4F95-B06E-140EE09B7E55}" presName="node" presStyleLbl="node1" presStyleIdx="5" presStyleCnt="8" custScaleX="132356" custScaleY="129366" custRadScaleRad="103149" custRadScaleInc="14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5BBCB-50B2-4BA9-B15B-86CFC162E5C4}" type="pres">
      <dgm:prSet presAssocID="{6450D4C8-58CB-4F95-B06E-140EE09B7E55}" presName="dummy" presStyleCnt="0"/>
      <dgm:spPr/>
    </dgm:pt>
    <dgm:pt modelId="{471A760E-724F-47A4-98B9-F4428FD907F3}" type="pres">
      <dgm:prSet presAssocID="{C56BD260-9166-423D-91FE-D40213B592AE}" presName="sibTrans" presStyleLbl="sibTrans2D1" presStyleIdx="5" presStyleCnt="8" custLinFactNeighborX="-897" custLinFactNeighborY="156"/>
      <dgm:spPr/>
      <dgm:t>
        <a:bodyPr/>
        <a:lstStyle/>
        <a:p>
          <a:endParaRPr lang="en-US"/>
        </a:p>
      </dgm:t>
    </dgm:pt>
    <dgm:pt modelId="{C71E60E6-6A49-40F1-8DA1-F0BE8436EF89}" type="pres">
      <dgm:prSet presAssocID="{3F106908-17E5-4ABA-AC59-8D805F0EDC01}" presName="node" presStyleLbl="node1" presStyleIdx="6" presStyleCnt="8" custScaleX="121902" custScaleY="123643" custRadScaleRad="103149" custRadScaleInc="14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4BE04-6AE0-4A5A-B1A5-FC6AAFE93C16}" type="pres">
      <dgm:prSet presAssocID="{3F106908-17E5-4ABA-AC59-8D805F0EDC01}" presName="dummy" presStyleCnt="0"/>
      <dgm:spPr/>
    </dgm:pt>
    <dgm:pt modelId="{0DBE06DC-96BF-42B8-9B06-BE3F8585B419}" type="pres">
      <dgm:prSet presAssocID="{42095537-84F0-450F-95B1-C2729F903CE8}" presName="sibTrans" presStyleLbl="sibTrans2D1" presStyleIdx="6" presStyleCnt="8"/>
      <dgm:spPr/>
      <dgm:t>
        <a:bodyPr/>
        <a:lstStyle/>
        <a:p>
          <a:endParaRPr lang="en-US"/>
        </a:p>
      </dgm:t>
    </dgm:pt>
    <dgm:pt modelId="{E033A38E-BB0A-4A59-86B3-B88AE896E139}" type="pres">
      <dgm:prSet presAssocID="{83EB636C-B22B-4170-8E93-C3E071B75926}" presName="node" presStyleLbl="node1" presStyleIdx="7" presStyleCnt="8" custScaleX="114072" custScaleY="111161" custRadScaleRad="110394" custRadScaleInc="3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152D7-8543-4884-AC92-10CB0C597557}" type="pres">
      <dgm:prSet presAssocID="{83EB636C-B22B-4170-8E93-C3E071B75926}" presName="dummy" presStyleCnt="0"/>
      <dgm:spPr/>
    </dgm:pt>
    <dgm:pt modelId="{5E4B33D9-91B9-4452-A4D1-ADE135B4C104}" type="pres">
      <dgm:prSet presAssocID="{D410D2DD-BC42-451A-B64A-F875BCA16DF3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8075B3C-15D9-4589-B17A-7C7B922C40A0}" type="presOf" srcId="{61B56C2F-A194-44A1-B7C0-63B94CDC5D91}" destId="{B20D161E-0243-4109-BECF-03E647B1F2E1}" srcOrd="0" destOrd="0" presId="urn:microsoft.com/office/officeart/2005/8/layout/radial6"/>
    <dgm:cxn modelId="{F059D843-42D8-48CE-8373-D34AFFA3FBAF}" srcId="{5C5FAC40-E8A2-4F88-AF62-8E64E27280DD}" destId="{BB81C051-4151-4FC3-A496-3FAA0FEBA35A}" srcOrd="2" destOrd="0" parTransId="{D3B644F4-1CDF-42C6-A870-3B1684DF2D0B}" sibTransId="{D0AEA6CD-F97F-4835-BB10-AE76DECF31E0}"/>
    <dgm:cxn modelId="{675FC6A8-BF35-422B-A5CD-32D7315B3887}" srcId="{C3DE0240-7744-4380-8D40-1D789AA730AC}" destId="{6450D4C8-58CB-4F95-B06E-140EE09B7E55}" srcOrd="5" destOrd="0" parTransId="{CBA59F3A-84E6-4741-8E7B-0F82DA699E53}" sibTransId="{C56BD260-9166-423D-91FE-D40213B592AE}"/>
    <dgm:cxn modelId="{334E8CD8-8CC8-442F-B6BA-0F24741F36CC}" type="presOf" srcId="{E668A4EF-C68E-4A25-A206-196B907ED830}" destId="{246DA85D-3CE7-46D3-84CB-25AFE5BD74F0}" srcOrd="0" destOrd="0" presId="urn:microsoft.com/office/officeart/2005/8/layout/radial6"/>
    <dgm:cxn modelId="{2F9930E1-F603-4222-82EA-964DED9BB00E}" type="presOf" srcId="{913F71CF-4D74-444C-BB4E-BE104DDE8C43}" destId="{DCFBCE06-EFA2-4790-A436-724BE82A7826}" srcOrd="0" destOrd="0" presId="urn:microsoft.com/office/officeart/2005/8/layout/radial6"/>
    <dgm:cxn modelId="{DFFD2582-AEB7-4D2B-8CD3-3F997151E206}" type="presOf" srcId="{83EB636C-B22B-4170-8E93-C3E071B75926}" destId="{E033A38E-BB0A-4A59-86B3-B88AE896E139}" srcOrd="0" destOrd="0" presId="urn:microsoft.com/office/officeart/2005/8/layout/radial6"/>
    <dgm:cxn modelId="{AD594B6E-0E2A-4D03-B5F3-D63CDE488AC1}" srcId="{C3DE0240-7744-4380-8D40-1D789AA730AC}" destId="{3F106908-17E5-4ABA-AC59-8D805F0EDC01}" srcOrd="6" destOrd="0" parTransId="{A691F878-7AD9-475A-B55B-746B45D72992}" sibTransId="{42095537-84F0-450F-95B1-C2729F903CE8}"/>
    <dgm:cxn modelId="{A2200C82-F98C-40CF-A587-E174E79ADE36}" type="presOf" srcId="{4D73F2BB-EBB6-449D-999A-9BEA4D2B1D93}" destId="{DEF346A2-B5D9-46BC-A790-E45B05395634}" srcOrd="0" destOrd="0" presId="urn:microsoft.com/office/officeart/2005/8/layout/radial6"/>
    <dgm:cxn modelId="{C3BBB0BE-5A23-463E-904F-18D8C93AFC8F}" type="presOf" srcId="{3EC83365-7CAB-4130-9E11-0197DF5905A7}" destId="{F4282D3C-B38B-4613-811A-507EA3BCF253}" srcOrd="0" destOrd="0" presId="urn:microsoft.com/office/officeart/2005/8/layout/radial6"/>
    <dgm:cxn modelId="{2114B62A-769C-442A-A307-E8DBB09C0C5B}" type="presOf" srcId="{D410D2DD-BC42-451A-B64A-F875BCA16DF3}" destId="{5E4B33D9-91B9-4452-A4D1-ADE135B4C104}" srcOrd="0" destOrd="0" presId="urn:microsoft.com/office/officeart/2005/8/layout/radial6"/>
    <dgm:cxn modelId="{B177C419-9CC6-4206-95F2-800D521BEFF2}" type="presOf" srcId="{25741760-CC99-4ED6-91D2-8B092948831F}" destId="{DF432885-17B7-4C8E-B751-557883271C13}" srcOrd="0" destOrd="0" presId="urn:microsoft.com/office/officeart/2005/8/layout/radial6"/>
    <dgm:cxn modelId="{AE47E259-8C5A-4F88-B880-74BFBB4387F7}" srcId="{C3DE0240-7744-4380-8D40-1D789AA730AC}" destId="{25741760-CC99-4ED6-91D2-8B092948831F}" srcOrd="2" destOrd="0" parTransId="{E6A80314-8CB0-4B4B-9B5C-0E0FA5FCAD84}" sibTransId="{1BAF6ECB-0AB2-4CE7-A650-42BA6E682903}"/>
    <dgm:cxn modelId="{1ECFF2CD-E052-4F95-A5F7-88C07C05B8CB}" srcId="{C3DE0240-7744-4380-8D40-1D789AA730AC}" destId="{83EB636C-B22B-4170-8E93-C3E071B75926}" srcOrd="7" destOrd="0" parTransId="{F0F59A3C-EA4E-4DF8-89ED-B5803C121D97}" sibTransId="{D410D2DD-BC42-451A-B64A-F875BCA16DF3}"/>
    <dgm:cxn modelId="{64D85A57-F328-4995-9972-ED69561B7E03}" type="presOf" srcId="{5C5FAC40-E8A2-4F88-AF62-8E64E27280DD}" destId="{0DCFAD4A-4C06-4993-8E0E-27E78F735C10}" srcOrd="0" destOrd="0" presId="urn:microsoft.com/office/officeart/2005/8/layout/radial6"/>
    <dgm:cxn modelId="{54EB68CA-5346-4C5A-BB6A-8D9D4653FDBC}" type="presOf" srcId="{DE3CC71F-8570-4F33-8D5F-AB690542D2A9}" destId="{31DE42E4-D5A5-412C-A9F8-F21CF001DC54}" srcOrd="0" destOrd="0" presId="urn:microsoft.com/office/officeart/2005/8/layout/radial6"/>
    <dgm:cxn modelId="{1E061032-E95A-488A-9017-B3EB3238A97E}" srcId="{C3DE0240-7744-4380-8D40-1D789AA730AC}" destId="{3EC83365-7CAB-4130-9E11-0197DF5905A7}" srcOrd="3" destOrd="0" parTransId="{520F743E-72E0-4FD7-B5CF-D0AF645CBF47}" sibTransId="{DE3CC71F-8570-4F33-8D5F-AB690542D2A9}"/>
    <dgm:cxn modelId="{186BC0B1-7244-4439-99E0-5896557E5D6E}" type="presOf" srcId="{59A1851F-BD98-4C15-A044-487080885523}" destId="{61300BBB-1BD7-4B52-AE1F-F7A09806C3D7}" srcOrd="0" destOrd="0" presId="urn:microsoft.com/office/officeart/2005/8/layout/radial6"/>
    <dgm:cxn modelId="{2DA679D7-B07D-42D3-922B-40127578ABF6}" type="presOf" srcId="{3F106908-17E5-4ABA-AC59-8D805F0EDC01}" destId="{C71E60E6-6A49-40F1-8DA1-F0BE8436EF89}" srcOrd="0" destOrd="0" presId="urn:microsoft.com/office/officeart/2005/8/layout/radial6"/>
    <dgm:cxn modelId="{2D83CE42-49A4-41AF-A8D1-7F57EAA2DDAD}" srcId="{5C5FAC40-E8A2-4F88-AF62-8E64E27280DD}" destId="{476A6245-83FC-4ECB-8FD0-5FF90CCCF780}" srcOrd="1" destOrd="0" parTransId="{37EB0202-4F20-40F0-B317-BF23A61345FD}" sibTransId="{13F656A4-B680-47D0-AA77-515E4E340648}"/>
    <dgm:cxn modelId="{4B90D6CE-8268-434B-9B6B-832AAF98C3C1}" srcId="{C3DE0240-7744-4380-8D40-1D789AA730AC}" destId="{61B56C2F-A194-44A1-B7C0-63B94CDC5D91}" srcOrd="4" destOrd="0" parTransId="{44FC0E2D-B12D-45F4-B60C-8C03782E65A5}" sibTransId="{CC941411-7FFF-4AB7-AB3E-1851AC52D2E5}"/>
    <dgm:cxn modelId="{9BF70E98-32C4-4622-B70B-3D6FBED4C5CF}" type="presOf" srcId="{1BAF6ECB-0AB2-4CE7-A650-42BA6E682903}" destId="{637BC5C3-AA16-4D63-9B3A-75CB50343235}" srcOrd="0" destOrd="0" presId="urn:microsoft.com/office/officeart/2005/8/layout/radial6"/>
    <dgm:cxn modelId="{221D007A-12B1-4B24-9498-4EB177066497}" type="presOf" srcId="{42095537-84F0-450F-95B1-C2729F903CE8}" destId="{0DBE06DC-96BF-42B8-9B06-BE3F8585B419}" srcOrd="0" destOrd="0" presId="urn:microsoft.com/office/officeart/2005/8/layout/radial6"/>
    <dgm:cxn modelId="{8D3BFCDF-580F-433C-B7EF-FC8F3CE5C94E}" type="presOf" srcId="{CC941411-7FFF-4AB7-AB3E-1851AC52D2E5}" destId="{4D754869-F2E4-4E8C-A6EC-1530E3022A79}" srcOrd="0" destOrd="0" presId="urn:microsoft.com/office/officeart/2005/8/layout/radial6"/>
    <dgm:cxn modelId="{F299545A-E03F-4C21-B73E-44156F48501E}" type="presOf" srcId="{6450D4C8-58CB-4F95-B06E-140EE09B7E55}" destId="{94530022-E726-4132-BA01-995A2EA836A6}" srcOrd="0" destOrd="0" presId="urn:microsoft.com/office/officeart/2005/8/layout/radial6"/>
    <dgm:cxn modelId="{DD30FFE5-6D66-4731-ABF5-9BD6C63C7C6D}" type="presOf" srcId="{C3DE0240-7744-4380-8D40-1D789AA730AC}" destId="{4509B02D-4678-420B-AEC6-2A3D67643B0B}" srcOrd="0" destOrd="0" presId="urn:microsoft.com/office/officeart/2005/8/layout/radial6"/>
    <dgm:cxn modelId="{9BEAE9CD-57F7-4A07-81F3-9E04CE752EC7}" srcId="{5C5FAC40-E8A2-4F88-AF62-8E64E27280DD}" destId="{C3DE0240-7744-4380-8D40-1D789AA730AC}" srcOrd="0" destOrd="0" parTransId="{EC940720-60B2-432B-A838-A884E1080E02}" sibTransId="{41EB76E7-079C-4778-A5B0-BAC2AEBF4296}"/>
    <dgm:cxn modelId="{3F6C9E66-5406-4080-929B-2CDE7C8513D5}" type="presOf" srcId="{C56BD260-9166-423D-91FE-D40213B592AE}" destId="{471A760E-724F-47A4-98B9-F4428FD907F3}" srcOrd="0" destOrd="0" presId="urn:microsoft.com/office/officeart/2005/8/layout/radial6"/>
    <dgm:cxn modelId="{C1E457B8-DBC6-4322-8473-F74A8BEFA3B9}" srcId="{C3DE0240-7744-4380-8D40-1D789AA730AC}" destId="{913F71CF-4D74-444C-BB4E-BE104DDE8C43}" srcOrd="1" destOrd="0" parTransId="{EB6251A2-EC8B-445D-92E5-779F1BC49EC7}" sibTransId="{4D73F2BB-EBB6-449D-999A-9BEA4D2B1D93}"/>
    <dgm:cxn modelId="{EF3CB09E-20EF-4ED9-AA25-D448B58E9436}" srcId="{C3DE0240-7744-4380-8D40-1D789AA730AC}" destId="{59A1851F-BD98-4C15-A044-487080885523}" srcOrd="0" destOrd="0" parTransId="{E9E5BB02-FB8D-4D07-8E2B-93F8E3B413C2}" sibTransId="{E668A4EF-C68E-4A25-A206-196B907ED830}"/>
    <dgm:cxn modelId="{ADC4EDE9-C15F-4337-8939-A465C50D521D}" type="presParOf" srcId="{0DCFAD4A-4C06-4993-8E0E-27E78F735C10}" destId="{4509B02D-4678-420B-AEC6-2A3D67643B0B}" srcOrd="0" destOrd="0" presId="urn:microsoft.com/office/officeart/2005/8/layout/radial6"/>
    <dgm:cxn modelId="{1E475815-DBED-4AA6-A2AB-0D27FF763C37}" type="presParOf" srcId="{0DCFAD4A-4C06-4993-8E0E-27E78F735C10}" destId="{61300BBB-1BD7-4B52-AE1F-F7A09806C3D7}" srcOrd="1" destOrd="0" presId="urn:microsoft.com/office/officeart/2005/8/layout/radial6"/>
    <dgm:cxn modelId="{2437E730-BD51-458C-B479-C6887382021E}" type="presParOf" srcId="{0DCFAD4A-4C06-4993-8E0E-27E78F735C10}" destId="{7120A1EA-B692-48A7-8B89-4B172956185B}" srcOrd="2" destOrd="0" presId="urn:microsoft.com/office/officeart/2005/8/layout/radial6"/>
    <dgm:cxn modelId="{5CC6E450-ABC1-42D6-A395-2A98BA17453A}" type="presParOf" srcId="{0DCFAD4A-4C06-4993-8E0E-27E78F735C10}" destId="{246DA85D-3CE7-46D3-84CB-25AFE5BD74F0}" srcOrd="3" destOrd="0" presId="urn:microsoft.com/office/officeart/2005/8/layout/radial6"/>
    <dgm:cxn modelId="{6A4B86BE-9819-4B7E-BC62-6A970A147E41}" type="presParOf" srcId="{0DCFAD4A-4C06-4993-8E0E-27E78F735C10}" destId="{DCFBCE06-EFA2-4790-A436-724BE82A7826}" srcOrd="4" destOrd="0" presId="urn:microsoft.com/office/officeart/2005/8/layout/radial6"/>
    <dgm:cxn modelId="{8E514BB6-ADB1-43FC-BA12-30C334C48A82}" type="presParOf" srcId="{0DCFAD4A-4C06-4993-8E0E-27E78F735C10}" destId="{CD0A4786-E677-41BD-9403-5B36ECFAE6D8}" srcOrd="5" destOrd="0" presId="urn:microsoft.com/office/officeart/2005/8/layout/radial6"/>
    <dgm:cxn modelId="{49B0E0B1-52E5-47B6-A3D0-A1B486C3933B}" type="presParOf" srcId="{0DCFAD4A-4C06-4993-8E0E-27E78F735C10}" destId="{DEF346A2-B5D9-46BC-A790-E45B05395634}" srcOrd="6" destOrd="0" presId="urn:microsoft.com/office/officeart/2005/8/layout/radial6"/>
    <dgm:cxn modelId="{348F7FBC-8C0D-4124-8DA2-45A4AC14EE2E}" type="presParOf" srcId="{0DCFAD4A-4C06-4993-8E0E-27E78F735C10}" destId="{DF432885-17B7-4C8E-B751-557883271C13}" srcOrd="7" destOrd="0" presId="urn:microsoft.com/office/officeart/2005/8/layout/radial6"/>
    <dgm:cxn modelId="{E29523B3-5A38-4F3F-AF77-F0BACB300DF1}" type="presParOf" srcId="{0DCFAD4A-4C06-4993-8E0E-27E78F735C10}" destId="{F44202B4-4E03-45DD-BCD3-19F3B6962ED6}" srcOrd="8" destOrd="0" presId="urn:microsoft.com/office/officeart/2005/8/layout/radial6"/>
    <dgm:cxn modelId="{B65736E7-3682-4D2D-B374-25D251666A62}" type="presParOf" srcId="{0DCFAD4A-4C06-4993-8E0E-27E78F735C10}" destId="{637BC5C3-AA16-4D63-9B3A-75CB50343235}" srcOrd="9" destOrd="0" presId="urn:microsoft.com/office/officeart/2005/8/layout/radial6"/>
    <dgm:cxn modelId="{E4EEF824-7BE6-4460-8C83-83CEB7DD4BF6}" type="presParOf" srcId="{0DCFAD4A-4C06-4993-8E0E-27E78F735C10}" destId="{F4282D3C-B38B-4613-811A-507EA3BCF253}" srcOrd="10" destOrd="0" presId="urn:microsoft.com/office/officeart/2005/8/layout/radial6"/>
    <dgm:cxn modelId="{006EE9F9-ECD9-4633-BA1B-BE1FB37B9245}" type="presParOf" srcId="{0DCFAD4A-4C06-4993-8E0E-27E78F735C10}" destId="{CDA36079-CAC1-430A-A5A0-ACF70560A790}" srcOrd="11" destOrd="0" presId="urn:microsoft.com/office/officeart/2005/8/layout/radial6"/>
    <dgm:cxn modelId="{B53C458E-DC58-4F39-8796-15303DB43C87}" type="presParOf" srcId="{0DCFAD4A-4C06-4993-8E0E-27E78F735C10}" destId="{31DE42E4-D5A5-412C-A9F8-F21CF001DC54}" srcOrd="12" destOrd="0" presId="urn:microsoft.com/office/officeart/2005/8/layout/radial6"/>
    <dgm:cxn modelId="{6B52997C-5264-4231-ACF6-4B496C1DABBC}" type="presParOf" srcId="{0DCFAD4A-4C06-4993-8E0E-27E78F735C10}" destId="{B20D161E-0243-4109-BECF-03E647B1F2E1}" srcOrd="13" destOrd="0" presId="urn:microsoft.com/office/officeart/2005/8/layout/radial6"/>
    <dgm:cxn modelId="{F7001B3D-89F4-4838-B561-C2D2696BD5EE}" type="presParOf" srcId="{0DCFAD4A-4C06-4993-8E0E-27E78F735C10}" destId="{9ADD6CE4-265E-4F8D-8948-344F5F081377}" srcOrd="14" destOrd="0" presId="urn:microsoft.com/office/officeart/2005/8/layout/radial6"/>
    <dgm:cxn modelId="{6276A1E5-C7F5-4BC4-9584-947C146A0566}" type="presParOf" srcId="{0DCFAD4A-4C06-4993-8E0E-27E78F735C10}" destId="{4D754869-F2E4-4E8C-A6EC-1530E3022A79}" srcOrd="15" destOrd="0" presId="urn:microsoft.com/office/officeart/2005/8/layout/radial6"/>
    <dgm:cxn modelId="{781DB2A7-2E8D-40A0-99BE-9414E714211B}" type="presParOf" srcId="{0DCFAD4A-4C06-4993-8E0E-27E78F735C10}" destId="{94530022-E726-4132-BA01-995A2EA836A6}" srcOrd="16" destOrd="0" presId="urn:microsoft.com/office/officeart/2005/8/layout/radial6"/>
    <dgm:cxn modelId="{90316661-73C0-4465-B1BA-0FB569748DCD}" type="presParOf" srcId="{0DCFAD4A-4C06-4993-8E0E-27E78F735C10}" destId="{3045BBCB-50B2-4BA9-B15B-86CFC162E5C4}" srcOrd="17" destOrd="0" presId="urn:microsoft.com/office/officeart/2005/8/layout/radial6"/>
    <dgm:cxn modelId="{9F6228C3-48B4-4256-8241-A9FBADE69C7B}" type="presParOf" srcId="{0DCFAD4A-4C06-4993-8E0E-27E78F735C10}" destId="{471A760E-724F-47A4-98B9-F4428FD907F3}" srcOrd="18" destOrd="0" presId="urn:microsoft.com/office/officeart/2005/8/layout/radial6"/>
    <dgm:cxn modelId="{278CFD37-47F0-4412-8264-27FDF6D3FB98}" type="presParOf" srcId="{0DCFAD4A-4C06-4993-8E0E-27E78F735C10}" destId="{C71E60E6-6A49-40F1-8DA1-F0BE8436EF89}" srcOrd="19" destOrd="0" presId="urn:microsoft.com/office/officeart/2005/8/layout/radial6"/>
    <dgm:cxn modelId="{49B4A446-4B4B-44E3-9523-716FC0170058}" type="presParOf" srcId="{0DCFAD4A-4C06-4993-8E0E-27E78F735C10}" destId="{8794BE04-6AE0-4A5A-B1A5-FC6AAFE93C16}" srcOrd="20" destOrd="0" presId="urn:microsoft.com/office/officeart/2005/8/layout/radial6"/>
    <dgm:cxn modelId="{83456615-D6C6-4BD6-9A80-1DC8EF8A16E3}" type="presParOf" srcId="{0DCFAD4A-4C06-4993-8E0E-27E78F735C10}" destId="{0DBE06DC-96BF-42B8-9B06-BE3F8585B419}" srcOrd="21" destOrd="0" presId="urn:microsoft.com/office/officeart/2005/8/layout/radial6"/>
    <dgm:cxn modelId="{FC42E3A0-6B94-476C-B80A-4BCF531DE71A}" type="presParOf" srcId="{0DCFAD4A-4C06-4993-8E0E-27E78F735C10}" destId="{E033A38E-BB0A-4A59-86B3-B88AE896E139}" srcOrd="22" destOrd="0" presId="urn:microsoft.com/office/officeart/2005/8/layout/radial6"/>
    <dgm:cxn modelId="{B1F59490-2BD6-4E55-A48D-3877669FC822}" type="presParOf" srcId="{0DCFAD4A-4C06-4993-8E0E-27E78F735C10}" destId="{D84152D7-8543-4884-AC92-10CB0C597557}" srcOrd="23" destOrd="0" presId="urn:microsoft.com/office/officeart/2005/8/layout/radial6"/>
    <dgm:cxn modelId="{46287124-E95F-4A34-9F6E-CCCB2C9C8AC2}" type="presParOf" srcId="{0DCFAD4A-4C06-4993-8E0E-27E78F735C10}" destId="{5E4B33D9-91B9-4452-A4D1-ADE135B4C104}" srcOrd="24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88AD-70D9-4D17-BC1E-4EE9FAABC46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92DD-6F4C-4BFA-8F56-1580044233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09600"/>
            <a:ext cx="87145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ASHTANGA YOGA OF MAHARISHI PATANJALI 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Picture 3" descr="PATANJALI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62200"/>
            <a:ext cx="2762349" cy="419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PRANAYAMA (Control over Breathing)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“</a:t>
            </a:r>
            <a:r>
              <a:rPr lang="en-US" b="1" dirty="0" err="1" smtClean="0"/>
              <a:t>Tasmin</a:t>
            </a:r>
            <a:r>
              <a:rPr lang="en-US" b="1" dirty="0" smtClean="0"/>
              <a:t> sati </a:t>
            </a:r>
            <a:r>
              <a:rPr lang="en-US" b="1" dirty="0" err="1" smtClean="0"/>
              <a:t>shvasaprashvasayorgativichchedah</a:t>
            </a:r>
            <a:r>
              <a:rPr lang="en-US" b="1" dirty="0" smtClean="0"/>
              <a:t> </a:t>
            </a:r>
            <a:r>
              <a:rPr lang="en-US" b="1" dirty="0" err="1" smtClean="0"/>
              <a:t>pranayamaha</a:t>
            </a:r>
            <a:r>
              <a:rPr lang="en-US" b="1" dirty="0" smtClean="0"/>
              <a:t>”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	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Controlling the motions of inhalation &amp; exhalation is called </a:t>
            </a:r>
            <a:r>
              <a:rPr lang="en-US" dirty="0" err="1" smtClean="0"/>
              <a:t>pranayama</a:t>
            </a:r>
            <a:r>
              <a:rPr lang="en-US" dirty="0" smtClean="0"/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By this covering over the brightness of inner light is dissolved.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This prepares the person for </a:t>
            </a:r>
            <a:r>
              <a:rPr lang="en-US" dirty="0" err="1" smtClean="0"/>
              <a:t>dharana</a:t>
            </a:r>
            <a:r>
              <a:rPr lang="en-US" dirty="0" smtClean="0"/>
              <a:t>.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endParaRPr lang="en-US" b="1" dirty="0"/>
          </a:p>
        </p:txBody>
      </p:sp>
      <p:pic>
        <p:nvPicPr>
          <p:cNvPr id="3" name="Picture 2" descr="NadiShodhanaF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81200"/>
            <a:ext cx="3476582" cy="26074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PRATYAHARA  (Withdrawal of mind from senses)</a:t>
            </a:r>
          </a:p>
          <a:p>
            <a:endParaRPr lang="en-US" dirty="0"/>
          </a:p>
          <a:p>
            <a:pPr algn="ctr"/>
            <a:r>
              <a:rPr lang="en-US" b="1" dirty="0" smtClean="0"/>
              <a:t>“</a:t>
            </a:r>
            <a:r>
              <a:rPr lang="en-US" b="1" dirty="0" err="1" smtClean="0"/>
              <a:t>Svavishayasamprayoge</a:t>
            </a:r>
            <a:r>
              <a:rPr lang="en-US" b="1" dirty="0" smtClean="0"/>
              <a:t> </a:t>
            </a:r>
            <a:r>
              <a:rPr lang="en-US" b="1" dirty="0" err="1" smtClean="0"/>
              <a:t>chittasvarupanukara</a:t>
            </a:r>
            <a:r>
              <a:rPr lang="en-US" b="1" dirty="0" smtClean="0"/>
              <a:t> </a:t>
            </a:r>
            <a:r>
              <a:rPr lang="en-US" b="1" dirty="0" err="1" smtClean="0"/>
              <a:t>iendriyanam</a:t>
            </a:r>
            <a:r>
              <a:rPr lang="en-US" b="1" dirty="0" smtClean="0"/>
              <a:t> </a:t>
            </a:r>
            <a:r>
              <a:rPr lang="en-US" b="1" dirty="0" err="1" smtClean="0"/>
              <a:t>pratyaharah</a:t>
            </a:r>
            <a:r>
              <a:rPr lang="en-US" b="1" dirty="0" smtClean="0"/>
              <a:t>”</a:t>
            </a:r>
          </a:p>
          <a:p>
            <a:pPr algn="ctr"/>
            <a:endParaRPr lang="en-US" b="1" dirty="0" smtClean="0"/>
          </a:p>
          <a:p>
            <a:r>
              <a:rPr lang="en-US" b="1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Pratyahara</a:t>
            </a:r>
            <a:r>
              <a:rPr lang="en-US" dirty="0" smtClean="0"/>
              <a:t> is a stage at which the sensory organs consciously  do not have any       contact with the external organ and appears one with the mind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This leads to mastery over the senses.  </a:t>
            </a:r>
            <a:endParaRPr lang="en-US" dirty="0"/>
          </a:p>
        </p:txBody>
      </p:sp>
      <p:pic>
        <p:nvPicPr>
          <p:cNvPr id="3" name="Picture 2" descr="Pratyahara-withdrawal-of-sen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2560"/>
            <a:ext cx="5410200" cy="3608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908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ANTHARANGA YOGA</a:t>
            </a:r>
            <a:endParaRPr lang="en-US" sz="6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8382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DHARANA</a:t>
            </a:r>
          </a:p>
          <a:p>
            <a:endParaRPr lang="en-US" b="1" dirty="0" smtClean="0"/>
          </a:p>
          <a:p>
            <a:pPr algn="ctr"/>
            <a:r>
              <a:rPr lang="en-US" b="1" dirty="0" smtClean="0"/>
              <a:t>“</a:t>
            </a:r>
            <a:r>
              <a:rPr lang="en-US" b="1" dirty="0" err="1" smtClean="0"/>
              <a:t>Deshabandhachittasya</a:t>
            </a:r>
            <a:r>
              <a:rPr lang="en-US" b="1" dirty="0" smtClean="0"/>
              <a:t> </a:t>
            </a:r>
            <a:r>
              <a:rPr lang="en-US" b="1" dirty="0" err="1" smtClean="0"/>
              <a:t>dharana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	</a:t>
            </a: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err="1" smtClean="0"/>
              <a:t>Dharana</a:t>
            </a:r>
            <a:r>
              <a:rPr lang="en-US" dirty="0" smtClean="0"/>
              <a:t> is </a:t>
            </a:r>
            <a:r>
              <a:rPr lang="en-US" dirty="0" err="1" smtClean="0"/>
              <a:t>hplding</a:t>
            </a:r>
            <a:r>
              <a:rPr lang="en-US" dirty="0" smtClean="0"/>
              <a:t> the mind to particular object.</a:t>
            </a:r>
          </a:p>
          <a:p>
            <a:pPr algn="ctr"/>
            <a:r>
              <a:rPr lang="en-US" dirty="0" smtClean="0"/>
              <a:t> </a:t>
            </a:r>
            <a:endParaRPr lang="en-US" b="1" dirty="0" smtClean="0"/>
          </a:p>
        </p:txBody>
      </p:sp>
      <p:pic>
        <p:nvPicPr>
          <p:cNvPr id="5" name="Picture 4" descr="la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09800"/>
            <a:ext cx="2909887" cy="25765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68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DHYANA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“</a:t>
            </a:r>
            <a:r>
              <a:rPr lang="en-US" b="1" dirty="0" err="1" smtClean="0"/>
              <a:t>Tatra</a:t>
            </a:r>
            <a:r>
              <a:rPr lang="en-US" b="1" dirty="0" smtClean="0"/>
              <a:t> </a:t>
            </a:r>
            <a:r>
              <a:rPr lang="en-US" b="1" dirty="0" err="1" smtClean="0"/>
              <a:t>pratyayaikatanata</a:t>
            </a:r>
            <a:r>
              <a:rPr lang="en-US" b="1" dirty="0" smtClean="0"/>
              <a:t> </a:t>
            </a:r>
            <a:r>
              <a:rPr lang="en-US" b="1" dirty="0" err="1" smtClean="0"/>
              <a:t>dhyanam</a:t>
            </a:r>
            <a:r>
              <a:rPr lang="en-US" b="1" dirty="0" smtClean="0"/>
              <a:t> ”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An unbroken flow of thoughts towards the object being concentrated is </a:t>
            </a:r>
            <a:r>
              <a:rPr lang="en-US" dirty="0" err="1" smtClean="0"/>
              <a:t>dhyana</a:t>
            </a:r>
            <a:r>
              <a:rPr lang="en-US" dirty="0" smtClean="0"/>
              <a:t>.</a:t>
            </a:r>
          </a:p>
          <a:p>
            <a:pPr algn="ctr"/>
            <a:endParaRPr lang="en-US" b="1" dirty="0" smtClean="0"/>
          </a:p>
        </p:txBody>
      </p:sp>
      <p:pic>
        <p:nvPicPr>
          <p:cNvPr id="4" name="Picture 3" descr="budd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981200"/>
            <a:ext cx="3006647" cy="2792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876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SAMADHI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“Tad </a:t>
            </a:r>
            <a:r>
              <a:rPr lang="en-US" b="1" dirty="0" err="1" smtClean="0"/>
              <a:t>evarthamatranirbhasam</a:t>
            </a:r>
            <a:r>
              <a:rPr lang="en-US" b="1" dirty="0" smtClean="0"/>
              <a:t> </a:t>
            </a:r>
            <a:r>
              <a:rPr lang="en-US" b="1" dirty="0" err="1" smtClean="0"/>
              <a:t>svaroopashoonyam</a:t>
            </a:r>
            <a:r>
              <a:rPr lang="en-US" b="1" dirty="0" smtClean="0"/>
              <a:t> </a:t>
            </a:r>
            <a:r>
              <a:rPr lang="en-US" b="1" dirty="0" err="1" smtClean="0"/>
              <a:t>iva</a:t>
            </a:r>
            <a:r>
              <a:rPr lang="en-US" b="1" dirty="0" smtClean="0"/>
              <a:t> </a:t>
            </a:r>
            <a:r>
              <a:rPr lang="en-US" b="1" dirty="0" err="1" smtClean="0"/>
              <a:t>samadhih</a:t>
            </a:r>
            <a:r>
              <a:rPr lang="en-US" b="1" dirty="0" smtClean="0"/>
              <a:t>”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Samadhi is a state at which the mind gives up the mind all forms &amp; reflects only the meaning of the object of </a:t>
            </a:r>
            <a:r>
              <a:rPr lang="en-US" dirty="0" err="1" smtClean="0"/>
              <a:t>dhyana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28800"/>
            <a:ext cx="224790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8" y="0"/>
            <a:ext cx="74571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ithi\AppData\Local\Microsoft\Windows\Temporary Internet Files\Content.IE5\81AFPUO3\thank-you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MAHARISHI PATANJALI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Maharishi </a:t>
            </a:r>
            <a:r>
              <a:rPr lang="en-US" dirty="0" err="1" smtClean="0"/>
              <a:t>Patanjali</a:t>
            </a:r>
            <a:r>
              <a:rPr lang="en-US" dirty="0" smtClean="0"/>
              <a:t> is thought to be the incarnation of </a:t>
            </a:r>
            <a:r>
              <a:rPr lang="en-US" dirty="0" err="1" smtClean="0"/>
              <a:t>Adisesha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 lived between 500BC and 400AD.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said that Sage </a:t>
            </a:r>
            <a:r>
              <a:rPr lang="en-US" dirty="0" err="1" smtClean="0"/>
              <a:t>Patanjali</a:t>
            </a:r>
            <a:r>
              <a:rPr lang="en-US" dirty="0" smtClean="0"/>
              <a:t> gave </a:t>
            </a:r>
            <a:r>
              <a:rPr lang="en-US" b="1" dirty="0" smtClean="0"/>
              <a:t>yoga</a:t>
            </a:r>
            <a:r>
              <a:rPr lang="en-US" dirty="0" smtClean="0"/>
              <a:t> for purification of mind, </a:t>
            </a:r>
            <a:r>
              <a:rPr lang="en-US" b="1" dirty="0" smtClean="0"/>
              <a:t>grammar</a:t>
            </a:r>
            <a:r>
              <a:rPr lang="en-US" dirty="0" smtClean="0"/>
              <a:t> for clarity of speech and </a:t>
            </a:r>
            <a:r>
              <a:rPr lang="en-US" b="1" dirty="0" smtClean="0"/>
              <a:t>medicine</a:t>
            </a:r>
            <a:r>
              <a:rPr lang="en-US" dirty="0" smtClean="0"/>
              <a:t> for removing impurities of body.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his works on yoga, he gave 196 Yoga sutras which is popularly known as </a:t>
            </a:r>
            <a:r>
              <a:rPr lang="en-US" dirty="0" err="1" smtClean="0"/>
              <a:t>Patanjali</a:t>
            </a:r>
            <a:r>
              <a:rPr lang="en-US" dirty="0" smtClean="0"/>
              <a:t> Yoga Sutras, in 4 </a:t>
            </a:r>
            <a:r>
              <a:rPr lang="en-US" dirty="0" err="1" smtClean="0"/>
              <a:t>padas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They are – Samadhi </a:t>
            </a:r>
            <a:r>
              <a:rPr lang="en-US" dirty="0" err="1" smtClean="0"/>
              <a:t>pada</a:t>
            </a:r>
            <a:r>
              <a:rPr lang="en-US" dirty="0" smtClean="0"/>
              <a:t> (51), </a:t>
            </a:r>
            <a:r>
              <a:rPr lang="en-US" dirty="0" err="1" smtClean="0"/>
              <a:t>Sadhana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(55), </a:t>
            </a:r>
            <a:r>
              <a:rPr lang="en-US" dirty="0" err="1" smtClean="0"/>
              <a:t>Vibhuthi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(56) &amp; </a:t>
            </a:r>
            <a:r>
              <a:rPr lang="en-US" dirty="0" err="1" smtClean="0"/>
              <a:t>Kaivalya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(34)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forms the base of yoga.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this he has spoken about ASHTANGA YOGA in </a:t>
            </a:r>
            <a:r>
              <a:rPr lang="en-US" dirty="0" err="1" smtClean="0"/>
              <a:t>Sadhana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and </a:t>
            </a:r>
            <a:r>
              <a:rPr lang="en-US" dirty="0" err="1" smtClean="0"/>
              <a:t>Kaivalya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b="1" dirty="0"/>
          </a:p>
        </p:txBody>
      </p:sp>
      <p:pic>
        <p:nvPicPr>
          <p:cNvPr id="4" name="Picture 3" descr="patanjali_l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62000"/>
            <a:ext cx="2054242" cy="3069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28800"/>
            <a:ext cx="8686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ASHTANGA YOGA</a:t>
            </a:r>
          </a:p>
          <a:p>
            <a:endParaRPr lang="en-US" dirty="0"/>
          </a:p>
          <a:p>
            <a:pPr algn="ctr"/>
            <a:r>
              <a:rPr lang="en-US" sz="3600" dirty="0" smtClean="0"/>
              <a:t>“</a:t>
            </a:r>
            <a:r>
              <a:rPr lang="en-US" sz="3600" b="1" dirty="0" smtClean="0"/>
              <a:t>Yamaniyamasanapranayamapratyaharadharanadhyanasamadhyoashtavangani”</a:t>
            </a:r>
          </a:p>
          <a:p>
            <a:endParaRPr lang="en-US" sz="3600" dirty="0" smtClean="0"/>
          </a:p>
          <a:p>
            <a:r>
              <a:rPr lang="en-US" sz="3600" dirty="0" smtClean="0"/>
              <a:t>	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ASHTANGA YOGA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Ashtanga</a:t>
            </a:r>
            <a:r>
              <a:rPr lang="en-US" dirty="0" smtClean="0"/>
              <a:t> yoga (8 Limbs of Yoga) has been classified into 2 parts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Bahiranga</a:t>
            </a:r>
            <a:r>
              <a:rPr lang="en-US" dirty="0" smtClean="0"/>
              <a:t> yoga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Antharanga</a:t>
            </a:r>
            <a:r>
              <a:rPr lang="en-US" dirty="0" smtClean="0"/>
              <a:t> yoga</a:t>
            </a:r>
          </a:p>
          <a:p>
            <a:pPr lvl="2"/>
            <a:r>
              <a:rPr lang="en-US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Bahiranga</a:t>
            </a:r>
            <a:r>
              <a:rPr lang="en-US" dirty="0" smtClean="0"/>
              <a:t> yoga (External Aspects)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Yama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Niyama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Asana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Pranayama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Pratyahara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Antharanga</a:t>
            </a:r>
            <a:r>
              <a:rPr lang="en-US" dirty="0" smtClean="0"/>
              <a:t> yoga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Dharana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Dhyana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Samadhi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BAHIRANGA YOGA</a:t>
            </a:r>
            <a:endParaRPr 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7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dirty="0" smtClean="0"/>
              <a:t>YAMA </a:t>
            </a:r>
          </a:p>
          <a:p>
            <a:pPr algn="ctr"/>
            <a:r>
              <a:rPr lang="en-US" b="1" dirty="0" smtClean="0"/>
              <a:t>“</a:t>
            </a:r>
            <a:r>
              <a:rPr lang="en-US" b="1" dirty="0" err="1" smtClean="0"/>
              <a:t>Ahimsasatyasteyabrahmacaryaparigraha</a:t>
            </a:r>
            <a:r>
              <a:rPr lang="en-US" b="1" dirty="0" smtClean="0"/>
              <a:t> </a:t>
            </a:r>
            <a:r>
              <a:rPr lang="en-US" b="1" dirty="0" err="1" smtClean="0"/>
              <a:t>yamaha</a:t>
            </a:r>
            <a:r>
              <a:rPr lang="en-US" b="1" dirty="0" smtClean="0"/>
              <a:t>”</a:t>
            </a:r>
          </a:p>
          <a:p>
            <a:pPr algn="ctr"/>
            <a:endParaRPr lang="en-US" dirty="0"/>
          </a:p>
          <a:p>
            <a:r>
              <a:rPr lang="en-US" dirty="0" smtClean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Yamas</a:t>
            </a:r>
            <a:r>
              <a:rPr lang="en-US" dirty="0" smtClean="0"/>
              <a:t> </a:t>
            </a:r>
            <a:r>
              <a:rPr lang="en-US" dirty="0" smtClean="0"/>
              <a:t>are the Rules of conducts / self-restraints that must be followed by a </a:t>
            </a:r>
            <a:r>
              <a:rPr lang="en-US" dirty="0" smtClean="0"/>
              <a:t> </a:t>
            </a:r>
            <a:r>
              <a:rPr lang="en-US" dirty="0" smtClean="0"/>
              <a:t>yoga </a:t>
            </a:r>
            <a:r>
              <a:rPr lang="en-US" dirty="0" smtClean="0"/>
              <a:t>practitioner . They are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smtClean="0"/>
              <a:t>Ahimsa		: Non-</a:t>
            </a:r>
            <a:r>
              <a:rPr lang="en-US" dirty="0" err="1" smtClean="0"/>
              <a:t>voilence</a:t>
            </a:r>
            <a:endParaRPr lang="en-US" dirty="0" smtClean="0"/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Satya</a:t>
            </a:r>
            <a:r>
              <a:rPr lang="en-US" dirty="0" smtClean="0"/>
              <a:t> 		: Truthfulness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Asteya</a:t>
            </a:r>
            <a:r>
              <a:rPr lang="en-US" dirty="0" smtClean="0"/>
              <a:t>		: Non-Stealing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Brahmacharya</a:t>
            </a:r>
            <a:r>
              <a:rPr lang="en-US" dirty="0" smtClean="0"/>
              <a:t>	: Continence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Aparigraha</a:t>
            </a:r>
            <a:r>
              <a:rPr lang="en-US" dirty="0" smtClean="0"/>
              <a:t> 	: Non-possession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92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</a:t>
            </a:r>
            <a:r>
              <a:rPr lang="en-US" dirty="0" smtClean="0"/>
              <a:t>NIYAMA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algn="ctr"/>
            <a:r>
              <a:rPr lang="en-US" b="1" dirty="0" smtClean="0"/>
              <a:t>	“</a:t>
            </a:r>
            <a:r>
              <a:rPr lang="en-US" b="1" dirty="0" err="1" smtClean="0"/>
              <a:t>Shouchasantoshatapasvadhyayeshvarapranidhanani</a:t>
            </a:r>
            <a:r>
              <a:rPr lang="en-US" b="1" dirty="0" smtClean="0"/>
              <a:t> </a:t>
            </a:r>
            <a:r>
              <a:rPr lang="en-US" b="1" dirty="0" err="1" smtClean="0"/>
              <a:t>niyamah</a:t>
            </a:r>
            <a:r>
              <a:rPr lang="en-US" b="1" dirty="0" smtClean="0"/>
              <a:t>”</a:t>
            </a:r>
          </a:p>
          <a:p>
            <a:pPr algn="ctr"/>
            <a:endParaRPr lang="en-US" b="1" dirty="0"/>
          </a:p>
          <a:p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These are the observances </a:t>
            </a:r>
            <a:r>
              <a:rPr lang="en-US" dirty="0" smtClean="0"/>
              <a:t>or principles of </a:t>
            </a:r>
            <a:r>
              <a:rPr lang="en-US" dirty="0" smtClean="0"/>
              <a:t>Morality, a yoga practitioner must practice</a:t>
            </a:r>
            <a:endParaRPr lang="en-US" dirty="0" smtClean="0"/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Shoucha</a:t>
            </a:r>
            <a:r>
              <a:rPr lang="en-US" dirty="0" smtClean="0"/>
              <a:t> 		: Internal &amp;External Cleanliness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Santosha</a:t>
            </a:r>
            <a:r>
              <a:rPr lang="en-US" dirty="0" smtClean="0"/>
              <a:t>		: Contentment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Tapa</a:t>
            </a:r>
            <a:r>
              <a:rPr lang="en-US" dirty="0" smtClean="0"/>
              <a:t>		: Austerity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Svadhyaya</a:t>
            </a:r>
            <a:r>
              <a:rPr lang="en-US" dirty="0" smtClean="0"/>
              <a:t>		: Self-study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dirty="0" err="1" smtClean="0"/>
              <a:t>Ishwarapranidhana</a:t>
            </a:r>
            <a:r>
              <a:rPr lang="en-US" dirty="0" smtClean="0"/>
              <a:t>	: Worship of God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</a:p>
          <a:p>
            <a:r>
              <a:rPr lang="en-US" dirty="0" smtClean="0"/>
              <a:t>		</a:t>
            </a:r>
          </a:p>
          <a:p>
            <a:endParaRPr lang="en-US" b="1" dirty="0" smtClean="0"/>
          </a:p>
          <a:p>
            <a:r>
              <a:rPr lang="en-US" b="1" dirty="0"/>
              <a:t>	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28600" y="838200"/>
            <a:ext cx="937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ASANA  (Posture)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b="1" dirty="0" smtClean="0"/>
              <a:t>“</a:t>
            </a:r>
            <a:r>
              <a:rPr lang="en-US" b="1" dirty="0" err="1" smtClean="0"/>
              <a:t>Sthirasukham</a:t>
            </a:r>
            <a:r>
              <a:rPr lang="en-US" b="1" dirty="0" smtClean="0"/>
              <a:t> </a:t>
            </a:r>
            <a:r>
              <a:rPr lang="en-US" b="1" dirty="0" err="1" smtClean="0"/>
              <a:t>asanam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	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5">
              <a:buFont typeface="Arial" pitchFamily="34" charset="0"/>
              <a:buChar char="•"/>
            </a:pPr>
            <a:r>
              <a:rPr lang="en-US" dirty="0" smtClean="0"/>
              <a:t>Posture is that which is firm &amp; pleasant.</a:t>
            </a:r>
          </a:p>
          <a:p>
            <a:pPr lvl="5">
              <a:buFont typeface="Arial" pitchFamily="34" charset="0"/>
              <a:buChar char="•"/>
            </a:pPr>
            <a:r>
              <a:rPr lang="en-US" dirty="0" smtClean="0"/>
              <a:t>By effort and meditating on ultimate, posture becomes firm &amp; pleasant. </a:t>
            </a:r>
          </a:p>
          <a:p>
            <a:pPr lvl="5">
              <a:buFont typeface="Arial" pitchFamily="34" charset="0"/>
              <a:buChar char="•"/>
            </a:pPr>
            <a:r>
              <a:rPr lang="en-US" dirty="0" smtClean="0"/>
              <a:t>This removes the duality of mind.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33600"/>
            <a:ext cx="2019300" cy="2266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201</Words>
  <Application>Microsoft Office PowerPoint</Application>
  <PresentationFormat>On-screen Show (4:3)</PresentationFormat>
  <Paragraphs>201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Vaithi</dc:creator>
  <cp:lastModifiedBy>Vaithi</cp:lastModifiedBy>
  <cp:revision>82</cp:revision>
  <dcterms:created xsi:type="dcterms:W3CDTF">2021-05-01T11:29:58Z</dcterms:created>
  <dcterms:modified xsi:type="dcterms:W3CDTF">2021-05-02T15:05:13Z</dcterms:modified>
</cp:coreProperties>
</file>