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15768551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930" y="1428115"/>
            <a:ext cx="4716145" cy="47161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3095" y="1605915"/>
            <a:ext cx="1068705" cy="1068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23745" y="1726565"/>
            <a:ext cx="828040" cy="828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86940" y="1889760"/>
            <a:ext cx="501650" cy="501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01285" y="1568450"/>
            <a:ext cx="1068705" cy="1068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21935" y="1689100"/>
            <a:ext cx="828040" cy="828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5130" y="1852295"/>
            <a:ext cx="501650" cy="501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5950" y="4937760"/>
            <a:ext cx="1068705" cy="1068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06600" y="5058410"/>
            <a:ext cx="828040" cy="828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9795" y="5221605"/>
            <a:ext cx="501650" cy="501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SimHei</vt:lpstr>
      <vt:lpstr>宋体</vt:lpstr>
      <vt:lpstr>Arial Unicode MS</vt:lpstr>
      <vt:lpstr>Arial Black</vt:lpstr>
      <vt:lpstr>DejaVu Sans</vt:lpstr>
      <vt:lpstr>YaHei Consolas Hybrid</vt:lpstr>
      <vt:lpstr>微软雅黑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taqini</dc:creator>
  <cp:lastModifiedBy>樂行</cp:lastModifiedBy>
  <cp:revision>2</cp:revision>
  <dcterms:created xsi:type="dcterms:W3CDTF">2019-12-21T04:40:17Z</dcterms:created>
  <dcterms:modified xsi:type="dcterms:W3CDTF">2019-12-21T04:40:17Z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