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42C6-2994-4934-9D2B-3F499199FEA0}" type="datetimeFigureOut">
              <a:rPr lang="ru-RU" smtClean="0"/>
              <a:t>ср 01.03.23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388D-8D21-414A-A139-0762BBFFB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21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42C6-2994-4934-9D2B-3F499199FEA0}" type="datetimeFigureOut">
              <a:rPr lang="ru-RU" smtClean="0"/>
              <a:t>ср 01.03.23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388D-8D21-414A-A139-0762BBFFB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29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42C6-2994-4934-9D2B-3F499199FEA0}" type="datetimeFigureOut">
              <a:rPr lang="ru-RU" smtClean="0"/>
              <a:t>ср 01.03.23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388D-8D21-414A-A139-0762BBFFB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67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42C6-2994-4934-9D2B-3F499199FEA0}" type="datetimeFigureOut">
              <a:rPr lang="ru-RU" smtClean="0"/>
              <a:t>ср 01.03.23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388D-8D21-414A-A139-0762BBFFB10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2818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42C6-2994-4934-9D2B-3F499199FEA0}" type="datetimeFigureOut">
              <a:rPr lang="ru-RU" smtClean="0"/>
              <a:t>ср 01.03.23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388D-8D21-414A-A139-0762BBFFB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211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42C6-2994-4934-9D2B-3F499199FEA0}" type="datetimeFigureOut">
              <a:rPr lang="ru-RU" smtClean="0"/>
              <a:t>ср 01.03.23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388D-8D21-414A-A139-0762BBFFB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681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42C6-2994-4934-9D2B-3F499199FEA0}" type="datetimeFigureOut">
              <a:rPr lang="ru-RU" smtClean="0"/>
              <a:t>ср 01.03.23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388D-8D21-414A-A139-0762BBFFB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081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42C6-2994-4934-9D2B-3F499199FEA0}" type="datetimeFigureOut">
              <a:rPr lang="ru-RU" smtClean="0"/>
              <a:t>ср 01.03.23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388D-8D21-414A-A139-0762BBFFB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412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42C6-2994-4934-9D2B-3F499199FEA0}" type="datetimeFigureOut">
              <a:rPr lang="ru-RU" smtClean="0"/>
              <a:t>ср 01.03.23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388D-8D21-414A-A139-0762BBFFB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57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42C6-2994-4934-9D2B-3F499199FEA0}" type="datetimeFigureOut">
              <a:rPr lang="ru-RU" smtClean="0"/>
              <a:t>ср 01.03.23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388D-8D21-414A-A139-0762BBFFB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54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42C6-2994-4934-9D2B-3F499199FEA0}" type="datetimeFigureOut">
              <a:rPr lang="ru-RU" smtClean="0"/>
              <a:t>ср 01.03.23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388D-8D21-414A-A139-0762BBFFB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01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42C6-2994-4934-9D2B-3F499199FEA0}" type="datetimeFigureOut">
              <a:rPr lang="ru-RU" smtClean="0"/>
              <a:t>ср 01.03.23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388D-8D21-414A-A139-0762BBFFB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83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42C6-2994-4934-9D2B-3F499199FEA0}" type="datetimeFigureOut">
              <a:rPr lang="ru-RU" smtClean="0"/>
              <a:t>ср 01.03.23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388D-8D21-414A-A139-0762BBFFB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50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42C6-2994-4934-9D2B-3F499199FEA0}" type="datetimeFigureOut">
              <a:rPr lang="ru-RU" smtClean="0"/>
              <a:t>ср 01.03.23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388D-8D21-414A-A139-0762BBFFB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5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42C6-2994-4934-9D2B-3F499199FEA0}" type="datetimeFigureOut">
              <a:rPr lang="ru-RU" smtClean="0"/>
              <a:t>ср 01.03.23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388D-8D21-414A-A139-0762BBFFB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27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42C6-2994-4934-9D2B-3F499199FEA0}" type="datetimeFigureOut">
              <a:rPr lang="ru-RU" smtClean="0"/>
              <a:t>ср 01.03.23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388D-8D21-414A-A139-0762BBFFB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82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42C6-2994-4934-9D2B-3F499199FEA0}" type="datetimeFigureOut">
              <a:rPr lang="ru-RU" smtClean="0"/>
              <a:t>ср 01.03.23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388D-8D21-414A-A139-0762BBFFB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61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7842C6-2994-4934-9D2B-3F499199FEA0}" type="datetimeFigureOut">
              <a:rPr lang="ru-RU" smtClean="0"/>
              <a:t>ср 01.03.23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4388D-8D21-414A-A139-0762BBFFB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15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Морской бой для гениев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smtClean="0"/>
              <a:t>Филатов Андрей Владимирович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64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arfix.ru/wp-content/uploads/e/5/9/e594d916948c66ed8a224dfecdd3ce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754" y="1002322"/>
            <a:ext cx="8546123" cy="569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Идея проекта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Создать проект и жить дальше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Этот проект создан для решения таких задача, как поиграть с друзьями в уникальный морской бой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Проект это не всегда что-то важное, а иногда и весёлое.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46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проекте есть всего один класс </a:t>
            </a:r>
            <a:r>
              <a:rPr lang="en-US" dirty="0" smtClean="0"/>
              <a:t>Board</a:t>
            </a:r>
            <a:r>
              <a:rPr lang="ru-RU" dirty="0" smtClean="0"/>
              <a:t>. А также использовались следующие библиотеки</a:t>
            </a:r>
            <a:r>
              <a:rPr lang="en-US" dirty="0" smtClean="0"/>
              <a:t>: </a:t>
            </a:r>
            <a:r>
              <a:rPr lang="en-US" dirty="0" err="1" smtClean="0"/>
              <a:t>pygame</a:t>
            </a:r>
            <a:r>
              <a:rPr lang="en-US" dirty="0" smtClean="0"/>
              <a:t>, </a:t>
            </a:r>
            <a:r>
              <a:rPr lang="en-US" dirty="0" smtClean="0"/>
              <a:t>math, random </a:t>
            </a:r>
            <a:endParaRPr lang="ru-RU" dirty="0"/>
          </a:p>
        </p:txBody>
      </p:sp>
      <p:pic>
        <p:nvPicPr>
          <p:cNvPr id="2050" name="Picture 2" descr="https://user-images.githubusercontent.com/65417594/131365679-e3634a67-4054-4b66-a8f3-4f48533b424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38" y="3150503"/>
            <a:ext cx="6639672" cy="26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73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Это </a:t>
            </a:r>
            <a:r>
              <a:rPr lang="en-US" dirty="0" smtClean="0"/>
              <a:t>beta-</a:t>
            </a:r>
            <a:r>
              <a:rPr lang="ru-RU" dirty="0" smtClean="0"/>
              <a:t>версия игры </a:t>
            </a:r>
            <a:r>
              <a:rPr lang="en-US" dirty="0" smtClean="0"/>
              <a:t>v 0.0.1</a:t>
            </a:r>
            <a:r>
              <a:rPr lang="ru-RU" dirty="0" smtClean="0"/>
              <a:t>, так что если кто-то хочет, чтобы игра стала лучше, то можете поддержать начинающего разработчика</a:t>
            </a:r>
          </a:p>
          <a:p>
            <a:pPr marL="0" indent="0">
              <a:buNone/>
            </a:pPr>
            <a:r>
              <a:rPr lang="ru-RU" dirty="0" smtClean="0"/>
              <a:t>Реквизиты: 2202202315706600 (Сбербанк)</a:t>
            </a:r>
          </a:p>
          <a:p>
            <a:pPr marL="0" indent="0">
              <a:buNone/>
            </a:pPr>
            <a:r>
              <a:rPr lang="ru-RU" dirty="0" smtClean="0"/>
              <a:t>Игру можно доделать до классического морского боя, добавить бонусы по типу подводных лодок, самолётов и т.п., создать базу игроков с их рекордами и т.д. Морской бой – это старая игра, которую можно разнообразить, так что не судите не по коду, а по веселью, которое вы получили во время игры!</a:t>
            </a:r>
          </a:p>
        </p:txBody>
      </p:sp>
    </p:spTree>
    <p:extLst>
      <p:ext uri="{BB962C8B-B14F-4D97-AF65-F5344CB8AC3E}">
        <p14:creationId xmlns:p14="http://schemas.microsoft.com/office/powerpoint/2010/main" val="105118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un9-43.userapi.com/PZ0k5tRdkjV-euNhY205TS5yR96EM8mvaNqkIQ/UmcQEwlZfc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335" y="4295287"/>
            <a:ext cx="10823330" cy="1630729"/>
          </a:xfrm>
        </p:spPr>
        <p:txBody>
          <a:bodyPr>
            <a:normAutofit/>
          </a:bodyPr>
          <a:lstStyle/>
          <a:p>
            <a:r>
              <a:rPr lang="ru-RU" sz="7200" dirty="0" smtClean="0">
                <a:solidFill>
                  <a:schemeClr val="bg1"/>
                </a:solidFill>
              </a:rPr>
              <a:t>Удачи в бою, капитан</a:t>
            </a:r>
            <a:endParaRPr lang="ru-RU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48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158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Морской бой для гениев</vt:lpstr>
      <vt:lpstr>Идея проекта</vt:lpstr>
      <vt:lpstr>Структура</vt:lpstr>
      <vt:lpstr>Выводы</vt:lpstr>
      <vt:lpstr>Удачи в бою, капитан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Морской бой для гениев</dc:title>
  <dc:creator>Дом</dc:creator>
  <cp:lastModifiedBy>Дом</cp:lastModifiedBy>
  <cp:revision>2</cp:revision>
  <dcterms:created xsi:type="dcterms:W3CDTF">2023-03-01T12:27:37Z</dcterms:created>
  <dcterms:modified xsi:type="dcterms:W3CDTF">2023-03-01T12:40:58Z</dcterms:modified>
</cp:coreProperties>
</file>