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52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06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05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02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0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30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9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55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56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7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00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6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9419EC-911C-40F9-A908-2FDB6DEC8CB7}" type="datetimeFigureOut">
              <a:rPr lang="ru-RU" smtClean="0"/>
              <a:t>ср 26.04.23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9EB6-8BFE-4108-8A21-FD10FE021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48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Бот-помощник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Филатов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8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проекта: создать полезного бота</a:t>
            </a:r>
          </a:p>
          <a:p>
            <a:pPr marL="0" indent="0">
              <a:buNone/>
            </a:pPr>
            <a:r>
              <a:rPr lang="ru-RU" dirty="0" smtClean="0"/>
              <a:t>Бот создан для решения таких задач, как выполнение тяжёлых, муторных, однотипных операций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26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написании бота использовались библиотеки </a:t>
            </a:r>
            <a:r>
              <a:rPr lang="en-US" dirty="0" err="1" smtClean="0"/>
              <a:t>telebot</a:t>
            </a:r>
            <a:r>
              <a:rPr lang="en-US" dirty="0" smtClean="0"/>
              <a:t>, math, </a:t>
            </a:r>
            <a:r>
              <a:rPr lang="en-US" dirty="0" err="1" smtClean="0"/>
              <a:t>datetime</a:t>
            </a:r>
            <a:r>
              <a:rPr lang="en-US" dirty="0" smtClean="0"/>
              <a:t>, random, </a:t>
            </a:r>
            <a:r>
              <a:rPr lang="ru-RU" dirty="0" smtClean="0"/>
              <a:t>классов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60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52983"/>
            <a:ext cx="4857700" cy="48151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Была проделана хорошая работа, но можно будет добавить ещё полезных функций, возможно переделать тексты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68" y="-1438815"/>
            <a:ext cx="4322509" cy="82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63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Бот-помощник</vt:lpstr>
      <vt:lpstr>Введение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Бот-помощник</dc:title>
  <dc:creator>Филатов Андрей</dc:creator>
  <cp:lastModifiedBy>Дом</cp:lastModifiedBy>
  <cp:revision>2</cp:revision>
  <dcterms:created xsi:type="dcterms:W3CDTF">2023-04-25T20:09:26Z</dcterms:created>
  <dcterms:modified xsi:type="dcterms:W3CDTF">2023-04-25T20:20:51Z</dcterms:modified>
</cp:coreProperties>
</file>