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5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6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75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1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0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8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9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468-85AE-460F-975F-0400FB37B18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9006-558F-4A96-BB81-1264BBA7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66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0E3-25E6-F474-0FC1-E39E5CEC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2" y="1059333"/>
            <a:ext cx="9144000" cy="1394618"/>
          </a:xfrm>
        </p:spPr>
        <p:txBody>
          <a:bodyPr>
            <a:noAutofit/>
          </a:bodyPr>
          <a:lstStyle/>
          <a:p>
            <a:r>
              <a:rPr lang="en-US" sz="3200" b="1" dirty="0"/>
              <a:t>Safeguarding the Digital Sphere: AI-Powered Fraudulent Website Detection	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47D21-4BEC-AEE3-ED23-8434AA5C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2" y="3172408"/>
            <a:ext cx="9144000" cy="513184"/>
          </a:xfrm>
        </p:spPr>
        <p:txBody>
          <a:bodyPr>
            <a:noAutofit/>
          </a:bodyPr>
          <a:lstStyle/>
          <a:p>
            <a:r>
              <a:rPr lang="en-IN" sz="4000" b="1" dirty="0"/>
              <a:t> TEAM : SUPER BYTES</a:t>
            </a:r>
          </a:p>
          <a:p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8E9E8-B2AD-4611-6B3F-9CC127A97410}"/>
              </a:ext>
            </a:extLst>
          </p:cNvPr>
          <p:cNvSpPr txBox="1"/>
          <p:nvPr/>
        </p:nvSpPr>
        <p:spPr>
          <a:xfrm>
            <a:off x="3172408" y="4702628"/>
            <a:ext cx="5176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 1 : ARAVA CHAUDHARY</a:t>
            </a:r>
          </a:p>
          <a:p>
            <a:r>
              <a:rPr lang="en-IN" b="1" dirty="0"/>
              <a:t>TEAM MEMBER 2 : ADITYA MISHRA</a:t>
            </a:r>
          </a:p>
          <a:p>
            <a:r>
              <a:rPr lang="en-IN" b="1" dirty="0"/>
              <a:t>TEAM LEADER : AAYUSH KAWADIA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4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628-3CA8-0704-2619-E271F401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Streamlit</a:t>
            </a:r>
            <a:r>
              <a:rPr lang="en-IN" b="1" dirty="0"/>
              <a:t> Integration for User Interface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AEB4-28A9-6E92-79A8-27BEBD34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1782147"/>
            <a:ext cx="10474455" cy="4009053"/>
          </a:xfrm>
        </p:spPr>
        <p:txBody>
          <a:bodyPr/>
          <a:lstStyle/>
          <a:p>
            <a:r>
              <a:rPr lang="en-US" b="1" dirty="0"/>
              <a:t>Interactive Visualization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provides a user-friendly interface for visualizing fraud detection results and insights.</a:t>
            </a:r>
          </a:p>
          <a:p>
            <a:r>
              <a:rPr lang="en-US" b="1" dirty="0"/>
              <a:t>Real-Time Feedback</a:t>
            </a:r>
          </a:p>
          <a:p>
            <a:pPr lvl="1"/>
            <a:r>
              <a:rPr lang="en-US" dirty="0"/>
              <a:t>Users can receive immediate feedback on the legitimacy of websites, enhancing their decision-making process.</a:t>
            </a:r>
          </a:p>
          <a:p>
            <a:r>
              <a:rPr lang="en-US" b="1" dirty="0"/>
              <a:t>Customization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allows for customization, enabling tailored displays of fraud risk factors and security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7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A383-DBA6-00B6-6B83-BB6236C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E577-41C7-224A-E6B2-50420759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48865"/>
          </a:xfrm>
        </p:spPr>
        <p:txBody>
          <a:bodyPr>
            <a:normAutofit/>
          </a:bodyPr>
          <a:lstStyle/>
          <a:p>
            <a:r>
              <a:rPr lang="en-US" sz="2800" u="sng" dirty="0"/>
              <a:t>Feature Selection </a:t>
            </a:r>
            <a:r>
              <a:rPr lang="en-US" sz="2800" dirty="0"/>
              <a:t>: Identify and extract relevant features from website data, such as URL length, domain age, and link counts, for authentication prediction.</a:t>
            </a:r>
          </a:p>
          <a:p>
            <a:r>
              <a:rPr lang="en-US" sz="2800" u="sng" dirty="0"/>
              <a:t>Regression Model Training </a:t>
            </a:r>
            <a:r>
              <a:rPr lang="en-US" sz="2800" dirty="0"/>
              <a:t>: Experiment with regression models like Linear Regression or Logistic Regression, train them on labeled data, and select the model with the best performance metrics for accurate website authentication predictions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680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3E44-3FDB-1D4A-7D1E-FB452A61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586" y="323803"/>
            <a:ext cx="8310465" cy="837066"/>
          </a:xfrm>
        </p:spPr>
        <p:txBody>
          <a:bodyPr>
            <a:normAutofit/>
          </a:bodyPr>
          <a:lstStyle/>
          <a:p>
            <a:r>
              <a:rPr lang="en-IN" sz="3200" b="1" dirty="0"/>
              <a:t> </a:t>
            </a:r>
            <a:r>
              <a:rPr lang="en-IN" sz="3200" b="1" u="sng" dirty="0"/>
              <a:t>Fake Website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C1CDD-DA40-4FCC-5DDA-556A36F2B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1556366"/>
            <a:ext cx="10073951" cy="4696950"/>
          </a:xfrm>
        </p:spPr>
        <p:txBody>
          <a:bodyPr>
            <a:normAutofit fontScale="92500"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Rockwell (Body)"/>
                <a:cs typeface="Times New Roman" panose="02020603050405020304" pitchFamily="18" charset="0"/>
              </a:rPr>
              <a:t>Fake websites often employ </a:t>
            </a:r>
            <a:r>
              <a:rPr lang="en-US" sz="3000" b="0" i="0" u="sng" dirty="0">
                <a:solidFill>
                  <a:srgbClr val="D1D5DB"/>
                </a:solidFill>
                <a:effectLst/>
                <a:latin typeface="Rockwell (Body)"/>
                <a:cs typeface="Times New Roman" panose="02020603050405020304" pitchFamily="18" charset="0"/>
              </a:rPr>
              <a:t>URL spoofing</a:t>
            </a:r>
            <a:r>
              <a:rPr lang="en-US" sz="3000" b="0" i="0" dirty="0">
                <a:solidFill>
                  <a:srgbClr val="D1D5DB"/>
                </a:solidFill>
                <a:effectLst/>
                <a:latin typeface="Rockwell (Body)"/>
                <a:cs typeface="Times New Roman" panose="02020603050405020304" pitchFamily="18" charset="0"/>
              </a:rPr>
              <a:t>, where they create web addresses that closely resemble legitimate and well-known websites. 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Rockwell (Body)"/>
                <a:cs typeface="Times New Roman" panose="02020603050405020304" pitchFamily="18" charset="0"/>
              </a:rPr>
              <a:t>This can involve using slight misspellings, adding extra characters, or using different domain extensions. 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Rockwell (Body)"/>
                <a:cs typeface="Times New Roman" panose="02020603050405020304" pitchFamily="18" charset="0"/>
              </a:rPr>
              <a:t>Users may be deceived into thinking they are accessing a trusted site, leading them to share sensitive information or engage in transactions with malicious actors.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6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E495-2E42-9A7D-602C-08B32B40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81D8-9FE4-FBDC-272D-12BB710D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Understanding the Threat Landscape</a:t>
            </a:r>
          </a:p>
          <a:p>
            <a:r>
              <a:rPr lang="en-US" b="1" dirty="0"/>
              <a:t>2. AI-Powered Detection Solution</a:t>
            </a:r>
          </a:p>
          <a:p>
            <a:r>
              <a:rPr lang="en-US" b="1" dirty="0"/>
              <a:t>3. Solution</a:t>
            </a:r>
          </a:p>
          <a:p>
            <a:r>
              <a:rPr lang="en-US" b="1" dirty="0"/>
              <a:t>4. Fake Website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0C1C-7751-85BA-4519-585C6A17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513"/>
            <a:ext cx="10515600" cy="54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Section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57C-3EC8-6840-DE1B-6021C5B4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375"/>
            <a:ext cx="10515600" cy="541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Understanding the Threat Landscape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9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7BF9-F84D-B92B-60AA-ACB814EA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Rise of Online Scams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8E37-0543-E330-1530-2D55DCC8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548882"/>
            <a:ext cx="10773035" cy="4242318"/>
          </a:xfrm>
        </p:spPr>
        <p:txBody>
          <a:bodyPr/>
          <a:lstStyle/>
          <a:p>
            <a:r>
              <a:rPr lang="en-US" b="1" dirty="0"/>
              <a:t>Proliferation of Scam Websites</a:t>
            </a:r>
          </a:p>
          <a:p>
            <a:pPr lvl="1"/>
            <a:r>
              <a:rPr lang="en-US" dirty="0"/>
              <a:t>The digital age has seen a surge in fraudulent websites, posing significant risks to users' data and finances.</a:t>
            </a:r>
          </a:p>
          <a:p>
            <a:r>
              <a:rPr lang="en-US" b="1" dirty="0"/>
              <a:t>Customer Care Number Scams</a:t>
            </a:r>
          </a:p>
          <a:p>
            <a:pPr lvl="1"/>
            <a:r>
              <a:rPr lang="en-US" dirty="0"/>
              <a:t>Fake customer care numbers are used to deceive users, leading to financial and data security breaches.</a:t>
            </a:r>
          </a:p>
          <a:p>
            <a:r>
              <a:rPr lang="en-US" b="1" dirty="0"/>
              <a:t>Impact on Trust</a:t>
            </a:r>
          </a:p>
          <a:p>
            <a:pPr lvl="1"/>
            <a:r>
              <a:rPr lang="en-US" dirty="0"/>
              <a:t>Scams erode trust in online platforms, affecting user confidence and brand reputation.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62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3502-0B55-0399-09A7-0BBB34A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Identifying Fraudulent Websites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3049-BA65-298A-0C2A-0E85384A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60" y="1735494"/>
            <a:ext cx="10623745" cy="42983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Domain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Scrutinizing domain names for authenticity is crucial in identifying fraudulent websites.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Visual Cues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Recognizing visual inconsistencies, such as poor design and irregular branding, can signal a potential scam.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Security Certificates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Validating SSL certificates and HTTPS protocols helps in distinguishing legitimate websites from fraudulent ones.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7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0E25-0431-AA9E-1BB4-01F0C794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Scam Website Characteristics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8C9E-93A0-FE8F-169D-624C9343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68" y="1935921"/>
            <a:ext cx="10651737" cy="4177004"/>
          </a:xfrm>
        </p:spPr>
        <p:txBody>
          <a:bodyPr>
            <a:normAutofit/>
          </a:bodyPr>
          <a:lstStyle/>
          <a:p>
            <a:r>
              <a:rPr lang="en-US" b="1" dirty="0"/>
              <a:t>Lack of Contact Information</a:t>
            </a:r>
          </a:p>
          <a:p>
            <a:pPr lvl="1"/>
            <a:r>
              <a:rPr lang="en-US" dirty="0"/>
              <a:t>Scammers often omit or provide fake contact details, making it challenging for users to verify the website's legitimacy.</a:t>
            </a:r>
          </a:p>
          <a:p>
            <a:r>
              <a:rPr lang="en-US" b="1" dirty="0"/>
              <a:t>Suspicious Offers and Promotions</a:t>
            </a:r>
          </a:p>
          <a:p>
            <a:pPr lvl="1"/>
            <a:r>
              <a:rPr lang="en-US" dirty="0"/>
              <a:t>Fraudulent websites often lure users with unrealistic discounts and offers, raising red flags.</a:t>
            </a:r>
            <a:endParaRPr lang="en-US" b="1" dirty="0"/>
          </a:p>
          <a:p>
            <a:r>
              <a:rPr lang="en-US" b="1" dirty="0"/>
              <a:t>Phishing Attempts</a:t>
            </a:r>
          </a:p>
          <a:p>
            <a:pPr lvl="1"/>
            <a:r>
              <a:rPr lang="en-US" dirty="0"/>
              <a:t>Scam websites may employ phishing techniques to extract sensitive user information, leading to identity theft and financial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7F3C-158C-CF0E-FDF1-7643B86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SWOT Analysis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B25B-0FA1-E053-1482-2C9D0416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698171"/>
            <a:ext cx="10446463" cy="4093029"/>
          </a:xfrm>
        </p:spPr>
        <p:txBody>
          <a:bodyPr>
            <a:normAutofit/>
          </a:bodyPr>
          <a:lstStyle/>
          <a:p>
            <a:r>
              <a:rPr lang="en-US" b="1" dirty="0"/>
              <a:t>Strength - </a:t>
            </a:r>
            <a:r>
              <a:rPr lang="en-US" dirty="0"/>
              <a:t>AI/ML models offer advanced pattern recognition, enhancing the accuracy of fraudulent website detection.</a:t>
            </a:r>
          </a:p>
          <a:p>
            <a:r>
              <a:rPr lang="en-US" b="1" dirty="0"/>
              <a:t>Weakness - </a:t>
            </a:r>
            <a:r>
              <a:rPr lang="en-US" dirty="0"/>
              <a:t>Overreliance on AI/ML models may lead to oversight of emerging scam tactics and evolving fraud patterns.</a:t>
            </a:r>
            <a:endParaRPr lang="en-US" b="1" dirty="0"/>
          </a:p>
          <a:p>
            <a:r>
              <a:rPr lang="en-US" b="1" dirty="0"/>
              <a:t>Opportunity - </a:t>
            </a:r>
            <a:r>
              <a:rPr lang="en-US" dirty="0"/>
              <a:t>Integration of AI/ML models with </a:t>
            </a:r>
            <a:r>
              <a:rPr lang="en-US" dirty="0" err="1"/>
              <a:t>Streamlit</a:t>
            </a:r>
            <a:r>
              <a:rPr lang="en-US" dirty="0"/>
              <a:t> and </a:t>
            </a:r>
            <a:r>
              <a:rPr lang="en-US" dirty="0" err="1"/>
              <a:t>Joblib</a:t>
            </a:r>
            <a:r>
              <a:rPr lang="en-US" dirty="0"/>
              <a:t> can streamline the detection process, improving efficiency.</a:t>
            </a:r>
            <a:endParaRPr lang="en-US" b="1" dirty="0"/>
          </a:p>
          <a:p>
            <a:r>
              <a:rPr lang="en-US" b="1" dirty="0"/>
              <a:t>Threat - </a:t>
            </a:r>
            <a:r>
              <a:rPr lang="en-US" dirty="0"/>
              <a:t>Cybercriminals continuously adapt their tactics, posing a challenge to the effectiveness of detection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5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68BA-4FED-FD7F-FA68-84568B2C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51"/>
            <a:ext cx="10515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Section 2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699B-0C2D-53FB-ED71-5E2AD538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5225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AI-Powered Detection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54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0518-ECB8-3AD9-C3F4-623E6D7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Role of AI/ML Regression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9431-1357-4FD4-93BE-D99643E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856792"/>
            <a:ext cx="10521108" cy="3934408"/>
          </a:xfrm>
        </p:spPr>
        <p:txBody>
          <a:bodyPr/>
          <a:lstStyle/>
          <a:p>
            <a:r>
              <a:rPr lang="en-IN" b="1" dirty="0"/>
              <a:t>Pattern Recognition</a:t>
            </a:r>
          </a:p>
          <a:p>
            <a:pPr lvl="1"/>
            <a:r>
              <a:rPr lang="en-IN" dirty="0"/>
              <a:t>AI/ML regression models </a:t>
            </a:r>
            <a:r>
              <a:rPr lang="en-IN" dirty="0" err="1"/>
              <a:t>analyze</a:t>
            </a:r>
            <a:r>
              <a:rPr lang="en-IN" dirty="0"/>
              <a:t> website data to identify patterns indicative of fraudulent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US" b="1" dirty="0"/>
              <a:t>Predictive Capabilities</a:t>
            </a:r>
          </a:p>
          <a:p>
            <a:pPr lvl="1"/>
            <a:r>
              <a:rPr lang="en-US" dirty="0"/>
              <a:t>Regression models predict the likelihood of a website being fraudulent based on historical scam indicators.</a:t>
            </a:r>
          </a:p>
          <a:p>
            <a:r>
              <a:rPr lang="en-US" b="1" dirty="0"/>
              <a:t>Continuous Learning</a:t>
            </a:r>
          </a:p>
          <a:p>
            <a:pPr lvl="1"/>
            <a:r>
              <a:rPr lang="en-US" dirty="0"/>
              <a:t>AI/ML models adapt to new scam tactics, ensuring ongoing effectiveness in detecting fraudulent websites.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60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</TotalTime>
  <Words>590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Rockwell</vt:lpstr>
      <vt:lpstr>Rockwell (Body)</vt:lpstr>
      <vt:lpstr>Times New Roman</vt:lpstr>
      <vt:lpstr>Wingdings</vt:lpstr>
      <vt:lpstr>Damask</vt:lpstr>
      <vt:lpstr>Safeguarding the Digital Sphere: AI-Powered Fraudulent Website Detection </vt:lpstr>
      <vt:lpstr>Contents</vt:lpstr>
      <vt:lpstr>Section 1</vt:lpstr>
      <vt:lpstr>Rise of Online Scams </vt:lpstr>
      <vt:lpstr>Identifying Fraudulent Websites </vt:lpstr>
      <vt:lpstr>Scam Website Characteristics </vt:lpstr>
      <vt:lpstr>SWOT Analysis </vt:lpstr>
      <vt:lpstr>Section 2 </vt:lpstr>
      <vt:lpstr>Role of AI/ML Regression Models</vt:lpstr>
      <vt:lpstr>Streamlit Integration for User Interface </vt:lpstr>
      <vt:lpstr>solution</vt:lpstr>
      <vt:lpstr> Fake Website Detection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the Digital Sphere: AI-Powered Fraudulent Website Detection </dc:title>
  <dc:creator>ADITYA MISHRA</dc:creator>
  <cp:lastModifiedBy>ADITYA MISHRA</cp:lastModifiedBy>
  <cp:revision>3</cp:revision>
  <dcterms:created xsi:type="dcterms:W3CDTF">2024-01-18T03:55:54Z</dcterms:created>
  <dcterms:modified xsi:type="dcterms:W3CDTF">2024-01-18T04:16:23Z</dcterms:modified>
</cp:coreProperties>
</file>