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1965943" y="383459"/>
            <a:ext cx="8260113" cy="1423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" sz="4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1553497" y="2880851"/>
            <a:ext cx="785597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OutfitX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: A skilled team excelling in full-stack </a:t>
            </a:r>
          </a:p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development and machine learning and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Innovaters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Date : 30-06-2024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59047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36029" y="163308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Personalized Risk Insights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Collaborative Risk Management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Real-Time Decision Support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Training and Support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dirty="0"/>
              <a:t>Continuous Improvement and Feedback Loop</a:t>
            </a:r>
            <a:endParaRPr lang="en-IN" sz="24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639" y="367202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98090" y="181989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Cloud-Native Architecture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Data Management and Storage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Performance Monitoring and Optimization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Security and Compliance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Capacity Planning and Forecasting</a:t>
            </a:r>
            <a:endParaRPr lang="en-IN" sz="24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98091" y="119090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Automated Operations and Monitoring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User Training and Support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Scalability and Flexibility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>
                <a:latin typeface="Segoe UI" panose="020B0502040204020203" pitchFamily="34" charset="0"/>
                <a:cs typeface="Segoe UI" panose="020B0502040204020203" pitchFamily="34" charset="0"/>
              </a:rPr>
              <a:t>Continuous Improvement</a:t>
            </a:r>
            <a:endParaRPr lang="en-IN" sz="32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58761" y="1328281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Data Encryption and Privacy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Access Control and Authentication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Network Security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Compliance and Regulatory Adherence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Third-Party Risk Management</a:t>
            </a:r>
            <a:endParaRPr lang="en-IN" sz="24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644501" y="1815020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  <a:r>
              <a:rPr lang="en-IN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689987" y="3377381"/>
            <a:ext cx="7354529" cy="24120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 names 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AutoNum type="arabicPeriod"/>
            </a:pPr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Arava Choudhary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AutoNum type="arabicPeriod"/>
            </a:pPr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Aayush Kawadia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AutoNum type="arabicPeriod"/>
            </a:pPr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Ritesh </a:t>
            </a:r>
            <a:r>
              <a:rPr lang="en-IN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kumar</a:t>
            </a:r>
            <a:endParaRPr lang="en-IN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129" y="284323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IN" sz="32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isk Management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820992" y="1387274"/>
            <a:ext cx="11002297" cy="465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32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3200" dirty="0"/>
              <a:t>Critical Importance in the Financial Sector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sz="32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Opportunity for Technological Innovation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Real-Time Data Analysis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sz="32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Personal and Professional Growth</a:t>
            </a:r>
            <a:endParaRPr lang="en" sz="32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sz="32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291" y="200053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u="sng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796412" y="1131635"/>
            <a:ext cx="9999406" cy="370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Machine Learning-Based Solutions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Innovative Use of Generative AI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Real-Time Data Analysis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User-Friendly Interface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3200" dirty="0"/>
              <a:t>Innovation and Customization</a:t>
            </a:r>
            <a:endParaRPr lang="en-IN" sz="32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68" y="239382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120878" y="1269287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/>
              <a:t>Azure Machine Learning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/>
              <a:t>Azure Data Factory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/>
              <a:t>Azure Stream Analytics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Generative AI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Kaggle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/>
              <a:t>Power BI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dirty="0"/>
              <a:t>Azure DevOps</a:t>
            </a:r>
            <a:endParaRPr sz="20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03122" y="1366683"/>
            <a:ext cx="10825316" cy="311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Solution</a:t>
            </a:r>
            <a:r>
              <a:rPr lang="en-IN" sz="24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: </a:t>
            </a:r>
            <a:r>
              <a:rPr lang="en-US" sz="2400" dirty="0"/>
              <a:t>Real-time risk identification, predictive insights, and actionable mitigation strategies while ensuring regulatory compliance.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/>
              <a:t>Methodology</a:t>
            </a:r>
            <a:r>
              <a:rPr lang="en-US" sz="2400" dirty="0"/>
              <a:t> :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2400" dirty="0"/>
              <a:t>Data Collection and Preparation</a:t>
            </a: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2400" dirty="0"/>
              <a:t>AI </a:t>
            </a:r>
            <a:r>
              <a:rPr lang="en-IN" sz="2400" dirty="0" err="1"/>
              <a:t>Modeling</a:t>
            </a:r>
            <a:r>
              <a:rPr lang="en-IN" sz="2400" dirty="0"/>
              <a:t> Techniques</a:t>
            </a: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2400" dirty="0"/>
              <a:t>Continuous Learning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/>
              <a:t>Architecture</a:t>
            </a:r>
            <a:r>
              <a:rPr lang="en-US" sz="2400" dirty="0"/>
              <a:t>: </a:t>
            </a:r>
            <a:r>
              <a:rPr lang="en-IN" sz="2400" dirty="0"/>
              <a:t>Cloud-Native Architecture on Azure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b="1" dirty="0"/>
              <a:t>Scalability</a:t>
            </a:r>
            <a:r>
              <a:rPr lang="en-US" sz="2400" dirty="0"/>
              <a:t> : </a:t>
            </a:r>
            <a:r>
              <a:rPr lang="en-IN" sz="2400" dirty="0"/>
              <a:t>Elastic Scaling Capabilities</a:t>
            </a:r>
            <a:endParaRPr lang="en-IN" sz="24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806245" y="1515092"/>
            <a:ext cx="9370142" cy="415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Innovative Use of Generative AI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Real-Time Data Analysis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Comprehensive Risk Coverage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User-Friendly Interface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Scalability and Flexibility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Partnerships and Collaborations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Education, Training and Awareness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400" dirty="0"/>
              <a:t>Integration with Existing Systems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400" dirty="0"/>
              <a:t>Continuous Improvement and Feedback Loop</a:t>
            </a:r>
            <a:endParaRPr lang="en-IN" sz="24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973395" y="192804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000" b="1" u="none" strike="noStrike" cap="none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GitHub Link </a:t>
            </a:r>
            <a:r>
              <a:rPr lang="en-IN" sz="2000" u="none" strike="noStrike" cap="none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https://github.com/AravaChoudhary/Risk_Management_OutfitX.git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35660-4019-BF22-6DCA-C60D73BD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472876" cy="3110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D4F5A-63C7-D1CD-F684-0AED4B95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3428999"/>
            <a:ext cx="545858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071716" y="117096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800" dirty="0"/>
              <a:t>Market Risk Management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800" dirty="0"/>
              <a:t>Credit Risk Management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800" dirty="0"/>
              <a:t>Operational Risk Management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800" dirty="0"/>
              <a:t>Strategic Planning and Decision Making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800" dirty="0"/>
              <a:t>Compliance and Regulatory Reporting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800" dirty="0"/>
              <a:t>Investment Management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28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238864" y="150526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it-IT" sz="2800" dirty="0"/>
              <a:t>Generative AI for Scenario Generation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800" dirty="0"/>
              <a:t>Real-Time Data Analysis and Anomaly Detection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800" dirty="0"/>
              <a:t>Regulatory Compliance and Automated Reporting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2800" dirty="0"/>
              <a:t>User-Friendly and Interactive Dashboards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800" dirty="0"/>
              <a:t>Enhanced Security and Data Privacy</a:t>
            </a:r>
            <a:endParaRPr lang="en-IN" sz="28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343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Risk Management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Aayush Kawadia</cp:lastModifiedBy>
  <cp:revision>8</cp:revision>
  <dcterms:created xsi:type="dcterms:W3CDTF">2024-06-09T08:34:46Z</dcterms:created>
  <dcterms:modified xsi:type="dcterms:W3CDTF">2024-06-30T17:45:08Z</dcterms:modified>
</cp:coreProperties>
</file>