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258" r:id="rId3"/>
  </p:sldIdLst>
  <p:sldSz cx="6858000" cy="7512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C04C8-274E-4B80-A0EB-464B3ECA7AD9}" v="56" dt="2025-01-11T12:58:52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22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ya Monchinski" userId="1f3cde319bc0a3ce" providerId="LiveId" clId="{1F5C04C8-274E-4B80-A0EB-464B3ECA7AD9}"/>
    <pc:docChg chg="undo redo custSel addSld delSld modSld modMainMaster">
      <pc:chgData name="Emiliya Monchinski" userId="1f3cde319bc0a3ce" providerId="LiveId" clId="{1F5C04C8-274E-4B80-A0EB-464B3ECA7AD9}" dt="2025-01-11T13:00:21.254" v="594" actId="14100"/>
      <pc:docMkLst>
        <pc:docMk/>
      </pc:docMkLst>
      <pc:sldChg chg="addSp delSp modSp new del mod">
        <pc:chgData name="Emiliya Monchinski" userId="1f3cde319bc0a3ce" providerId="LiveId" clId="{1F5C04C8-274E-4B80-A0EB-464B3ECA7AD9}" dt="2025-01-11T12:57:30.475" v="549" actId="47"/>
        <pc:sldMkLst>
          <pc:docMk/>
          <pc:sldMk cId="1067244962" sldId="256"/>
        </pc:sldMkLst>
      </pc:sldChg>
      <pc:sldChg chg="addSp delSp modSp add mod">
        <pc:chgData name="Emiliya Monchinski" userId="1f3cde319bc0a3ce" providerId="LiveId" clId="{1F5C04C8-274E-4B80-A0EB-464B3ECA7AD9}" dt="2025-01-11T12:59:05.403" v="566" actId="20577"/>
        <pc:sldMkLst>
          <pc:docMk/>
          <pc:sldMk cId="3145752314" sldId="257"/>
        </pc:sldMkLst>
        <pc:spChg chg="add mod">
          <ac:chgData name="Emiliya Monchinski" userId="1f3cde319bc0a3ce" providerId="LiveId" clId="{1F5C04C8-274E-4B80-A0EB-464B3ECA7AD9}" dt="2025-01-11T12:51:17.131" v="513" actId="164"/>
          <ac:spMkLst>
            <pc:docMk/>
            <pc:sldMk cId="3145752314" sldId="257"/>
            <ac:spMk id="2" creationId="{444A7C73-BAC2-9DA4-4888-91411ED4FEE1}"/>
          </ac:spMkLst>
        </pc:spChg>
        <pc:spChg chg="mod">
          <ac:chgData name="Emiliya Monchinski" userId="1f3cde319bc0a3ce" providerId="LiveId" clId="{1F5C04C8-274E-4B80-A0EB-464B3ECA7AD9}" dt="2025-01-11T12:51:17.131" v="513" actId="164"/>
          <ac:spMkLst>
            <pc:docMk/>
            <pc:sldMk cId="3145752314" sldId="257"/>
            <ac:spMk id="5" creationId="{391B5A64-931C-B5D6-CB1C-5895A03DA761}"/>
          </ac:spMkLst>
        </pc:spChg>
        <pc:spChg chg="mod">
          <ac:chgData name="Emiliya Monchinski" userId="1f3cde319bc0a3ce" providerId="LiveId" clId="{1F5C04C8-274E-4B80-A0EB-464B3ECA7AD9}" dt="2025-01-11T12:51:17.131" v="513" actId="164"/>
          <ac:spMkLst>
            <pc:docMk/>
            <pc:sldMk cId="3145752314" sldId="257"/>
            <ac:spMk id="6" creationId="{A0D942E8-4249-F987-1843-C0ED9AA3BC4B}"/>
          </ac:spMkLst>
        </pc:spChg>
        <pc:spChg chg="mod">
          <ac:chgData name="Emiliya Monchinski" userId="1f3cde319bc0a3ce" providerId="LiveId" clId="{1F5C04C8-274E-4B80-A0EB-464B3ECA7AD9}" dt="2025-01-11T12:51:17.131" v="513" actId="164"/>
          <ac:spMkLst>
            <pc:docMk/>
            <pc:sldMk cId="3145752314" sldId="257"/>
            <ac:spMk id="9" creationId="{40BBD9BA-4E1E-184D-3FD7-8AC5BB3FA02D}"/>
          </ac:spMkLst>
        </pc:spChg>
        <pc:spChg chg="mod">
          <ac:chgData name="Emiliya Monchinski" userId="1f3cde319bc0a3ce" providerId="LiveId" clId="{1F5C04C8-274E-4B80-A0EB-464B3ECA7AD9}" dt="2025-01-11T12:51:17.131" v="513" actId="164"/>
          <ac:spMkLst>
            <pc:docMk/>
            <pc:sldMk cId="3145752314" sldId="257"/>
            <ac:spMk id="10" creationId="{87B176A0-887F-82AF-CA6E-809A67A21409}"/>
          </ac:spMkLst>
        </pc:spChg>
        <pc:spChg chg="mod">
          <ac:chgData name="Emiliya Monchinski" userId="1f3cde319bc0a3ce" providerId="LiveId" clId="{1F5C04C8-274E-4B80-A0EB-464B3ECA7AD9}" dt="2025-01-11T12:51:17.131" v="513" actId="164"/>
          <ac:spMkLst>
            <pc:docMk/>
            <pc:sldMk cId="3145752314" sldId="257"/>
            <ac:spMk id="14" creationId="{E958EC5E-D8C3-1390-CE1F-E3A237E2374D}"/>
          </ac:spMkLst>
        </pc:spChg>
        <pc:spChg chg="add mod">
          <ac:chgData name="Emiliya Monchinski" userId="1f3cde319bc0a3ce" providerId="LiveId" clId="{1F5C04C8-274E-4B80-A0EB-464B3ECA7AD9}" dt="2025-01-11T12:51:17.131" v="513" actId="164"/>
          <ac:spMkLst>
            <pc:docMk/>
            <pc:sldMk cId="3145752314" sldId="257"/>
            <ac:spMk id="17" creationId="{BD7B3324-E9C2-62AE-0717-16DEEB00B65F}"/>
          </ac:spMkLst>
        </pc:spChg>
        <pc:spChg chg="add mod">
          <ac:chgData name="Emiliya Monchinski" userId="1f3cde319bc0a3ce" providerId="LiveId" clId="{1F5C04C8-274E-4B80-A0EB-464B3ECA7AD9}" dt="2025-01-11T12:51:17.131" v="513" actId="164"/>
          <ac:spMkLst>
            <pc:docMk/>
            <pc:sldMk cId="3145752314" sldId="257"/>
            <ac:spMk id="18" creationId="{189EF35B-4D3F-8FBA-4188-667B86F19468}"/>
          </ac:spMkLst>
        </pc:spChg>
        <pc:spChg chg="add del mod">
          <ac:chgData name="Emiliya Monchinski" userId="1f3cde319bc0a3ce" providerId="LiveId" clId="{1F5C04C8-274E-4B80-A0EB-464B3ECA7AD9}" dt="2025-01-11T12:29:30.069" v="366" actId="11529"/>
          <ac:spMkLst>
            <pc:docMk/>
            <pc:sldMk cId="3145752314" sldId="257"/>
            <ac:spMk id="51" creationId="{08E1E4DD-F233-2FBB-1210-696D7BC32886}"/>
          </ac:spMkLst>
        </pc:spChg>
        <pc:spChg chg="add mod">
          <ac:chgData name="Emiliya Monchinski" userId="1f3cde319bc0a3ce" providerId="LiveId" clId="{1F5C04C8-274E-4B80-A0EB-464B3ECA7AD9}" dt="2025-01-11T12:50:39.801" v="507" actId="1076"/>
          <ac:spMkLst>
            <pc:docMk/>
            <pc:sldMk cId="3145752314" sldId="257"/>
            <ac:spMk id="56" creationId="{CE3EE1EB-25EF-3D6B-85F6-69F4F3D69766}"/>
          </ac:spMkLst>
        </pc:spChg>
        <pc:spChg chg="add">
          <ac:chgData name="Emiliya Monchinski" userId="1f3cde319bc0a3ce" providerId="LiveId" clId="{1F5C04C8-274E-4B80-A0EB-464B3ECA7AD9}" dt="2025-01-11T12:43:36.672" v="410"/>
          <ac:spMkLst>
            <pc:docMk/>
            <pc:sldMk cId="3145752314" sldId="257"/>
            <ac:spMk id="60" creationId="{58E96940-1C28-78A5-192A-2002FC0EC52D}"/>
          </ac:spMkLst>
        </pc:spChg>
        <pc:spChg chg="add mod">
          <ac:chgData name="Emiliya Monchinski" userId="1f3cde319bc0a3ce" providerId="LiveId" clId="{1F5C04C8-274E-4B80-A0EB-464B3ECA7AD9}" dt="2025-01-11T12:44:25.878" v="434" actId="1076"/>
          <ac:spMkLst>
            <pc:docMk/>
            <pc:sldMk cId="3145752314" sldId="257"/>
            <ac:spMk id="61" creationId="{9CC5B0F9-6AC8-EA9C-F2BE-988383A3C59F}"/>
          </ac:spMkLst>
        </pc:spChg>
        <pc:spChg chg="add mod">
          <ac:chgData name="Emiliya Monchinski" userId="1f3cde319bc0a3ce" providerId="LiveId" clId="{1F5C04C8-274E-4B80-A0EB-464B3ECA7AD9}" dt="2025-01-11T12:51:17.131" v="513" actId="164"/>
          <ac:spMkLst>
            <pc:docMk/>
            <pc:sldMk cId="3145752314" sldId="257"/>
            <ac:spMk id="67" creationId="{17DD260D-7FBD-65D6-4F24-A233F9574270}"/>
          </ac:spMkLst>
        </pc:spChg>
        <pc:spChg chg="add mod">
          <ac:chgData name="Emiliya Monchinski" userId="1f3cde319bc0a3ce" providerId="LiveId" clId="{1F5C04C8-274E-4B80-A0EB-464B3ECA7AD9}" dt="2025-01-11T12:51:55.894" v="516" actId="255"/>
          <ac:spMkLst>
            <pc:docMk/>
            <pc:sldMk cId="3145752314" sldId="257"/>
            <ac:spMk id="68" creationId="{7544693B-2753-6981-2F73-2BC3155E6DA5}"/>
          </ac:spMkLst>
        </pc:spChg>
        <pc:spChg chg="add mod">
          <ac:chgData name="Emiliya Monchinski" userId="1f3cde319bc0a3ce" providerId="LiveId" clId="{1F5C04C8-274E-4B80-A0EB-464B3ECA7AD9}" dt="2025-01-11T12:54:29.774" v="548" actId="1076"/>
          <ac:spMkLst>
            <pc:docMk/>
            <pc:sldMk cId="3145752314" sldId="257"/>
            <ac:spMk id="85" creationId="{812DE732-EAF7-2B49-2938-9EF01A7DC78E}"/>
          </ac:spMkLst>
        </pc:spChg>
        <pc:spChg chg="add mod">
          <ac:chgData name="Emiliya Monchinski" userId="1f3cde319bc0a3ce" providerId="LiveId" clId="{1F5C04C8-274E-4B80-A0EB-464B3ECA7AD9}" dt="2025-01-11T12:54:06.946" v="538" actId="1076"/>
          <ac:spMkLst>
            <pc:docMk/>
            <pc:sldMk cId="3145752314" sldId="257"/>
            <ac:spMk id="86" creationId="{7CB3D369-F523-16FB-C2A7-4E2EED25308D}"/>
          </ac:spMkLst>
        </pc:spChg>
        <pc:spChg chg="add mod">
          <ac:chgData name="Emiliya Monchinski" userId="1f3cde319bc0a3ce" providerId="LiveId" clId="{1F5C04C8-274E-4B80-A0EB-464B3ECA7AD9}" dt="2025-01-11T12:54:26.010" v="547" actId="1076"/>
          <ac:spMkLst>
            <pc:docMk/>
            <pc:sldMk cId="3145752314" sldId="257"/>
            <ac:spMk id="87" creationId="{2B69F4B0-CE95-6576-955D-8B668F6B56E3}"/>
          </ac:spMkLst>
        </pc:spChg>
        <pc:spChg chg="add mod">
          <ac:chgData name="Emiliya Monchinski" userId="1f3cde319bc0a3ce" providerId="LiveId" clId="{1F5C04C8-274E-4B80-A0EB-464B3ECA7AD9}" dt="2025-01-11T12:54:22.334" v="546" actId="1076"/>
          <ac:spMkLst>
            <pc:docMk/>
            <pc:sldMk cId="3145752314" sldId="257"/>
            <ac:spMk id="88" creationId="{50BFEEE5-691A-F82A-02FC-DF0180AE15CF}"/>
          </ac:spMkLst>
        </pc:spChg>
        <pc:spChg chg="add mod">
          <ac:chgData name="Emiliya Monchinski" userId="1f3cde319bc0a3ce" providerId="LiveId" clId="{1F5C04C8-274E-4B80-A0EB-464B3ECA7AD9}" dt="2025-01-11T12:59:05.403" v="566" actId="20577"/>
          <ac:spMkLst>
            <pc:docMk/>
            <pc:sldMk cId="3145752314" sldId="257"/>
            <ac:spMk id="89" creationId="{AA3CEF70-4742-1619-FFAD-697BF0CBB2AC}"/>
          </ac:spMkLst>
        </pc:spChg>
        <pc:grpChg chg="mod">
          <ac:chgData name="Emiliya Monchinski" userId="1f3cde319bc0a3ce" providerId="LiveId" clId="{1F5C04C8-274E-4B80-A0EB-464B3ECA7AD9}" dt="2025-01-11T12:49:52.160" v="489" actId="1076"/>
          <ac:grpSpMkLst>
            <pc:docMk/>
            <pc:sldMk cId="3145752314" sldId="257"/>
            <ac:grpSpMk id="73" creationId="{53883775-D682-20EA-9FA2-F4319055F44C}"/>
          </ac:grpSpMkLst>
        </pc:grpChg>
        <pc:grpChg chg="mod">
          <ac:chgData name="Emiliya Monchinski" userId="1f3cde319bc0a3ce" providerId="LiveId" clId="{1F5C04C8-274E-4B80-A0EB-464B3ECA7AD9}" dt="2025-01-11T12:51:16.544" v="512" actId="1076"/>
          <ac:grpSpMkLst>
            <pc:docMk/>
            <pc:sldMk cId="3145752314" sldId="257"/>
            <ac:grpSpMk id="77" creationId="{C1BC6D2F-3207-1622-41BE-A53E4E4A72CB}"/>
          </ac:grpSpMkLst>
        </pc:grpChg>
        <pc:picChg chg="mod ord">
          <ac:chgData name="Emiliya Monchinski" userId="1f3cde319bc0a3ce" providerId="LiveId" clId="{1F5C04C8-274E-4B80-A0EB-464B3ECA7AD9}" dt="2025-01-11T12:48:56.019" v="478" actId="1076"/>
          <ac:picMkLst>
            <pc:docMk/>
            <pc:sldMk cId="3145752314" sldId="257"/>
            <ac:picMk id="4" creationId="{2F6A8CC0-903B-05B4-5270-0FB4999CFC43}"/>
          </ac:picMkLst>
        </pc:picChg>
        <pc:inkChg chg="add del">
          <ac:chgData name="Emiliya Monchinski" userId="1f3cde319bc0a3ce" providerId="LiveId" clId="{1F5C04C8-274E-4B80-A0EB-464B3ECA7AD9}" dt="2025-01-11T12:17:20.637" v="230" actId="9405"/>
          <ac:inkMkLst>
            <pc:docMk/>
            <pc:sldMk cId="3145752314" sldId="257"/>
            <ac:inkMk id="3" creationId="{15915C55-7E42-6800-EA63-0006EE3F4E78}"/>
          </ac:inkMkLst>
        </pc:inkChg>
        <pc:inkChg chg="add del">
          <ac:chgData name="Emiliya Monchinski" userId="1f3cde319bc0a3ce" providerId="LiveId" clId="{1F5C04C8-274E-4B80-A0EB-464B3ECA7AD9}" dt="2025-01-11T12:49:56.788" v="494" actId="9405"/>
          <ac:inkMkLst>
            <pc:docMk/>
            <pc:sldMk cId="3145752314" sldId="257"/>
            <ac:inkMk id="71" creationId="{E4298D66-9EA7-F689-1E64-78E032928577}"/>
          </ac:inkMkLst>
        </pc:inkChg>
        <pc:cxnChg chg="add del mod">
          <ac:chgData name="Emiliya Monchinski" userId="1f3cde319bc0a3ce" providerId="LiveId" clId="{1F5C04C8-274E-4B80-A0EB-464B3ECA7AD9}" dt="2025-01-11T12:20:31.303" v="285" actId="21"/>
          <ac:cxnSpMkLst>
            <pc:docMk/>
            <pc:sldMk cId="3145752314" sldId="257"/>
            <ac:cxnSpMk id="13" creationId="{D9BE00BF-CB8B-2004-E2E0-D4151A962C09}"/>
          </ac:cxnSpMkLst>
        </pc:cxnChg>
        <pc:cxnChg chg="add del mod">
          <ac:chgData name="Emiliya Monchinski" userId="1f3cde319bc0a3ce" providerId="LiveId" clId="{1F5C04C8-274E-4B80-A0EB-464B3ECA7AD9}" dt="2025-01-11T12:22:12.945" v="294" actId="478"/>
          <ac:cxnSpMkLst>
            <pc:docMk/>
            <pc:sldMk cId="3145752314" sldId="257"/>
            <ac:cxnSpMk id="21" creationId="{D9BE00BF-CB8B-2004-E2E0-D4151A962C09}"/>
          </ac:cxnSpMkLst>
        </pc:cxnChg>
        <pc:cxnChg chg="add mod">
          <ac:chgData name="Emiliya Monchinski" userId="1f3cde319bc0a3ce" providerId="LiveId" clId="{1F5C04C8-274E-4B80-A0EB-464B3ECA7AD9}" dt="2025-01-11T12:22:25.834" v="295" actId="13822"/>
          <ac:cxnSpMkLst>
            <pc:docMk/>
            <pc:sldMk cId="3145752314" sldId="257"/>
            <ac:cxnSpMk id="25" creationId="{0E52CC76-79B0-0C70-5A40-4E4046A27301}"/>
          </ac:cxnSpMkLst>
        </pc:cxnChg>
        <pc:cxnChg chg="add mod">
          <ac:chgData name="Emiliya Monchinski" userId="1f3cde319bc0a3ce" providerId="LiveId" clId="{1F5C04C8-274E-4B80-A0EB-464B3ECA7AD9}" dt="2025-01-11T12:44:42.050" v="437" actId="14100"/>
          <ac:cxnSpMkLst>
            <pc:docMk/>
            <pc:sldMk cId="3145752314" sldId="257"/>
            <ac:cxnSpMk id="27" creationId="{C3C6099C-C862-1155-EC97-D964A6C4AB5F}"/>
          </ac:cxnSpMkLst>
        </pc:cxnChg>
        <pc:cxnChg chg="add del mod">
          <ac:chgData name="Emiliya Monchinski" userId="1f3cde319bc0a3ce" providerId="LiveId" clId="{1F5C04C8-274E-4B80-A0EB-464B3ECA7AD9}" dt="2025-01-11T12:24:30.442" v="304" actId="478"/>
          <ac:cxnSpMkLst>
            <pc:docMk/>
            <pc:sldMk cId="3145752314" sldId="257"/>
            <ac:cxnSpMk id="30" creationId="{D96CAD67-85DA-4D6F-E84E-2F5B1765AE81}"/>
          </ac:cxnSpMkLst>
        </pc:cxnChg>
        <pc:cxnChg chg="add mod">
          <ac:chgData name="Emiliya Monchinski" userId="1f3cde319bc0a3ce" providerId="LiveId" clId="{1F5C04C8-274E-4B80-A0EB-464B3ECA7AD9}" dt="2025-01-11T12:24:42.913" v="306" actId="13822"/>
          <ac:cxnSpMkLst>
            <pc:docMk/>
            <pc:sldMk cId="3145752314" sldId="257"/>
            <ac:cxnSpMk id="35" creationId="{152DC962-4F6F-B5C8-5073-C542F409503C}"/>
          </ac:cxnSpMkLst>
        </pc:cxnChg>
        <pc:cxnChg chg="add mod">
          <ac:chgData name="Emiliya Monchinski" userId="1f3cde319bc0a3ce" providerId="LiveId" clId="{1F5C04C8-274E-4B80-A0EB-464B3ECA7AD9}" dt="2025-01-11T12:25:07.681" v="313" actId="14100"/>
          <ac:cxnSpMkLst>
            <pc:docMk/>
            <pc:sldMk cId="3145752314" sldId="257"/>
            <ac:cxnSpMk id="37" creationId="{A159F432-ABA2-692C-280E-D86138B9E682}"/>
          </ac:cxnSpMkLst>
        </pc:cxnChg>
        <pc:cxnChg chg="add del mod">
          <ac:chgData name="Emiliya Monchinski" userId="1f3cde319bc0a3ce" providerId="LiveId" clId="{1F5C04C8-274E-4B80-A0EB-464B3ECA7AD9}" dt="2025-01-11T12:30:54.375" v="375" actId="478"/>
          <ac:cxnSpMkLst>
            <pc:docMk/>
            <pc:sldMk cId="3145752314" sldId="257"/>
            <ac:cxnSpMk id="43" creationId="{B7F16599-C8BC-9147-6CA3-1C12958CA9B3}"/>
          </ac:cxnSpMkLst>
        </pc:cxnChg>
        <pc:cxnChg chg="add mod">
          <ac:chgData name="Emiliya Monchinski" userId="1f3cde319bc0a3ce" providerId="LiveId" clId="{1F5C04C8-274E-4B80-A0EB-464B3ECA7AD9}" dt="2025-01-11T12:30:54.998" v="376" actId="14100"/>
          <ac:cxnSpMkLst>
            <pc:docMk/>
            <pc:sldMk cId="3145752314" sldId="257"/>
            <ac:cxnSpMk id="44" creationId="{8D5240D7-2756-0591-3FE1-D70E2A5E5C6E}"/>
          </ac:cxnSpMkLst>
        </pc:cxnChg>
        <pc:cxnChg chg="add mod">
          <ac:chgData name="Emiliya Monchinski" userId="1f3cde319bc0a3ce" providerId="LiveId" clId="{1F5C04C8-274E-4B80-A0EB-464B3ECA7AD9}" dt="2025-01-11T12:29:32.244" v="371" actId="1076"/>
          <ac:cxnSpMkLst>
            <pc:docMk/>
            <pc:sldMk cId="3145752314" sldId="257"/>
            <ac:cxnSpMk id="46" creationId="{B1ABA312-9FBC-AAA2-19DA-B8E40095586E}"/>
          </ac:cxnSpMkLst>
        </pc:cxnChg>
        <pc:cxnChg chg="add mod">
          <ac:chgData name="Emiliya Monchinski" userId="1f3cde319bc0a3ce" providerId="LiveId" clId="{1F5C04C8-274E-4B80-A0EB-464B3ECA7AD9}" dt="2025-01-11T12:29:32.244" v="371" actId="1076"/>
          <ac:cxnSpMkLst>
            <pc:docMk/>
            <pc:sldMk cId="3145752314" sldId="257"/>
            <ac:cxnSpMk id="47" creationId="{64906552-D6DA-0CCB-7183-6334630A870D}"/>
          </ac:cxnSpMkLst>
        </pc:cxnChg>
        <pc:cxnChg chg="add mod">
          <ac:chgData name="Emiliya Monchinski" userId="1f3cde319bc0a3ce" providerId="LiveId" clId="{1F5C04C8-274E-4B80-A0EB-464B3ECA7AD9}" dt="2025-01-11T12:29:30.344" v="367" actId="1076"/>
          <ac:cxnSpMkLst>
            <pc:docMk/>
            <pc:sldMk cId="3145752314" sldId="257"/>
            <ac:cxnSpMk id="50" creationId="{7221EF0A-E747-F6F7-DE30-F741E9F38EF2}"/>
          </ac:cxnSpMkLst>
        </pc:cxnChg>
        <pc:cxnChg chg="add del mod">
          <ac:chgData name="Emiliya Monchinski" userId="1f3cde319bc0a3ce" providerId="LiveId" clId="{1F5C04C8-274E-4B80-A0EB-464B3ECA7AD9}" dt="2025-01-11T12:38:50.601" v="383" actId="478"/>
          <ac:cxnSpMkLst>
            <pc:docMk/>
            <pc:sldMk cId="3145752314" sldId="257"/>
            <ac:cxnSpMk id="53" creationId="{53DCEB5E-6953-E0AC-36A5-E2C3A77C7076}"/>
          </ac:cxnSpMkLst>
        </pc:cxnChg>
        <pc:cxnChg chg="add mod">
          <ac:chgData name="Emiliya Monchinski" userId="1f3cde319bc0a3ce" providerId="LiveId" clId="{1F5C04C8-274E-4B80-A0EB-464B3ECA7AD9}" dt="2025-01-11T12:42:40.539" v="409" actId="1076"/>
          <ac:cxnSpMkLst>
            <pc:docMk/>
            <pc:sldMk cId="3145752314" sldId="257"/>
            <ac:cxnSpMk id="58" creationId="{651464FF-8CC2-9CC5-FB22-7C75F85F020D}"/>
          </ac:cxnSpMkLst>
        </pc:cxnChg>
        <pc:cxnChg chg="add mod">
          <ac:chgData name="Emiliya Monchinski" userId="1f3cde319bc0a3ce" providerId="LiveId" clId="{1F5C04C8-274E-4B80-A0EB-464B3ECA7AD9}" dt="2025-01-11T12:45:46.381" v="441" actId="14100"/>
          <ac:cxnSpMkLst>
            <pc:docMk/>
            <pc:sldMk cId="3145752314" sldId="257"/>
            <ac:cxnSpMk id="65" creationId="{8BB71A45-6302-8D77-EE3D-6A693A8B5E0C}"/>
          </ac:cxnSpMkLst>
        </pc:cxnChg>
        <pc:cxnChg chg="add mod">
          <ac:chgData name="Emiliya Monchinski" userId="1f3cde319bc0a3ce" providerId="LiveId" clId="{1F5C04C8-274E-4B80-A0EB-464B3ECA7AD9}" dt="2025-01-11T12:47:58.845" v="473" actId="1076"/>
          <ac:cxnSpMkLst>
            <pc:docMk/>
            <pc:sldMk cId="3145752314" sldId="257"/>
            <ac:cxnSpMk id="69" creationId="{6FB7027B-EEBE-C2EB-B172-F6ED142F8A6C}"/>
          </ac:cxnSpMkLst>
        </pc:cxnChg>
        <pc:cxnChg chg="add mod">
          <ac:chgData name="Emiliya Monchinski" userId="1f3cde319bc0a3ce" providerId="LiveId" clId="{1F5C04C8-274E-4B80-A0EB-464B3ECA7AD9}" dt="2025-01-11T12:49:55.239" v="493" actId="1076"/>
          <ac:cxnSpMkLst>
            <pc:docMk/>
            <pc:sldMk cId="3145752314" sldId="257"/>
            <ac:cxnSpMk id="72" creationId="{D0005030-D076-95B2-AB7E-8DE75883012F}"/>
          </ac:cxnSpMkLst>
        </pc:cxnChg>
        <pc:cxnChg chg="add mod">
          <ac:chgData name="Emiliya Monchinski" userId="1f3cde319bc0a3ce" providerId="LiveId" clId="{1F5C04C8-274E-4B80-A0EB-464B3ECA7AD9}" dt="2025-01-11T12:50:28.813" v="503" actId="14100"/>
          <ac:cxnSpMkLst>
            <pc:docMk/>
            <pc:sldMk cId="3145752314" sldId="257"/>
            <ac:cxnSpMk id="74" creationId="{8A5A4182-AF31-02A9-59CE-FE47FE48207F}"/>
          </ac:cxnSpMkLst>
        </pc:cxnChg>
        <pc:cxnChg chg="add del mod">
          <ac:chgData name="Emiliya Monchinski" userId="1f3cde319bc0a3ce" providerId="LiveId" clId="{1F5C04C8-274E-4B80-A0EB-464B3ECA7AD9}" dt="2025-01-11T12:52:06.112" v="518" actId="478"/>
          <ac:cxnSpMkLst>
            <pc:docMk/>
            <pc:sldMk cId="3145752314" sldId="257"/>
            <ac:cxnSpMk id="78" creationId="{02F9FDD8-BF17-9EBC-2576-630A1763C5B4}"/>
          </ac:cxnSpMkLst>
        </pc:cxnChg>
        <pc:cxnChg chg="add mod">
          <ac:chgData name="Emiliya Monchinski" userId="1f3cde319bc0a3ce" providerId="LiveId" clId="{1F5C04C8-274E-4B80-A0EB-464B3ECA7AD9}" dt="2025-01-11T12:52:26.830" v="524" actId="14100"/>
          <ac:cxnSpMkLst>
            <pc:docMk/>
            <pc:sldMk cId="3145752314" sldId="257"/>
            <ac:cxnSpMk id="79" creationId="{9E180E52-1ED8-9F79-5843-73FF072AB7FD}"/>
          </ac:cxnSpMkLst>
        </pc:cxnChg>
      </pc:sldChg>
      <pc:sldChg chg="add del">
        <pc:chgData name="Emiliya Monchinski" userId="1f3cde319bc0a3ce" providerId="LiveId" clId="{1F5C04C8-274E-4B80-A0EB-464B3ECA7AD9}" dt="2025-01-11T12:29:26.845" v="356"/>
        <pc:sldMkLst>
          <pc:docMk/>
          <pc:sldMk cId="744828199" sldId="258"/>
        </pc:sldMkLst>
      </pc:sldChg>
      <pc:sldChg chg="modSp new mod">
        <pc:chgData name="Emiliya Monchinski" userId="1f3cde319bc0a3ce" providerId="LiveId" clId="{1F5C04C8-274E-4B80-A0EB-464B3ECA7AD9}" dt="2025-01-11T13:00:21.254" v="594" actId="14100"/>
        <pc:sldMkLst>
          <pc:docMk/>
          <pc:sldMk cId="2999688329" sldId="258"/>
        </pc:sldMkLst>
        <pc:spChg chg="mod">
          <ac:chgData name="Emiliya Monchinski" userId="1f3cde319bc0a3ce" providerId="LiveId" clId="{1F5C04C8-274E-4B80-A0EB-464B3ECA7AD9}" dt="2025-01-11T13:00:18.286" v="593" actId="1076"/>
          <ac:spMkLst>
            <pc:docMk/>
            <pc:sldMk cId="2999688329" sldId="258"/>
            <ac:spMk id="2" creationId="{4538415C-677D-868E-986C-229C8543AF52}"/>
          </ac:spMkLst>
        </pc:spChg>
        <pc:spChg chg="mod">
          <ac:chgData name="Emiliya Monchinski" userId="1f3cde319bc0a3ce" providerId="LiveId" clId="{1F5C04C8-274E-4B80-A0EB-464B3ECA7AD9}" dt="2025-01-11T13:00:21.254" v="594" actId="14100"/>
          <ac:spMkLst>
            <pc:docMk/>
            <pc:sldMk cId="2999688329" sldId="258"/>
            <ac:spMk id="3" creationId="{9DF48F62-1E6B-E9F3-3636-EFB27D69AA37}"/>
          </ac:spMkLst>
        </pc:spChg>
      </pc:sldChg>
      <pc:sldMasterChg chg="modSp modSldLayout">
        <pc:chgData name="Emiliya Monchinski" userId="1f3cde319bc0a3ce" providerId="LiveId" clId="{1F5C04C8-274E-4B80-A0EB-464B3ECA7AD9}" dt="2025-01-07T08:43:07.647" v="189"/>
        <pc:sldMasterMkLst>
          <pc:docMk/>
          <pc:sldMasterMk cId="1340153929" sldId="2147483648"/>
        </pc:sldMasterMkLst>
        <pc:sldLayoutChg chg="modSp">
          <pc:chgData name="Emiliya Monchinski" userId="1f3cde319bc0a3ce" providerId="LiveId" clId="{1F5C04C8-274E-4B80-A0EB-464B3ECA7AD9}" dt="2025-01-07T08:43:07.647" v="189"/>
          <pc:sldLayoutMkLst>
            <pc:docMk/>
            <pc:sldMasterMk cId="1340153929" sldId="2147483648"/>
            <pc:sldLayoutMk cId="1679952610" sldId="2147483649"/>
          </pc:sldLayoutMkLst>
        </pc:sldLayoutChg>
        <pc:sldLayoutChg chg="modSp">
          <pc:chgData name="Emiliya Monchinski" userId="1f3cde319bc0a3ce" providerId="LiveId" clId="{1F5C04C8-274E-4B80-A0EB-464B3ECA7AD9}" dt="2025-01-07T08:43:07.647" v="189"/>
          <pc:sldLayoutMkLst>
            <pc:docMk/>
            <pc:sldMasterMk cId="1340153929" sldId="2147483648"/>
            <pc:sldLayoutMk cId="3402579635" sldId="2147483651"/>
          </pc:sldLayoutMkLst>
        </pc:sldLayoutChg>
        <pc:sldLayoutChg chg="modSp">
          <pc:chgData name="Emiliya Monchinski" userId="1f3cde319bc0a3ce" providerId="LiveId" clId="{1F5C04C8-274E-4B80-A0EB-464B3ECA7AD9}" dt="2025-01-07T08:43:07.647" v="189"/>
          <pc:sldLayoutMkLst>
            <pc:docMk/>
            <pc:sldMasterMk cId="1340153929" sldId="2147483648"/>
            <pc:sldLayoutMk cId="399889504" sldId="2147483652"/>
          </pc:sldLayoutMkLst>
        </pc:sldLayoutChg>
        <pc:sldLayoutChg chg="modSp">
          <pc:chgData name="Emiliya Monchinski" userId="1f3cde319bc0a3ce" providerId="LiveId" clId="{1F5C04C8-274E-4B80-A0EB-464B3ECA7AD9}" dt="2025-01-07T08:43:07.647" v="189"/>
          <pc:sldLayoutMkLst>
            <pc:docMk/>
            <pc:sldMasterMk cId="1340153929" sldId="2147483648"/>
            <pc:sldLayoutMk cId="1716088423" sldId="2147483653"/>
          </pc:sldLayoutMkLst>
        </pc:sldLayoutChg>
        <pc:sldLayoutChg chg="modSp">
          <pc:chgData name="Emiliya Monchinski" userId="1f3cde319bc0a3ce" providerId="LiveId" clId="{1F5C04C8-274E-4B80-A0EB-464B3ECA7AD9}" dt="2025-01-07T08:43:07.647" v="189"/>
          <pc:sldLayoutMkLst>
            <pc:docMk/>
            <pc:sldMasterMk cId="1340153929" sldId="2147483648"/>
            <pc:sldLayoutMk cId="740556100" sldId="2147483656"/>
          </pc:sldLayoutMkLst>
        </pc:sldLayoutChg>
        <pc:sldLayoutChg chg="modSp">
          <pc:chgData name="Emiliya Monchinski" userId="1f3cde319bc0a3ce" providerId="LiveId" clId="{1F5C04C8-274E-4B80-A0EB-464B3ECA7AD9}" dt="2025-01-07T08:43:07.647" v="189"/>
          <pc:sldLayoutMkLst>
            <pc:docMk/>
            <pc:sldMasterMk cId="1340153929" sldId="2147483648"/>
            <pc:sldLayoutMk cId="1488097776" sldId="2147483657"/>
          </pc:sldLayoutMkLst>
        </pc:sldLayoutChg>
        <pc:sldLayoutChg chg="modSp">
          <pc:chgData name="Emiliya Monchinski" userId="1f3cde319bc0a3ce" providerId="LiveId" clId="{1F5C04C8-274E-4B80-A0EB-464B3ECA7AD9}" dt="2025-01-07T08:43:07.647" v="189"/>
          <pc:sldLayoutMkLst>
            <pc:docMk/>
            <pc:sldMasterMk cId="1340153929" sldId="2147483648"/>
            <pc:sldLayoutMk cId="296205900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29403"/>
            <a:ext cx="5829300" cy="261530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945566"/>
            <a:ext cx="5143500" cy="181367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8B49-E5A5-4441-BE8B-DD31270118CB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9B4A-7DB2-46B3-A45A-1E4E1003FD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5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8B49-E5A5-4441-BE8B-DD31270118CB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9B4A-7DB2-46B3-A45A-1E4E1003FD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749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99947"/>
            <a:ext cx="1478756" cy="636611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99947"/>
            <a:ext cx="4350544" cy="636611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8B49-E5A5-4441-BE8B-DD31270118CB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9B4A-7DB2-46B3-A45A-1E4E1003FD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710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8B49-E5A5-4441-BE8B-DD31270118CB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9B4A-7DB2-46B3-A45A-1E4E1003FD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820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872798"/>
            <a:ext cx="5915025" cy="312480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027164"/>
            <a:ext cx="5915025" cy="164326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8B49-E5A5-4441-BE8B-DD31270118CB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9B4A-7DB2-46B3-A45A-1E4E1003FD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439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99735"/>
            <a:ext cx="2914650" cy="476632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99735"/>
            <a:ext cx="2914650" cy="476632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8B49-E5A5-4441-BE8B-DD31270118CB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9B4A-7DB2-46B3-A45A-1E4E1003FD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496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99949"/>
            <a:ext cx="5915025" cy="145198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841496"/>
            <a:ext cx="2901255" cy="9024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743985"/>
            <a:ext cx="2901255" cy="403598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841496"/>
            <a:ext cx="2915543" cy="9024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743985"/>
            <a:ext cx="2915543" cy="403598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8B49-E5A5-4441-BE8B-DD31270118CB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9B4A-7DB2-46B3-A45A-1E4E1003FD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392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8B49-E5A5-4441-BE8B-DD31270118CB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9B4A-7DB2-46B3-A45A-1E4E1003FD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568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8B49-E5A5-4441-BE8B-DD31270118CB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9B4A-7DB2-46B3-A45A-1E4E1003FD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409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00803"/>
            <a:ext cx="2211884" cy="175281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81598"/>
            <a:ext cx="3471863" cy="53384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253615"/>
            <a:ext cx="2211884" cy="417510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8B49-E5A5-4441-BE8B-DD31270118CB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9B4A-7DB2-46B3-A45A-1E4E1003FD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919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00803"/>
            <a:ext cx="2211884" cy="175281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81598"/>
            <a:ext cx="3471863" cy="533842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253615"/>
            <a:ext cx="2211884" cy="417510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8B49-E5A5-4441-BE8B-DD31270118CB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9B4A-7DB2-46B3-A45A-1E4E1003FD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2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99949"/>
            <a:ext cx="5915025" cy="1451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99735"/>
            <a:ext cx="5915025" cy="4766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962559"/>
            <a:ext cx="1543050" cy="399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E8B49-E5A5-4441-BE8B-DD31270118CB}" type="datetimeFigureOut">
              <a:rPr lang="he-IL" smtClean="0"/>
              <a:t>י"א/טבת/תשפ"ה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962559"/>
            <a:ext cx="2314575" cy="399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962559"/>
            <a:ext cx="1543050" cy="399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89B4A-7DB2-46B3-A45A-1E4E1003FD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99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08AFF-21B4-3500-5DEE-36B91B06B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2F6A8CC0-903B-05B4-5270-0FB4999CF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18189"/>
            <a:ext cx="6857999" cy="6075672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A0D942E8-4249-F987-1843-C0ED9AA3BC4B}"/>
              </a:ext>
            </a:extLst>
          </p:cNvPr>
          <p:cNvSpPr/>
          <p:nvPr/>
        </p:nvSpPr>
        <p:spPr>
          <a:xfrm>
            <a:off x="2425067" y="896622"/>
            <a:ext cx="476249" cy="95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sz="5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91B5A64-931C-B5D6-CB1C-5895A03DA761}"/>
              </a:ext>
            </a:extLst>
          </p:cNvPr>
          <p:cNvSpPr/>
          <p:nvPr/>
        </p:nvSpPr>
        <p:spPr>
          <a:xfrm>
            <a:off x="2289810" y="813121"/>
            <a:ext cx="746759" cy="262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500" dirty="0"/>
              <a:t>DelayedParticipant</a:t>
            </a:r>
            <a:endParaRPr lang="he-IL" sz="500" dirty="0"/>
          </a:p>
        </p:txBody>
      </p:sp>
      <p:sp>
        <p:nvSpPr>
          <p:cNvPr id="7" name="משולש שווה-שוקיים 6">
            <a:extLst>
              <a:ext uri="{FF2B5EF4-FFF2-40B4-BE49-F238E27FC236}">
                <a16:creationId xmlns:a16="http://schemas.microsoft.com/office/drawing/2014/main" id="{02B35FA6-91FD-A61A-61FF-EFFFAFCB493E}"/>
              </a:ext>
            </a:extLst>
          </p:cNvPr>
          <p:cNvSpPr/>
          <p:nvPr/>
        </p:nvSpPr>
        <p:spPr>
          <a:xfrm>
            <a:off x="2527304" y="5010786"/>
            <a:ext cx="393699" cy="289560"/>
          </a:xfrm>
          <a:prstGeom prst="triangl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sz="5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E4A79B7C-2338-E233-AB6B-28C00E2F03F4}"/>
              </a:ext>
            </a:extLst>
          </p:cNvPr>
          <p:cNvSpPr/>
          <p:nvPr/>
        </p:nvSpPr>
        <p:spPr>
          <a:xfrm>
            <a:off x="2350772" y="5073021"/>
            <a:ext cx="746759" cy="262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700" dirty="0"/>
              <a:t>ISA</a:t>
            </a:r>
            <a:endParaRPr lang="he-IL" sz="700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40BBD9BA-4E1E-184D-3FD7-8AC5BB3FA02D}"/>
              </a:ext>
            </a:extLst>
          </p:cNvPr>
          <p:cNvSpPr/>
          <p:nvPr/>
        </p:nvSpPr>
        <p:spPr>
          <a:xfrm>
            <a:off x="2086613" y="5933442"/>
            <a:ext cx="746759" cy="262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700" dirty="0"/>
              <a:t>OVERLAP</a:t>
            </a:r>
            <a:endParaRPr lang="he-IL" sz="700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87B176A0-887F-82AF-CA6E-809A67A21409}"/>
              </a:ext>
            </a:extLst>
          </p:cNvPr>
          <p:cNvSpPr/>
          <p:nvPr/>
        </p:nvSpPr>
        <p:spPr>
          <a:xfrm>
            <a:off x="15240" y="608965"/>
            <a:ext cx="6822439" cy="202946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sz="1799"/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0440EA99-B624-81B6-AE35-FE842E4A9A38}"/>
              </a:ext>
            </a:extLst>
          </p:cNvPr>
          <p:cNvCxnSpPr>
            <a:cxnSpLocks/>
          </p:cNvCxnSpPr>
          <p:nvPr/>
        </p:nvCxnSpPr>
        <p:spPr>
          <a:xfrm flipV="1">
            <a:off x="468248" y="2633981"/>
            <a:ext cx="0" cy="290779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יהלום 13">
            <a:extLst>
              <a:ext uri="{FF2B5EF4-FFF2-40B4-BE49-F238E27FC236}">
                <a16:creationId xmlns:a16="http://schemas.microsoft.com/office/drawing/2014/main" id="{E958EC5E-D8C3-1390-CE1F-E3A237E2374D}"/>
              </a:ext>
            </a:extLst>
          </p:cNvPr>
          <p:cNvSpPr/>
          <p:nvPr/>
        </p:nvSpPr>
        <p:spPr>
          <a:xfrm>
            <a:off x="143641" y="6195692"/>
            <a:ext cx="746757" cy="358647"/>
          </a:xfrm>
          <a:prstGeom prst="diamond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sz="1799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444A7C73-BAC2-9DA4-4888-91411ED4FEE1}"/>
              </a:ext>
            </a:extLst>
          </p:cNvPr>
          <p:cNvSpPr/>
          <p:nvPr/>
        </p:nvSpPr>
        <p:spPr>
          <a:xfrm>
            <a:off x="3493770" y="1671641"/>
            <a:ext cx="746759" cy="262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50" dirty="0"/>
              <a:t>Meeting</a:t>
            </a:r>
            <a:endParaRPr lang="he-IL" sz="65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BD7B3324-E9C2-62AE-0717-16DEEB00B65F}"/>
              </a:ext>
            </a:extLst>
          </p:cNvPr>
          <p:cNvSpPr/>
          <p:nvPr/>
        </p:nvSpPr>
        <p:spPr>
          <a:xfrm>
            <a:off x="4328160" y="1177929"/>
            <a:ext cx="746759" cy="262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50" dirty="0"/>
              <a:t>SavedContact</a:t>
            </a:r>
            <a:endParaRPr lang="he-IL" sz="65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189EF35B-4D3F-8FBA-4188-667B86F19468}"/>
              </a:ext>
            </a:extLst>
          </p:cNvPr>
          <p:cNvSpPr/>
          <p:nvPr/>
        </p:nvSpPr>
        <p:spPr>
          <a:xfrm>
            <a:off x="5209539" y="1340808"/>
            <a:ext cx="746759" cy="262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50" dirty="0"/>
              <a:t>ContactSaver</a:t>
            </a:r>
            <a:endParaRPr lang="he-IL" sz="650" dirty="0"/>
          </a:p>
        </p:txBody>
      </p: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0E52CC76-79B0-0C70-5A40-4E4046A27301}"/>
              </a:ext>
            </a:extLst>
          </p:cNvPr>
          <p:cNvCxnSpPr/>
          <p:nvPr/>
        </p:nvCxnSpPr>
        <p:spPr>
          <a:xfrm>
            <a:off x="2998470" y="1870710"/>
            <a:ext cx="5219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3C6099C-C862-1155-EC97-D964A6C4AB5F}"/>
              </a:ext>
            </a:extLst>
          </p:cNvPr>
          <p:cNvCxnSpPr>
            <a:cxnSpLocks/>
          </p:cNvCxnSpPr>
          <p:nvPr/>
        </p:nvCxnSpPr>
        <p:spPr>
          <a:xfrm flipH="1">
            <a:off x="4645025" y="5299710"/>
            <a:ext cx="33655" cy="7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152DC962-4F6F-B5C8-5073-C542F409503C}"/>
              </a:ext>
            </a:extLst>
          </p:cNvPr>
          <p:cNvCxnSpPr/>
          <p:nvPr/>
        </p:nvCxnSpPr>
        <p:spPr>
          <a:xfrm flipV="1">
            <a:off x="609600" y="1367790"/>
            <a:ext cx="1741172" cy="175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A159F432-ABA2-692C-280E-D86138B9E682}"/>
              </a:ext>
            </a:extLst>
          </p:cNvPr>
          <p:cNvCxnSpPr>
            <a:cxnSpLocks/>
          </p:cNvCxnSpPr>
          <p:nvPr/>
        </p:nvCxnSpPr>
        <p:spPr>
          <a:xfrm flipH="1">
            <a:off x="609600" y="1537335"/>
            <a:ext cx="3810" cy="1543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B7F16599-C8BC-9147-6CA3-1C12958CA9B3}"/>
              </a:ext>
            </a:extLst>
          </p:cNvPr>
          <p:cNvCxnSpPr>
            <a:cxnSpLocks/>
          </p:cNvCxnSpPr>
          <p:nvPr/>
        </p:nvCxnSpPr>
        <p:spPr>
          <a:xfrm flipH="1">
            <a:off x="394335" y="1537334"/>
            <a:ext cx="3810" cy="1543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מחבר חץ ישר 43">
            <a:extLst>
              <a:ext uri="{FF2B5EF4-FFF2-40B4-BE49-F238E27FC236}">
                <a16:creationId xmlns:a16="http://schemas.microsoft.com/office/drawing/2014/main" id="{8D5240D7-2756-0591-3FE1-D70E2A5E5C6E}"/>
              </a:ext>
            </a:extLst>
          </p:cNvPr>
          <p:cNvCxnSpPr>
            <a:cxnSpLocks/>
          </p:cNvCxnSpPr>
          <p:nvPr/>
        </p:nvCxnSpPr>
        <p:spPr>
          <a:xfrm flipV="1">
            <a:off x="394335" y="939166"/>
            <a:ext cx="1912620" cy="603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מלבן 55">
            <a:extLst>
              <a:ext uri="{FF2B5EF4-FFF2-40B4-BE49-F238E27FC236}">
                <a16:creationId xmlns:a16="http://schemas.microsoft.com/office/drawing/2014/main" id="{CE3EE1EB-25EF-3D6B-85F6-69F4F3D69766}"/>
              </a:ext>
            </a:extLst>
          </p:cNvPr>
          <p:cNvSpPr/>
          <p:nvPr/>
        </p:nvSpPr>
        <p:spPr>
          <a:xfrm>
            <a:off x="3036569" y="718189"/>
            <a:ext cx="1250951" cy="554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לחשוב שוב</a:t>
            </a:r>
          </a:p>
        </p:txBody>
      </p: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651464FF-8CC2-9CC5-FB22-7C75F85F020D}"/>
              </a:ext>
            </a:extLst>
          </p:cNvPr>
          <p:cNvCxnSpPr>
            <a:cxnSpLocks/>
          </p:cNvCxnSpPr>
          <p:nvPr/>
        </p:nvCxnSpPr>
        <p:spPr>
          <a:xfrm>
            <a:off x="3478530" y="3230880"/>
            <a:ext cx="367030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מלבן 60">
            <a:extLst>
              <a:ext uri="{FF2B5EF4-FFF2-40B4-BE49-F238E27FC236}">
                <a16:creationId xmlns:a16="http://schemas.microsoft.com/office/drawing/2014/main" id="{9CC5B0F9-6AC8-EA9C-F2BE-988383A3C59F}"/>
              </a:ext>
            </a:extLst>
          </p:cNvPr>
          <p:cNvSpPr/>
          <p:nvPr/>
        </p:nvSpPr>
        <p:spPr>
          <a:xfrm>
            <a:off x="4091306" y="5010786"/>
            <a:ext cx="746759" cy="262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50" dirty="0"/>
              <a:t>ParentFolder</a:t>
            </a:r>
            <a:endParaRPr lang="he-IL" sz="650" dirty="0"/>
          </a:p>
        </p:txBody>
      </p: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8BB71A45-6302-8D77-EE3D-6A693A8B5E0C}"/>
              </a:ext>
            </a:extLst>
          </p:cNvPr>
          <p:cNvCxnSpPr>
            <a:cxnSpLocks/>
          </p:cNvCxnSpPr>
          <p:nvPr/>
        </p:nvCxnSpPr>
        <p:spPr>
          <a:xfrm>
            <a:off x="1350645" y="4888230"/>
            <a:ext cx="0" cy="21717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אליפסה 66">
            <a:extLst>
              <a:ext uri="{FF2B5EF4-FFF2-40B4-BE49-F238E27FC236}">
                <a16:creationId xmlns:a16="http://schemas.microsoft.com/office/drawing/2014/main" id="{17DD260D-7FBD-65D6-4F24-A233F9574270}"/>
              </a:ext>
            </a:extLst>
          </p:cNvPr>
          <p:cNvSpPr/>
          <p:nvPr/>
        </p:nvSpPr>
        <p:spPr>
          <a:xfrm>
            <a:off x="1006793" y="5105400"/>
            <a:ext cx="687704" cy="33353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8" name="מלבן 67">
            <a:extLst>
              <a:ext uri="{FF2B5EF4-FFF2-40B4-BE49-F238E27FC236}">
                <a16:creationId xmlns:a16="http://schemas.microsoft.com/office/drawing/2014/main" id="{7544693B-2753-6981-2F73-2BC3155E6DA5}"/>
              </a:ext>
            </a:extLst>
          </p:cNvPr>
          <p:cNvSpPr/>
          <p:nvPr/>
        </p:nvSpPr>
        <p:spPr>
          <a:xfrm>
            <a:off x="977265" y="5133740"/>
            <a:ext cx="746759" cy="262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750" u="sng" dirty="0"/>
              <a:t>fType</a:t>
            </a:r>
            <a:endParaRPr lang="he-IL" sz="750" u="sng" dirty="0"/>
          </a:p>
        </p:txBody>
      </p:sp>
      <p:cxnSp>
        <p:nvCxnSpPr>
          <p:cNvPr id="69" name="מחבר חץ ישר 68">
            <a:extLst>
              <a:ext uri="{FF2B5EF4-FFF2-40B4-BE49-F238E27FC236}">
                <a16:creationId xmlns:a16="http://schemas.microsoft.com/office/drawing/2014/main" id="{6FB7027B-EEBE-C2EB-B172-F6ED142F8A6C}"/>
              </a:ext>
            </a:extLst>
          </p:cNvPr>
          <p:cNvCxnSpPr>
            <a:cxnSpLocks/>
          </p:cNvCxnSpPr>
          <p:nvPr/>
        </p:nvCxnSpPr>
        <p:spPr>
          <a:xfrm flipH="1">
            <a:off x="2425067" y="5030951"/>
            <a:ext cx="84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8A5A4182-AF31-02A9-59CE-FE47FE48207F}"/>
              </a:ext>
            </a:extLst>
          </p:cNvPr>
          <p:cNvCxnSpPr>
            <a:cxnSpLocks/>
          </p:cNvCxnSpPr>
          <p:nvPr/>
        </p:nvCxnSpPr>
        <p:spPr>
          <a:xfrm flipH="1">
            <a:off x="2512064" y="4903476"/>
            <a:ext cx="3810" cy="1543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מחבר חץ ישר 78">
            <a:extLst>
              <a:ext uri="{FF2B5EF4-FFF2-40B4-BE49-F238E27FC236}">
                <a16:creationId xmlns:a16="http://schemas.microsoft.com/office/drawing/2014/main" id="{9E180E52-1ED8-9F79-5843-73FF072AB7FD}"/>
              </a:ext>
            </a:extLst>
          </p:cNvPr>
          <p:cNvCxnSpPr>
            <a:cxnSpLocks/>
          </p:cNvCxnSpPr>
          <p:nvPr/>
        </p:nvCxnSpPr>
        <p:spPr>
          <a:xfrm>
            <a:off x="3068642" y="4732020"/>
            <a:ext cx="593402" cy="3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מלבן 84">
            <a:extLst>
              <a:ext uri="{FF2B5EF4-FFF2-40B4-BE49-F238E27FC236}">
                <a16:creationId xmlns:a16="http://schemas.microsoft.com/office/drawing/2014/main" id="{812DE732-EAF7-2B49-2938-9EF01A7DC78E}"/>
              </a:ext>
            </a:extLst>
          </p:cNvPr>
          <p:cNvSpPr/>
          <p:nvPr/>
        </p:nvSpPr>
        <p:spPr>
          <a:xfrm rot="1767573">
            <a:off x="2321847" y="5817404"/>
            <a:ext cx="131605" cy="124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מלבן 85">
            <a:extLst>
              <a:ext uri="{FF2B5EF4-FFF2-40B4-BE49-F238E27FC236}">
                <a16:creationId xmlns:a16="http://schemas.microsoft.com/office/drawing/2014/main" id="{7CB3D369-F523-16FB-C2A7-4E2EED25308D}"/>
              </a:ext>
            </a:extLst>
          </p:cNvPr>
          <p:cNvSpPr/>
          <p:nvPr/>
        </p:nvSpPr>
        <p:spPr>
          <a:xfrm rot="1767573">
            <a:off x="2199926" y="5739299"/>
            <a:ext cx="131605" cy="124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מלבן 86">
            <a:extLst>
              <a:ext uri="{FF2B5EF4-FFF2-40B4-BE49-F238E27FC236}">
                <a16:creationId xmlns:a16="http://schemas.microsoft.com/office/drawing/2014/main" id="{2B69F4B0-CE95-6576-955D-8B668F6B56E3}"/>
              </a:ext>
            </a:extLst>
          </p:cNvPr>
          <p:cNvSpPr/>
          <p:nvPr/>
        </p:nvSpPr>
        <p:spPr>
          <a:xfrm>
            <a:off x="2581105" y="5781060"/>
            <a:ext cx="131605" cy="124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מלבן 87">
            <a:extLst>
              <a:ext uri="{FF2B5EF4-FFF2-40B4-BE49-F238E27FC236}">
                <a16:creationId xmlns:a16="http://schemas.microsoft.com/office/drawing/2014/main" id="{50BFEEE5-691A-F82A-02FC-DF0180AE15CF}"/>
              </a:ext>
            </a:extLst>
          </p:cNvPr>
          <p:cNvSpPr/>
          <p:nvPr/>
        </p:nvSpPr>
        <p:spPr>
          <a:xfrm>
            <a:off x="2722075" y="5782965"/>
            <a:ext cx="131605" cy="124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מלבן 88">
            <a:extLst>
              <a:ext uri="{FF2B5EF4-FFF2-40B4-BE49-F238E27FC236}">
                <a16:creationId xmlns:a16="http://schemas.microsoft.com/office/drawing/2014/main" id="{AA3CEF70-4742-1619-FFAD-697BF0CBB2AC}"/>
              </a:ext>
            </a:extLst>
          </p:cNvPr>
          <p:cNvSpPr/>
          <p:nvPr/>
        </p:nvSpPr>
        <p:spPr>
          <a:xfrm>
            <a:off x="3097532" y="2991488"/>
            <a:ext cx="839468" cy="281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לבדוק</a:t>
            </a:r>
          </a:p>
        </p:txBody>
      </p:sp>
    </p:spTree>
    <p:extLst>
      <p:ext uri="{BB962C8B-B14F-4D97-AF65-F5344CB8AC3E}">
        <p14:creationId xmlns:p14="http://schemas.microsoft.com/office/powerpoint/2010/main" val="314575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38415C-677D-868E-986C-229C8543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19997"/>
            <a:ext cx="5915025" cy="1451982"/>
          </a:xfrm>
        </p:spPr>
        <p:txBody>
          <a:bodyPr/>
          <a:lstStyle/>
          <a:p>
            <a:pPr algn="r"/>
            <a:r>
              <a:rPr lang="he-IL" b="1" u="sng" dirty="0">
                <a:latin typeface="David" panose="020E0502060401010101" pitchFamily="34" charset="-79"/>
                <a:cs typeface="David" panose="020E0502060401010101" pitchFamily="34" charset="-79"/>
              </a:rPr>
              <a:t>הערות: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F48F62-1E6B-E9F3-3636-EFB27D69A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557867"/>
            <a:ext cx="5915025" cy="5208195"/>
          </a:xfrm>
        </p:spPr>
        <p:txBody>
          <a:bodyPr/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מלל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מלל</a:t>
            </a:r>
          </a:p>
        </p:txBody>
      </p:sp>
    </p:spTree>
    <p:extLst>
      <p:ext uri="{BB962C8B-B14F-4D97-AF65-F5344CB8AC3E}">
        <p14:creationId xmlns:p14="http://schemas.microsoft.com/office/powerpoint/2010/main" val="299968832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ערכת נושא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15</Words>
  <Application>Microsoft Office PowerPoint</Application>
  <PresentationFormat>מותאם אישית</PresentationFormat>
  <Paragraphs>13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David</vt:lpstr>
      <vt:lpstr>ערכת נושא Office</vt:lpstr>
      <vt:lpstr>מצגת של PowerPoint‏</vt:lpstr>
      <vt:lpstr>הערות: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Emiliya Monchinski</dc:creator>
  <cp:lastModifiedBy>Emiliya Monchinski</cp:lastModifiedBy>
  <cp:revision>1</cp:revision>
  <dcterms:created xsi:type="dcterms:W3CDTF">2025-01-07T08:31:37Z</dcterms:created>
  <dcterms:modified xsi:type="dcterms:W3CDTF">2025-01-11T13:00:22Z</dcterms:modified>
</cp:coreProperties>
</file>