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325" r:id="rId4"/>
    <p:sldId id="326" r:id="rId5"/>
    <p:sldId id="327" r:id="rId6"/>
    <p:sldId id="308" r:id="rId7"/>
    <p:sldId id="329" r:id="rId8"/>
    <p:sldId id="317" r:id="rId9"/>
    <p:sldId id="318" r:id="rId10"/>
    <p:sldId id="310" r:id="rId11"/>
    <p:sldId id="320" r:id="rId12"/>
    <p:sldId id="321" r:id="rId13"/>
    <p:sldId id="316" r:id="rId14"/>
    <p:sldId id="322" r:id="rId15"/>
    <p:sldId id="319" r:id="rId16"/>
    <p:sldId id="323" r:id="rId17"/>
    <p:sldId id="324" r:id="rId18"/>
    <p:sldId id="328" r:id="rId19"/>
    <p:sldId id="311" r:id="rId20"/>
    <p:sldId id="306" r:id="rId21"/>
    <p:sldId id="263" r:id="rId22"/>
  </p:sldIdLst>
  <p:sldSz cx="11430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45012-050A-466C-9DB8-78FB835BF5F9}" v="20" dt="2025-05-05T07:22:21.6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4434" autoAdjust="0"/>
  </p:normalViewPr>
  <p:slideViewPr>
    <p:cSldViewPr showGuides="1">
      <p:cViewPr varScale="1">
        <p:scale>
          <a:sx n="82" d="100"/>
          <a:sy n="82" d="100"/>
        </p:scale>
        <p:origin x="936" y="96"/>
      </p:cViewPr>
      <p:guideLst>
        <p:guide orient="horz" pos="2160"/>
        <p:guide pos="36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duru Rajesh" userId="278bba6c330c66ea" providerId="LiveId" clId="{C0745012-050A-466C-9DB8-78FB835BF5F9}"/>
    <pc:docChg chg="undo custSel addSld delSld modSld">
      <pc:chgData name="Madduru Rajesh" userId="278bba6c330c66ea" providerId="LiveId" clId="{C0745012-050A-466C-9DB8-78FB835BF5F9}" dt="2025-05-05T08:31:08.310" v="453" actId="123"/>
      <pc:docMkLst>
        <pc:docMk/>
      </pc:docMkLst>
      <pc:sldChg chg="modSp mod">
        <pc:chgData name="Madduru Rajesh" userId="278bba6c330c66ea" providerId="LiveId" clId="{C0745012-050A-466C-9DB8-78FB835BF5F9}" dt="2025-05-05T08:28:03.217" v="428" actId="207"/>
        <pc:sldMkLst>
          <pc:docMk/>
          <pc:sldMk cId="0" sldId="256"/>
        </pc:sldMkLst>
        <pc:spChg chg="mod">
          <ac:chgData name="Madduru Rajesh" userId="278bba6c330c66ea" providerId="LiveId" clId="{C0745012-050A-466C-9DB8-78FB835BF5F9}" dt="2025-05-05T08:27:36.829" v="424" actId="207"/>
          <ac:spMkLst>
            <pc:docMk/>
            <pc:sldMk cId="0" sldId="256"/>
            <ac:spMk id="3" creationId="{0D1758F6-9361-D9C2-6110-61A655A1A2E9}"/>
          </ac:spMkLst>
        </pc:spChg>
        <pc:spChg chg="mod">
          <ac:chgData name="Madduru Rajesh" userId="278bba6c330c66ea" providerId="LiveId" clId="{C0745012-050A-466C-9DB8-78FB835BF5F9}" dt="2025-05-05T08:27:41.272" v="425" actId="207"/>
          <ac:spMkLst>
            <pc:docMk/>
            <pc:sldMk cId="0" sldId="256"/>
            <ac:spMk id="4" creationId="{7BC28C55-85CF-94E8-E8F8-4E6C8444CE3F}"/>
          </ac:spMkLst>
        </pc:spChg>
        <pc:spChg chg="mod">
          <ac:chgData name="Madduru Rajesh" userId="278bba6c330c66ea" providerId="LiveId" clId="{C0745012-050A-466C-9DB8-78FB835BF5F9}" dt="2025-05-05T08:27:27.389" v="422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Madduru Rajesh" userId="278bba6c330c66ea" providerId="LiveId" clId="{C0745012-050A-466C-9DB8-78FB835BF5F9}" dt="2025-05-05T08:27:45.623" v="426" actId="207"/>
          <ac:spMkLst>
            <pc:docMk/>
            <pc:sldMk cId="0" sldId="256"/>
            <ac:spMk id="7" creationId="{B514FB5A-E8BE-1C17-4800-965F1739F9DF}"/>
          </ac:spMkLst>
        </pc:spChg>
        <pc:spChg chg="mod">
          <ac:chgData name="Madduru Rajesh" userId="278bba6c330c66ea" providerId="LiveId" clId="{C0745012-050A-466C-9DB8-78FB835BF5F9}" dt="2025-05-05T08:27:53.810" v="427" actId="207"/>
          <ac:spMkLst>
            <pc:docMk/>
            <pc:sldMk cId="0" sldId="256"/>
            <ac:spMk id="8" creationId="{D1A876FD-3632-54A7-590E-CC8A422B2AFE}"/>
          </ac:spMkLst>
        </pc:spChg>
        <pc:spChg chg="mod">
          <ac:chgData name="Madduru Rajesh" userId="278bba6c330c66ea" providerId="LiveId" clId="{C0745012-050A-466C-9DB8-78FB835BF5F9}" dt="2025-05-05T08:28:03.217" v="428" actId="207"/>
          <ac:spMkLst>
            <pc:docMk/>
            <pc:sldMk cId="0" sldId="256"/>
            <ac:spMk id="9" creationId="{B60A3A3E-8139-6098-6536-54DB54C12933}"/>
          </ac:spMkLst>
        </pc:spChg>
      </pc:sldChg>
      <pc:sldChg chg="modSp mod">
        <pc:chgData name="Madduru Rajesh" userId="278bba6c330c66ea" providerId="LiveId" clId="{C0745012-050A-466C-9DB8-78FB835BF5F9}" dt="2025-05-05T08:29:26.063" v="444" actId="20577"/>
        <pc:sldMkLst>
          <pc:docMk/>
          <pc:sldMk cId="2305187690" sldId="293"/>
        </pc:sldMkLst>
        <pc:spChg chg="mod">
          <ac:chgData name="Madduru Rajesh" userId="278bba6c330c66ea" providerId="LiveId" clId="{C0745012-050A-466C-9DB8-78FB835BF5F9}" dt="2025-05-05T08:28:10.775" v="429" actId="207"/>
          <ac:spMkLst>
            <pc:docMk/>
            <pc:sldMk cId="2305187690" sldId="293"/>
            <ac:spMk id="2" creationId="{821229E3-8A09-15CF-AA7F-509CC3126261}"/>
          </ac:spMkLst>
        </pc:spChg>
        <pc:spChg chg="mod">
          <ac:chgData name="Madduru Rajesh" userId="278bba6c330c66ea" providerId="LiveId" clId="{C0745012-050A-466C-9DB8-78FB835BF5F9}" dt="2025-05-05T08:29:26.063" v="444" actId="20577"/>
          <ac:spMkLst>
            <pc:docMk/>
            <pc:sldMk cId="2305187690" sldId="293"/>
            <ac:spMk id="3" creationId="{69042A46-BA70-4586-5587-138276CBDFE0}"/>
          </ac:spMkLst>
        </pc:spChg>
      </pc:sldChg>
      <pc:sldChg chg="modSp mod">
        <pc:chgData name="Madduru Rajesh" userId="278bba6c330c66ea" providerId="LiveId" clId="{C0745012-050A-466C-9DB8-78FB835BF5F9}" dt="2025-05-05T08:29:21.501" v="443" actId="207"/>
        <pc:sldMkLst>
          <pc:docMk/>
          <pc:sldMk cId="3431299800" sldId="306"/>
        </pc:sldMkLst>
        <pc:spChg chg="mod">
          <ac:chgData name="Madduru Rajesh" userId="278bba6c330c66ea" providerId="LiveId" clId="{C0745012-050A-466C-9DB8-78FB835BF5F9}" dt="2025-05-05T08:29:21.501" v="443" actId="207"/>
          <ac:spMkLst>
            <pc:docMk/>
            <pc:sldMk cId="3431299800" sldId="306"/>
            <ac:spMk id="2" creationId="{6D04F57D-8B63-3D3E-916E-74B22E454127}"/>
          </ac:spMkLst>
        </pc:spChg>
      </pc:sldChg>
      <pc:sldChg chg="addSp delSp modSp mod">
        <pc:chgData name="Madduru Rajesh" userId="278bba6c330c66ea" providerId="LiveId" clId="{C0745012-050A-466C-9DB8-78FB835BF5F9}" dt="2025-05-05T08:30:04.531" v="447" actId="123"/>
        <pc:sldMkLst>
          <pc:docMk/>
          <pc:sldMk cId="1832196569" sldId="308"/>
        </pc:sldMkLst>
        <pc:spChg chg="mod">
          <ac:chgData name="Madduru Rajesh" userId="278bba6c330c66ea" providerId="LiveId" clId="{C0745012-050A-466C-9DB8-78FB835BF5F9}" dt="2025-05-05T08:28:35.092" v="434" actId="207"/>
          <ac:spMkLst>
            <pc:docMk/>
            <pc:sldMk cId="1832196569" sldId="308"/>
            <ac:spMk id="2" creationId="{5818AAE3-2E44-8FCD-6658-23917A01BA75}"/>
          </ac:spMkLst>
        </pc:spChg>
        <pc:spChg chg="del mod">
          <ac:chgData name="Madduru Rajesh" userId="278bba6c330c66ea" providerId="LiveId" clId="{C0745012-050A-466C-9DB8-78FB835BF5F9}" dt="2025-05-05T01:39:05.622" v="268"/>
          <ac:spMkLst>
            <pc:docMk/>
            <pc:sldMk cId="1832196569" sldId="308"/>
            <ac:spMk id="3" creationId="{72DB71C4-EB9F-603A-8929-22356325684B}"/>
          </ac:spMkLst>
        </pc:spChg>
        <pc:spChg chg="add">
          <ac:chgData name="Madduru Rajesh" userId="278bba6c330c66ea" providerId="LiveId" clId="{C0745012-050A-466C-9DB8-78FB835BF5F9}" dt="2025-05-05T01:39:00.919" v="266"/>
          <ac:spMkLst>
            <pc:docMk/>
            <pc:sldMk cId="1832196569" sldId="308"/>
            <ac:spMk id="6" creationId="{A8C84186-C820-1A43-7A66-561279FD86F9}"/>
          </ac:spMkLst>
        </pc:spChg>
        <pc:spChg chg="add mod">
          <ac:chgData name="Madduru Rajesh" userId="278bba6c330c66ea" providerId="LiveId" clId="{C0745012-050A-466C-9DB8-78FB835BF5F9}" dt="2025-05-05T08:30:04.531" v="447" actId="123"/>
          <ac:spMkLst>
            <pc:docMk/>
            <pc:sldMk cId="1832196569" sldId="308"/>
            <ac:spMk id="7" creationId="{393667CF-7D27-2D0A-3047-967ECF6FE2DE}"/>
          </ac:spMkLst>
        </pc:spChg>
      </pc:sldChg>
      <pc:sldChg chg="modSp del mod">
        <pc:chgData name="Madduru Rajesh" userId="278bba6c330c66ea" providerId="LiveId" clId="{C0745012-050A-466C-9DB8-78FB835BF5F9}" dt="2025-05-05T07:23:00.112" v="378" actId="2696"/>
        <pc:sldMkLst>
          <pc:docMk/>
          <pc:sldMk cId="3701401305" sldId="309"/>
        </pc:sldMkLst>
        <pc:spChg chg="mod">
          <ac:chgData name="Madduru Rajesh" userId="278bba6c330c66ea" providerId="LiveId" clId="{C0745012-050A-466C-9DB8-78FB835BF5F9}" dt="2025-05-05T07:22:09.491" v="363" actId="1076"/>
          <ac:spMkLst>
            <pc:docMk/>
            <pc:sldMk cId="3701401305" sldId="309"/>
            <ac:spMk id="29" creationId="{9A3DA135-6564-7B47-6804-E673FB564947}"/>
          </ac:spMkLst>
        </pc:spChg>
      </pc:sldChg>
      <pc:sldChg chg="modSp mod">
        <pc:chgData name="Madduru Rajesh" userId="278bba6c330c66ea" providerId="LiveId" clId="{C0745012-050A-466C-9DB8-78FB835BF5F9}" dt="2025-05-05T08:28:52.984" v="437" actId="207"/>
        <pc:sldMkLst>
          <pc:docMk/>
          <pc:sldMk cId="1628291315" sldId="310"/>
        </pc:sldMkLst>
        <pc:spChg chg="mod">
          <ac:chgData name="Madduru Rajesh" userId="278bba6c330c66ea" providerId="LiveId" clId="{C0745012-050A-466C-9DB8-78FB835BF5F9}" dt="2025-05-05T08:28:52.984" v="437" actId="207"/>
          <ac:spMkLst>
            <pc:docMk/>
            <pc:sldMk cId="1628291315" sldId="310"/>
            <ac:spMk id="2" creationId="{84FF0D75-8358-5825-C142-EEE554D3F307}"/>
          </ac:spMkLst>
        </pc:spChg>
      </pc:sldChg>
      <pc:sldChg chg="modSp mod">
        <pc:chgData name="Madduru Rajesh" userId="278bba6c330c66ea" providerId="LiveId" clId="{C0745012-050A-466C-9DB8-78FB835BF5F9}" dt="2025-05-05T08:31:08.310" v="453" actId="123"/>
        <pc:sldMkLst>
          <pc:docMk/>
          <pc:sldMk cId="1735073763" sldId="311"/>
        </pc:sldMkLst>
        <pc:spChg chg="mod">
          <ac:chgData name="Madduru Rajesh" userId="278bba6c330c66ea" providerId="LiveId" clId="{C0745012-050A-466C-9DB8-78FB835BF5F9}" dt="2025-05-05T08:29:17.168" v="442" actId="207"/>
          <ac:spMkLst>
            <pc:docMk/>
            <pc:sldMk cId="1735073763" sldId="311"/>
            <ac:spMk id="2" creationId="{F4E393F4-3709-381A-313A-1E21F3CE0DFA}"/>
          </ac:spMkLst>
        </pc:spChg>
        <pc:spChg chg="mod">
          <ac:chgData name="Madduru Rajesh" userId="278bba6c330c66ea" providerId="LiveId" clId="{C0745012-050A-466C-9DB8-78FB835BF5F9}" dt="2025-05-05T08:31:08.310" v="453" actId="123"/>
          <ac:spMkLst>
            <pc:docMk/>
            <pc:sldMk cId="1735073763" sldId="311"/>
            <ac:spMk id="9" creationId="{02887BCF-9466-B00C-79D7-A7580B7331B9}"/>
          </ac:spMkLst>
        </pc:spChg>
      </pc:sldChg>
      <pc:sldChg chg="modSp mod">
        <pc:chgData name="Madduru Rajesh" userId="278bba6c330c66ea" providerId="LiveId" clId="{C0745012-050A-466C-9DB8-78FB835BF5F9}" dt="2025-05-05T08:28:58.534" v="438" actId="207"/>
        <pc:sldMkLst>
          <pc:docMk/>
          <pc:sldMk cId="3562589558" sldId="316"/>
        </pc:sldMkLst>
        <pc:spChg chg="mod">
          <ac:chgData name="Madduru Rajesh" userId="278bba6c330c66ea" providerId="LiveId" clId="{C0745012-050A-466C-9DB8-78FB835BF5F9}" dt="2025-05-05T08:28:58.534" v="438" actId="207"/>
          <ac:spMkLst>
            <pc:docMk/>
            <pc:sldMk cId="3562589558" sldId="316"/>
            <ac:spMk id="2" creationId="{88C74952-2C49-2787-43D6-28DEC05DF4D3}"/>
          </ac:spMkLst>
        </pc:spChg>
      </pc:sldChg>
      <pc:sldChg chg="modSp mod">
        <pc:chgData name="Madduru Rajesh" userId="278bba6c330c66ea" providerId="LiveId" clId="{C0745012-050A-466C-9DB8-78FB835BF5F9}" dt="2025-05-05T08:30:14.846" v="448" actId="123"/>
        <pc:sldMkLst>
          <pc:docMk/>
          <pc:sldMk cId="1869842110" sldId="317"/>
        </pc:sldMkLst>
        <pc:spChg chg="mod">
          <ac:chgData name="Madduru Rajesh" userId="278bba6c330c66ea" providerId="LiveId" clId="{C0745012-050A-466C-9DB8-78FB835BF5F9}" dt="2025-05-05T08:30:14.846" v="448" actId="123"/>
          <ac:spMkLst>
            <pc:docMk/>
            <pc:sldMk cId="1869842110" sldId="317"/>
            <ac:spMk id="8" creationId="{A97BAE1C-0B8A-7A43-1CA0-AC2CFD90CCFC}"/>
          </ac:spMkLst>
        </pc:spChg>
        <pc:spChg chg="mod">
          <ac:chgData name="Madduru Rajesh" userId="278bba6c330c66ea" providerId="LiveId" clId="{C0745012-050A-466C-9DB8-78FB835BF5F9}" dt="2025-05-05T08:28:44.235" v="436" actId="207"/>
          <ac:spMkLst>
            <pc:docMk/>
            <pc:sldMk cId="1869842110" sldId="317"/>
            <ac:spMk id="9" creationId="{77833D4A-AAC8-224B-E934-EB89594A3997}"/>
          </ac:spMkLst>
        </pc:spChg>
      </pc:sldChg>
      <pc:sldChg chg="modSp mod">
        <pc:chgData name="Madduru Rajesh" userId="278bba6c330c66ea" providerId="LiveId" clId="{C0745012-050A-466C-9DB8-78FB835BF5F9}" dt="2025-05-05T08:30:40.174" v="452" actId="120"/>
        <pc:sldMkLst>
          <pc:docMk/>
          <pc:sldMk cId="601317446" sldId="318"/>
        </pc:sldMkLst>
        <pc:spChg chg="mod">
          <ac:chgData name="Madduru Rajesh" userId="278bba6c330c66ea" providerId="LiveId" clId="{C0745012-050A-466C-9DB8-78FB835BF5F9}" dt="2025-05-05T08:30:40.174" v="452" actId="120"/>
          <ac:spMkLst>
            <pc:docMk/>
            <pc:sldMk cId="601317446" sldId="318"/>
            <ac:spMk id="3" creationId="{9F99B629-E2D1-D443-0B07-04C33C5E0E4E}"/>
          </ac:spMkLst>
        </pc:spChg>
      </pc:sldChg>
      <pc:sldChg chg="modSp mod">
        <pc:chgData name="Madduru Rajesh" userId="278bba6c330c66ea" providerId="LiveId" clId="{C0745012-050A-466C-9DB8-78FB835BF5F9}" dt="2025-05-05T08:29:04.175" v="439" actId="207"/>
        <pc:sldMkLst>
          <pc:docMk/>
          <pc:sldMk cId="2530694797" sldId="319"/>
        </pc:sldMkLst>
        <pc:spChg chg="mod">
          <ac:chgData name="Madduru Rajesh" userId="278bba6c330c66ea" providerId="LiveId" clId="{C0745012-050A-466C-9DB8-78FB835BF5F9}" dt="2025-05-05T08:29:04.175" v="439" actId="207"/>
          <ac:spMkLst>
            <pc:docMk/>
            <pc:sldMk cId="2530694797" sldId="319"/>
            <ac:spMk id="2" creationId="{71FDD17A-1CC3-F892-CF23-D283056A9F3A}"/>
          </ac:spMkLst>
        </pc:spChg>
      </pc:sldChg>
      <pc:sldChg chg="addSp delSp modSp new mod">
        <pc:chgData name="Madduru Rajesh" userId="278bba6c330c66ea" providerId="LiveId" clId="{C0745012-050A-466C-9DB8-78FB835BF5F9}" dt="2025-05-05T08:29:48.251" v="445" actId="123"/>
        <pc:sldMkLst>
          <pc:docMk/>
          <pc:sldMk cId="3986981935" sldId="325"/>
        </pc:sldMkLst>
        <pc:spChg chg="mod">
          <ac:chgData name="Madduru Rajesh" userId="278bba6c330c66ea" providerId="LiveId" clId="{C0745012-050A-466C-9DB8-78FB835BF5F9}" dt="2025-05-05T08:28:17.276" v="430" actId="207"/>
          <ac:spMkLst>
            <pc:docMk/>
            <pc:sldMk cId="3986981935" sldId="325"/>
            <ac:spMk id="2" creationId="{EC6DC9D8-F83E-CA68-3AED-B719B71A99B2}"/>
          </ac:spMkLst>
        </pc:spChg>
        <pc:spChg chg="del mod">
          <ac:chgData name="Madduru Rajesh" userId="278bba6c330c66ea" providerId="LiveId" clId="{C0745012-050A-466C-9DB8-78FB835BF5F9}" dt="2025-05-05T01:26:12.758" v="80"/>
          <ac:spMkLst>
            <pc:docMk/>
            <pc:sldMk cId="3986981935" sldId="325"/>
            <ac:spMk id="3" creationId="{643A1CDC-0E39-6A25-35FC-36460AE38143}"/>
          </ac:spMkLst>
        </pc:spChg>
        <pc:spChg chg="add mod">
          <ac:chgData name="Madduru Rajesh" userId="278bba6c330c66ea" providerId="LiveId" clId="{C0745012-050A-466C-9DB8-78FB835BF5F9}" dt="2025-05-05T08:29:48.251" v="445" actId="123"/>
          <ac:spMkLst>
            <pc:docMk/>
            <pc:sldMk cId="3986981935" sldId="325"/>
            <ac:spMk id="6" creationId="{A4871307-AACE-860A-6BE9-3C4D9CCC9916}"/>
          </ac:spMkLst>
        </pc:spChg>
      </pc:sldChg>
      <pc:sldChg chg="addSp delSp modSp new mod">
        <pc:chgData name="Madduru Rajesh" userId="278bba6c330c66ea" providerId="LiveId" clId="{C0745012-050A-466C-9DB8-78FB835BF5F9}" dt="2025-05-05T08:29:56.114" v="446" actId="123"/>
        <pc:sldMkLst>
          <pc:docMk/>
          <pc:sldMk cId="3462735679" sldId="326"/>
        </pc:sldMkLst>
        <pc:spChg chg="mod">
          <ac:chgData name="Madduru Rajesh" userId="278bba6c330c66ea" providerId="LiveId" clId="{C0745012-050A-466C-9DB8-78FB835BF5F9}" dt="2025-05-05T08:28:26.882" v="432" actId="207"/>
          <ac:spMkLst>
            <pc:docMk/>
            <pc:sldMk cId="3462735679" sldId="326"/>
            <ac:spMk id="2" creationId="{8F248144-EBA7-9000-A018-CEC6DA55085A}"/>
          </ac:spMkLst>
        </pc:spChg>
        <pc:spChg chg="del mod">
          <ac:chgData name="Madduru Rajesh" userId="278bba6c330c66ea" providerId="LiveId" clId="{C0745012-050A-466C-9DB8-78FB835BF5F9}" dt="2025-05-05T01:28:55.548" v="121"/>
          <ac:spMkLst>
            <pc:docMk/>
            <pc:sldMk cId="3462735679" sldId="326"/>
            <ac:spMk id="3" creationId="{09A68FC4-BBEC-D5A5-B5D7-A93E08F5BC6A}"/>
          </ac:spMkLst>
        </pc:spChg>
        <pc:spChg chg="add mod">
          <ac:chgData name="Madduru Rajesh" userId="278bba6c330c66ea" providerId="LiveId" clId="{C0745012-050A-466C-9DB8-78FB835BF5F9}" dt="2025-05-05T08:29:56.114" v="446" actId="123"/>
          <ac:spMkLst>
            <pc:docMk/>
            <pc:sldMk cId="3462735679" sldId="326"/>
            <ac:spMk id="6" creationId="{9628C050-A144-9972-2892-AA3D485FA347}"/>
          </ac:spMkLst>
        </pc:spChg>
      </pc:sldChg>
      <pc:sldChg chg="addSp delSp modSp new mod">
        <pc:chgData name="Madduru Rajesh" userId="278bba6c330c66ea" providerId="LiveId" clId="{C0745012-050A-466C-9DB8-78FB835BF5F9}" dt="2025-05-05T08:28:22.489" v="431" actId="207"/>
        <pc:sldMkLst>
          <pc:docMk/>
          <pc:sldMk cId="1362585442" sldId="327"/>
        </pc:sldMkLst>
        <pc:spChg chg="mod">
          <ac:chgData name="Madduru Rajesh" userId="278bba6c330c66ea" providerId="LiveId" clId="{C0745012-050A-466C-9DB8-78FB835BF5F9}" dt="2025-05-05T08:28:22.489" v="431" actId="207"/>
          <ac:spMkLst>
            <pc:docMk/>
            <pc:sldMk cId="1362585442" sldId="327"/>
            <ac:spMk id="2" creationId="{F59EACE3-D52B-39CB-1646-F098E5401E89}"/>
          </ac:spMkLst>
        </pc:spChg>
        <pc:spChg chg="add del mod">
          <ac:chgData name="Madduru Rajesh" userId="278bba6c330c66ea" providerId="LiveId" clId="{C0745012-050A-466C-9DB8-78FB835BF5F9}" dt="2025-05-05T01:32:44.009" v="169" actId="478"/>
          <ac:spMkLst>
            <pc:docMk/>
            <pc:sldMk cId="1362585442" sldId="327"/>
            <ac:spMk id="3" creationId="{75437CA2-81B9-7DB2-8B5E-3D7B0EC63080}"/>
          </ac:spMkLst>
        </pc:spChg>
        <pc:spChg chg="add mod">
          <ac:chgData name="Madduru Rajesh" userId="278bba6c330c66ea" providerId="LiveId" clId="{C0745012-050A-466C-9DB8-78FB835BF5F9}" dt="2025-05-05T01:31:42.281" v="162"/>
          <ac:spMkLst>
            <pc:docMk/>
            <pc:sldMk cId="1362585442" sldId="327"/>
            <ac:spMk id="6" creationId="{7B44B471-862E-EBED-6155-1F1C5C4BFC54}"/>
          </ac:spMkLst>
        </pc:spChg>
        <pc:graphicFrameChg chg="add mod modGraphic">
          <ac:chgData name="Madduru Rajesh" userId="278bba6c330c66ea" providerId="LiveId" clId="{C0745012-050A-466C-9DB8-78FB835BF5F9}" dt="2025-05-05T01:33:37.202" v="178" actId="1076"/>
          <ac:graphicFrameMkLst>
            <pc:docMk/>
            <pc:sldMk cId="1362585442" sldId="327"/>
            <ac:graphicFrameMk id="7" creationId="{B0E8D996-1CD5-E217-F996-5ACCE582D4EB}"/>
          </ac:graphicFrameMkLst>
        </pc:graphicFrameChg>
      </pc:sldChg>
      <pc:sldChg chg="addSp delSp modSp new mod">
        <pc:chgData name="Madduru Rajesh" userId="278bba6c330c66ea" providerId="LiveId" clId="{C0745012-050A-466C-9DB8-78FB835BF5F9}" dt="2025-05-05T08:29:09.223" v="440" actId="207"/>
        <pc:sldMkLst>
          <pc:docMk/>
          <pc:sldMk cId="4037146330" sldId="328"/>
        </pc:sldMkLst>
        <pc:spChg chg="mod">
          <ac:chgData name="Madduru Rajesh" userId="278bba6c330c66ea" providerId="LiveId" clId="{C0745012-050A-466C-9DB8-78FB835BF5F9}" dt="2025-05-05T08:29:09.223" v="440" actId="207"/>
          <ac:spMkLst>
            <pc:docMk/>
            <pc:sldMk cId="4037146330" sldId="328"/>
            <ac:spMk id="2" creationId="{EAC8E255-398E-46AB-DC69-9158DB1A04C7}"/>
          </ac:spMkLst>
        </pc:spChg>
        <pc:spChg chg="del">
          <ac:chgData name="Madduru Rajesh" userId="278bba6c330c66ea" providerId="LiveId" clId="{C0745012-050A-466C-9DB8-78FB835BF5F9}" dt="2025-05-05T01:43:17.411" v="317" actId="931"/>
          <ac:spMkLst>
            <pc:docMk/>
            <pc:sldMk cId="4037146330" sldId="328"/>
            <ac:spMk id="3" creationId="{7051465E-56BB-5DBD-6CBB-B4FFA5FA1ACA}"/>
          </ac:spMkLst>
        </pc:spChg>
        <pc:picChg chg="add mod">
          <ac:chgData name="Madduru Rajesh" userId="278bba6c330c66ea" providerId="LiveId" clId="{C0745012-050A-466C-9DB8-78FB835BF5F9}" dt="2025-05-05T01:43:34.007" v="324" actId="14100"/>
          <ac:picMkLst>
            <pc:docMk/>
            <pc:sldMk cId="4037146330" sldId="328"/>
            <ac:picMk id="7" creationId="{6C14ADF9-66D6-36F1-9717-DB8AFD0B18DE}"/>
          </ac:picMkLst>
        </pc:picChg>
      </pc:sldChg>
      <pc:sldChg chg="addSp delSp modSp new mod">
        <pc:chgData name="Madduru Rajesh" userId="278bba6c330c66ea" providerId="LiveId" clId="{C0745012-050A-466C-9DB8-78FB835BF5F9}" dt="2025-05-05T08:28:39.721" v="435" actId="207"/>
        <pc:sldMkLst>
          <pc:docMk/>
          <pc:sldMk cId="2784579226" sldId="329"/>
        </pc:sldMkLst>
        <pc:spChg chg="mod">
          <ac:chgData name="Madduru Rajesh" userId="278bba6c330c66ea" providerId="LiveId" clId="{C0745012-050A-466C-9DB8-78FB835BF5F9}" dt="2025-05-05T08:28:39.721" v="435" actId="207"/>
          <ac:spMkLst>
            <pc:docMk/>
            <pc:sldMk cId="2784579226" sldId="329"/>
            <ac:spMk id="2" creationId="{551FF626-74FF-9DFE-1C6E-33832F7A6A4C}"/>
          </ac:spMkLst>
        </pc:spChg>
        <pc:spChg chg="del">
          <ac:chgData name="Madduru Rajesh" userId="278bba6c330c66ea" providerId="LiveId" clId="{C0745012-050A-466C-9DB8-78FB835BF5F9}" dt="2025-05-05T07:22:21.631" v="365"/>
          <ac:spMkLst>
            <pc:docMk/>
            <pc:sldMk cId="2784579226" sldId="329"/>
            <ac:spMk id="3" creationId="{EC2E1173-0595-A79A-72C1-DBF9B86A66FC}"/>
          </ac:spMkLst>
        </pc:spChg>
        <pc:picChg chg="add mod">
          <ac:chgData name="Madduru Rajesh" userId="278bba6c330c66ea" providerId="LiveId" clId="{C0745012-050A-466C-9DB8-78FB835BF5F9}" dt="2025-05-05T07:22:54.853" v="377" actId="14100"/>
          <ac:picMkLst>
            <pc:docMk/>
            <pc:sldMk cId="2784579226" sldId="329"/>
            <ac:picMk id="6" creationId="{1AF6BA06-D151-ADBF-2BE6-356D7AC3D47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AF30C-D940-43ED-BE12-A15817012E61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9A9E-EC48-4627-85A4-3C056E30574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59A9E-EC48-4627-85A4-3C056E305745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2130427"/>
            <a:ext cx="97155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1500" y="6356352"/>
            <a:ext cx="2047156" cy="365125"/>
          </a:xfrm>
        </p:spPr>
        <p:txBody>
          <a:bodyPr/>
          <a:lstStyle/>
          <a:p>
            <a:fld id="{FC6D9666-8002-4DDF-9DBF-E589180B0866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723" y="6482294"/>
            <a:ext cx="11415960" cy="365125"/>
          </a:xfrm>
        </p:spPr>
        <p:txBody>
          <a:bodyPr/>
          <a:lstStyle>
            <a:lvl1pPr>
              <a:defRPr sz="1200" i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95520" y="6492875"/>
            <a:ext cx="1020440" cy="365125"/>
          </a:xfrm>
        </p:spPr>
        <p:txBody>
          <a:bodyPr/>
          <a:lstStyle>
            <a:lvl1pPr algn="ctr">
              <a:defRPr/>
            </a:lvl1pPr>
          </a:lstStyle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86408" cy="47667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F9759-3C3C-4F16-AC5A-592055CD844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40"/>
            <a:ext cx="2571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4640"/>
            <a:ext cx="75247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05C8-5BDD-4591-97DF-4AD51350787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6A8A-28AC-48A9-A783-D80394C0CD8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59716"/>
            <a:ext cx="11430000" cy="365125"/>
          </a:xfrm>
        </p:spPr>
        <p:txBody>
          <a:bodyPr/>
          <a:lstStyle>
            <a:lvl1pPr>
              <a:defRPr lang="en-US" sz="1200" i="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92" y="4406902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892" y="2906713"/>
            <a:ext cx="97155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387C0-6D0B-407E-ACC2-69EF0901DC8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600202"/>
            <a:ext cx="50482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50" y="1600202"/>
            <a:ext cx="50482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E5D92-93DD-4273-8376-C5FDA847435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5023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502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2" y="1535113"/>
            <a:ext cx="50522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2" y="2174875"/>
            <a:ext cx="505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41635-ACB1-4001-B587-045CE44306E6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745A-FC71-49E4-9C4B-F8D7A6CA9DC0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0564-5044-4128-99C1-58DB656CE858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73050"/>
            <a:ext cx="376039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3" y="273052"/>
            <a:ext cx="63896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1435102"/>
            <a:ext cx="376039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A1D4-1132-46BA-B8E7-618A6E44E328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0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0" y="612775"/>
            <a:ext cx="68580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0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7AEE7-9B98-4E63-87ED-B9B8EC48A02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600202"/>
            <a:ext cx="1028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" y="6356352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821EA-C301-46D7-BFCF-D45852A093F6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5250" y="6356352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1500" y="6356352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F4909-AB91-4702-BFA2-E3C21A7DF7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55/2022/150293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7880" y="155246"/>
            <a:ext cx="11056275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Viva Voice</a:t>
            </a:r>
          </a:p>
          <a:p>
            <a:pPr algn="ctr">
              <a:lnSpc>
                <a:spcPct val="150000"/>
              </a:lnSpc>
            </a:pPr>
            <a:r>
              <a:rPr lang="en-US" sz="2000" b="1" dirty="0"/>
              <a:t>Major Project Winter Semester-2024-25</a:t>
            </a:r>
          </a:p>
          <a:p>
            <a:pPr algn="ctr">
              <a:lnSpc>
                <a:spcPct val="150000"/>
              </a:lnSpc>
            </a:pPr>
            <a:r>
              <a:rPr lang="en-US" sz="2000" b="1" dirty="0"/>
              <a:t>Department of Electronics and Communication Engineering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758F6-9361-D9C2-6110-61A655A1A2E9}"/>
              </a:ext>
            </a:extLst>
          </p:cNvPr>
          <p:cNvSpPr txBox="1"/>
          <p:nvPr/>
        </p:nvSpPr>
        <p:spPr>
          <a:xfrm>
            <a:off x="1466528" y="1988840"/>
            <a:ext cx="8568952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Title: Analyzing EEG Signals To Detect Abnormalities Associated With    Neurological Disorders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4FB5A-E8BE-1C17-4800-965F1739F9DF}"/>
              </a:ext>
            </a:extLst>
          </p:cNvPr>
          <p:cNvSpPr txBox="1"/>
          <p:nvPr/>
        </p:nvSpPr>
        <p:spPr>
          <a:xfrm>
            <a:off x="3842792" y="3212976"/>
            <a:ext cx="3240361" cy="493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Date:6-05-2025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876FD-3632-54A7-590E-CC8A422B2AFE}"/>
              </a:ext>
            </a:extLst>
          </p:cNvPr>
          <p:cNvSpPr txBox="1"/>
          <p:nvPr/>
        </p:nvSpPr>
        <p:spPr>
          <a:xfrm>
            <a:off x="746448" y="4082832"/>
            <a:ext cx="5184576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Project Team Members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b="1" dirty="0"/>
              <a:t>VTU 21196(</a:t>
            </a:r>
            <a:r>
              <a:rPr lang="en-US" sz="2000" b="1" dirty="0" err="1"/>
              <a:t>M.Rajesh</a:t>
            </a:r>
            <a:r>
              <a:rPr lang="en-US" sz="2000" b="1" dirty="0"/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b="1" dirty="0"/>
              <a:t>VTU 21166(</a:t>
            </a:r>
            <a:r>
              <a:rPr lang="en-US" sz="2000" b="1" dirty="0" err="1"/>
              <a:t>A.Yashwanth</a:t>
            </a:r>
            <a:r>
              <a:rPr lang="en-US" sz="2000" b="1" dirty="0"/>
              <a:t>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b="1" dirty="0"/>
              <a:t>VTU 21181(</a:t>
            </a:r>
            <a:r>
              <a:rPr lang="en-US" sz="2000" b="1" dirty="0" err="1"/>
              <a:t>A.Pavan</a:t>
            </a:r>
            <a:r>
              <a:rPr lang="en-US" sz="2000" b="1" dirty="0"/>
              <a:t> Kumar)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0A3A3E-8139-6098-6536-54DB54C12933}"/>
              </a:ext>
            </a:extLst>
          </p:cNvPr>
          <p:cNvSpPr txBox="1"/>
          <p:nvPr/>
        </p:nvSpPr>
        <p:spPr>
          <a:xfrm>
            <a:off x="6795120" y="5200298"/>
            <a:ext cx="3672408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/>
              <a:t>Supervisor:Dr.Ashwini.A</a:t>
            </a:r>
            <a:r>
              <a:rPr lang="en-US" sz="2000" b="1" dirty="0"/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B5480-9DD3-0EC2-E4E2-A75BA3B12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6" y="131996"/>
            <a:ext cx="1500958" cy="15009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C28C55-85CF-94E8-E8F8-4E6C8444CE3F}"/>
              </a:ext>
            </a:extLst>
          </p:cNvPr>
          <p:cNvSpPr txBox="1"/>
          <p:nvPr/>
        </p:nvSpPr>
        <p:spPr>
          <a:xfrm>
            <a:off x="3194720" y="2780928"/>
            <a:ext cx="470526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/>
              <a:t>Domain: Signal Processing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0D75-8358-5825-C142-EEE554D3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850106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Results and Discussion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B5C151-1626-6825-C25F-73F4523E6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552" y="1268760"/>
            <a:ext cx="7776864" cy="511256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BBAB5-349A-3271-0121-72B3B9D2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94BA4-B348-24E2-DE53-BE17B7C8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9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C53CF-66EA-FB88-12F8-7B33976E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40" y="1064491"/>
            <a:ext cx="10287000" cy="5793509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6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confusion matrix is a performance evaluation tool used to assess how well the model distinguishes between seizure and no-seizure EEG signals. The matrix is divided into four quadrants: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Positives (TP = 1293):</a:t>
            </a:r>
            <a:r>
              <a:rPr lang="en-IN" sz="6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These are the cases where the model correctly predicted a seizure when there actually was a seizure.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 Negatives (TN = 1535):</a:t>
            </a:r>
            <a:r>
              <a:rPr lang="en-IN" sz="6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These are the instances where the model correctly predicted no seizure when there was indeed no seizure.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Positives (FP = 238):</a:t>
            </a:r>
            <a:r>
              <a:rPr lang="en-IN" sz="6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These are the cases where the model incorrectly predicted a seizure when there was no seizure (false alarm).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3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False Negatives (FN = 480):</a:t>
            </a:r>
            <a:r>
              <a:rPr lang="en-IN" sz="6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These are the instances where the model failed to detect a seizure (missed detection).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25D2-20D2-3A63-A249-CE83B52B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1B780-8560-2595-8D0F-747EEB4F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1859-00AD-4682-C357-E09F35A29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424" y="908720"/>
            <a:ext cx="10287000" cy="45259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Insight:</a:t>
            </a:r>
            <a:endParaRPr lang="en-IN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 number of true positives and true negatives shows that the model has strong classification capabilities.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However, 480 false negatives indicate room for improvement, as missing a seizure can have critical consequences in real-world applications.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Despite some misclassifications, the model still demonstrates good generalization ability, which is crucial for real-time seizure prediction tasks.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matrix is used to calculate key metrics like accuracy, precision, recall, and F1-score, providing a deeper understanding of the model’s effectiveness.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3D19F-ED4A-A896-E704-0A121EF5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E2261-38AD-E9BE-FBEF-7B0D85E0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2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69413-B172-EB0D-E2F9-B647FDD98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4952-2C49-2787-43D6-28DEC05D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850106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Results and Discussion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77B96-0A3A-4DC2-8504-C85C2A70B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20" y="1196752"/>
            <a:ext cx="8112976" cy="49294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491EC-1CD0-1CF7-1767-C729AC45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6DF5A-F48F-59CB-5DD9-9842A5A9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89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7C4B-9156-70C8-BD98-9F369CE2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32" y="1124744"/>
            <a:ext cx="10287000" cy="4525963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graph displays the model accuracy over 15 training epochs for both the training and validation datasets.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training accuracy (blue line) shows a steady increase from around 82% to over 92%, indicating that the model is learning well on the training data.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validation accuracy (orange line) starts at around 65% and gradually improves to nearly 79%, showing the model's ability to generalize to unseen data.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slight fluctuations in validation accuracy suggest some variance, but overall, the model maintains stable performance without severe overfitting</a:t>
            </a: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25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42C76-2683-4C16-91A8-4702F659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6E4DB-A8FD-15C9-8403-3213767B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6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D17A-1CC3-F892-CF23-D283056A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Results and Discussion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34939A-1043-8EE2-D16D-9B55EBCE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4" y="1340768"/>
            <a:ext cx="9217024" cy="172819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9D067-A355-F876-5116-624639C9A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A816C-76B2-52FB-1E5E-6BE01A3E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AAF0E6-55D4-75E0-5168-F3BD42E2A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04" y="3284984"/>
            <a:ext cx="9217024" cy="290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9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19988-7D89-C085-F455-AE4A566F7A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408" y="620688"/>
                <a:ext cx="10287000" cy="5688632"/>
              </a:xfrm>
            </p:spPr>
            <p:txBody>
              <a:bodyPr>
                <a:normAutofit lnSpcReduction="10000"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en-US" sz="25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Accuracy</a:t>
                </a:r>
                <a:endParaRPr lang="en-IN" sz="2500" b="1" i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Represents the overall correctness of the model</a:t>
                </a:r>
                <a:r>
                  <a:rPr lang="en-IN" sz="25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Accuracy</a:t>
                </a:r>
                <a14:m>
                  <m:oMath xmlns:m="http://schemas.openxmlformats.org/officeDocument/2006/math"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5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1293+1535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1293+1535+238+480</m:t>
                          </m:r>
                        </m:den>
                      </m:f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2828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3546</m:t>
                          </m:r>
                        </m:den>
                      </m:f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≈0.7975 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79.75%</m:t>
                      </m:r>
                    </m:oMath>
                  </m:oMathPara>
                </a14:m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en-US" sz="25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Precision</a:t>
                </a: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Indicates how many predicted seizures were actually seizures</a:t>
                </a: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5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lang="en-US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Precision</a:t>
                </a:r>
                <a14:m>
                  <m:oMath xmlns:m="http://schemas.openxmlformats.org/officeDocument/2006/math"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1293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1293+238</m:t>
                          </m:r>
                        </m:den>
                      </m:f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1293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1531</m:t>
                          </m:r>
                        </m:den>
                      </m:f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≈0.8445 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84.45%</m:t>
                      </m:r>
                    </m:oMath>
                  </m:oMathPara>
                </a14:m>
                <a:endParaRPr lang="en-IN" sz="2500" dirty="0">
                  <a:effectLst/>
                  <a:latin typeface="Tempus Sans ITC" panose="04020404030D07020202" pitchFamily="82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F19988-7D89-C085-F455-AE4A566F7A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408" y="620688"/>
                <a:ext cx="10287000" cy="5688632"/>
              </a:xfrm>
              <a:blipFill>
                <a:blip r:embed="rId2"/>
                <a:stretch>
                  <a:fillRect l="-948" t="-1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EA67E-2A37-BA42-7904-4842EE8D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C79A3-5EEA-FAAA-BC1A-F7CF4B28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1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8FA24-D758-669C-FE7A-967B691AB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416" y="404664"/>
                <a:ext cx="10287000" cy="6120680"/>
              </a:xfrm>
            </p:spPr>
            <p:txBody>
              <a:bodyPr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en-US" sz="25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Recall</a:t>
                </a: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Measures how many actual seizures were correctly predicted </a:t>
                </a: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Recall=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1293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1293+480</m:t>
                          </m:r>
                        </m:den>
                      </m:f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1293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1773</m:t>
                          </m:r>
                        </m:den>
                      </m:f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≈0.7295 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72.95%</m:t>
                      </m:r>
                    </m:oMath>
                  </m:oMathPara>
                </a14:m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"/>
                </a:pPr>
                <a:r>
                  <a:rPr lang="en-US" sz="2500" b="1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F1-Score</a:t>
                </a: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Harmonic mean of precision and recall .Good indicator when classes are imbalanced</a:t>
                </a:r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5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F1-Score=</a:t>
                </a:r>
                <a14:m>
                  <m:oMath xmlns:m="http://schemas.openxmlformats.org/officeDocument/2006/math"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2×</m:t>
                    </m:r>
                    <m:f>
                      <m:fPr>
                        <m:ctrlPr>
                          <a:rPr lang="en-IN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IN" sz="2500" i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=2×</m:t>
                      </m:r>
                      <m:f>
                        <m:fPr>
                          <m:ctrlPr>
                            <a:rPr lang="en-IN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0.8445×0.7295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0.8445+0.7295</m:t>
                          </m:r>
                        </m:den>
                      </m:f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≈2×</m:t>
                      </m:r>
                      <m:f>
                        <m:fPr>
                          <m:ctrlPr>
                            <a:rPr lang="en-IN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0.6163</m:t>
                          </m:r>
                        </m:num>
                        <m:den>
                          <m:r>
                            <a:rPr lang="en-US" sz="25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1.574</m:t>
                          </m:r>
                        </m:den>
                      </m:f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≈0.783 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𝑜𝑟</m:t>
                      </m:r>
                      <m:r>
                        <a:rPr lang="en-US" sz="25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78.3%</m:t>
                      </m:r>
                    </m:oMath>
                  </m:oMathPara>
                </a14:m>
                <a:endParaRPr lang="en-IN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2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8FA24-D758-669C-FE7A-967B691AB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416" y="404664"/>
                <a:ext cx="10287000" cy="6120680"/>
              </a:xfrm>
              <a:blipFill>
                <a:blip r:embed="rId2"/>
                <a:stretch>
                  <a:fillRect l="-948" t="-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620E1-8C0F-8427-CC91-3867408A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BF8A1-BDFD-04BD-7288-D3A66F29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E255-398E-46AB-DC69-9158DB1A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and Discussion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14ADF9-66D6-36F1-9717-DB8AFD0B1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1556792"/>
            <a:ext cx="9289032" cy="468052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D7651-D258-41E2-21B7-EFD76B609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75A70-0BF8-9C4B-E8AC-335E1910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3F4-3709-381A-313A-1E21F3CE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778098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Conclusion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8DE7F-B3B3-04A6-C4DD-76D6252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08668-3D4A-F898-5AB0-3939271B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19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2887BCF-9466-B00C-79D7-A7580B733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24744"/>
            <a:ext cx="10287000" cy="5001421"/>
          </a:xfrm>
        </p:spPr>
        <p:txBody>
          <a:bodyPr>
            <a:normAutofit/>
          </a:bodyPr>
          <a:lstStyle/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automated system for seizure detection using EEG signals, leveraging deep learning for accurate abnormality identification.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hybrid CNN-LSTM model to effectively capture both spatial and temporal features of EEG data.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a structured pipeline: Data Collection → Preprocessing → Feature Extraction → Model Training for reliable performance.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accuracy in classifying seizure and non-seizure signals, demonstrating the potential for clinical diagnostic support.</a:t>
            </a:r>
          </a:p>
          <a:p>
            <a:pPr algn="just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for real-time use and integrated into portable devices to provide early warnings and assist in continuous patient monitoring.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07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29E3-8A09-15CF-AA7F-509CC312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42A46-BA70-4586-5587-138276CB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Abstract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Methodology</a:t>
            </a:r>
          </a:p>
          <a:p>
            <a:r>
              <a:rPr lang="en-IN" dirty="0"/>
              <a:t>Design</a:t>
            </a:r>
          </a:p>
          <a:p>
            <a:r>
              <a:rPr lang="en-IN" dirty="0"/>
              <a:t>Implementation Details &amp; Description</a:t>
            </a:r>
          </a:p>
          <a:p>
            <a:r>
              <a:rPr lang="en-IN" dirty="0"/>
              <a:t>Results and Discussion</a:t>
            </a:r>
          </a:p>
          <a:p>
            <a:r>
              <a:rPr lang="en-IN" dirty="0"/>
              <a:t>Conclusion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395E7-42E8-C3A4-8BDB-9D62080F4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9F571-CC7D-FEE7-D006-BE5970F4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7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F57D-8B63-3D3E-916E-74B22E454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08" y="-171400"/>
            <a:ext cx="10287000" cy="850106"/>
          </a:xfrm>
        </p:spPr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FDA4-F472-F097-8923-329CB6528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32" y="764704"/>
            <a:ext cx="10184060" cy="5544616"/>
          </a:xfrm>
        </p:spPr>
        <p:txBody>
          <a:bodyPr>
            <a:noAutofit/>
          </a:bodyPr>
          <a:lstStyle/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Thalakola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Syamsundararao,1 A. Selvarani,2 R. Rathi,3 N. Vini Antony Grace,4 D. Selvaraj,5 Khalid M. A. Almutairi,6 Wadi B. Alonazi,7 K. S. A. Priyan,8 and Ramata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Mosissa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Efficient Signal Processing Algorithm for Detecting Abnormalities in EEG Signal Using CNN”,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Hindawi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Contrast Media &amp; Molecular Imaging Volume 2022, Article ID 1502934, 13 pages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https://doi.org/10.1155/2022/1502934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Pappalettera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Miraglia, M.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Cotelli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M. Rossini, and F. Vecchio, “Analysis of complexity in the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eeg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of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parkinson’s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patients by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meansofapproximate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entropy,”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GeroScience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44, no. 3, pp. 15991607, 2022.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M. Shi, C. Yang, and D. Zhang, “A smart detection method of sleep quality using EEG signal and long short-term memory model,” Mathematical Problems in Engineering, vol. 2021, pp. 1–8, 2021.</a:t>
            </a:r>
          </a:p>
          <a:p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 S.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Sheykhivand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 Mousavi, T. Y.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Rezaii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Farzamnia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“Recognizing emotions evoked by music using CNN-LSTM networks on EEG signals,” IEEE Access, vol. 8, pp. 139332139345, 2020.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22C17-8F36-49CE-EED8-A4F196E0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EB1C6-2B58-E48F-D2F6-B7DC7168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pic>
        <p:nvPicPr>
          <p:cNvPr id="1026" name="Picture 2" descr="Happy National Thank You Day! - Invention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664" y="2564904"/>
            <a:ext cx="5171728" cy="226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C9D8-F83E-CA68-3AED-B719B71A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14261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Abstract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C7964-4BBD-4C83-17B9-45B65209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FE6DC-90A0-4A59-4544-EDA97F23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871307-AACE-860A-6BE9-3C4D9CCC9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440" y="1844824"/>
            <a:ext cx="10544100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detecting neurological disorders like epilepsy by analyzing EEG signals using deep learning techniques.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hybrid model combining CNN and LSTM is developed to extract spatial and temporal features from EEG data obtained from the CHB-MIT Scalp EEG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 include bandpass filtering, normalization, and segmentation to ensure clean and consistent input for the model.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achieves over 80% accuracy, effectively distinguishing between seizure and non-seizure EEG patterns with strong precision and recall.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supports the development of real-time diagnostic tools that can be integrated into wearable devices for continuous patient monitoring</a:t>
            </a:r>
          </a:p>
        </p:txBody>
      </p:sp>
    </p:spTree>
    <p:extLst>
      <p:ext uri="{BB962C8B-B14F-4D97-AF65-F5344CB8AC3E}">
        <p14:creationId xmlns:p14="http://schemas.microsoft.com/office/powerpoint/2010/main" val="398698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8144-EBA7-9000-A018-CEC6DA55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D6887-DA8B-A328-8032-423FC6B2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72C88-7915-71DF-4C74-DC4FF4621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628C050-A144-9972-2892-AA3D485FA3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1" y="1479843"/>
            <a:ext cx="10472092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Neurological disorders like epilepsy can be challenging to diagnose, but analyzing brain signals through EEG provides valuable insights into abnormal brain activity.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create an intelligent system that can automatically detect such abnormalities using deep learning methods.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CNNs and LSTMs, the system is designed to learn both the patterns and the timing of signals, making it more accurate in identifying seizures.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CHB-MIT Scalp EEG Database is used, offering real patient data that strengthens the model’s reliability and clinical relevance.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ultimate goal is to support doctors and improve patient care by offering a faster, more efficient, and non-invasive way to detect and monitor brain disorders.</a:t>
            </a:r>
          </a:p>
        </p:txBody>
      </p:sp>
    </p:spTree>
    <p:extLst>
      <p:ext uri="{BB962C8B-B14F-4D97-AF65-F5344CB8AC3E}">
        <p14:creationId xmlns:p14="http://schemas.microsoft.com/office/powerpoint/2010/main" val="346273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ACE3-D52B-39CB-1646-F098E540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32" y="0"/>
            <a:ext cx="10287000" cy="49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Literature survey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99A38-7379-BAA6-86CB-AD62CDBC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2A322-5C0C-5AC4-9809-6E98EC83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0E8D996-1CD5-E217-F996-5ACCE582D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485971"/>
              </p:ext>
            </p:extLst>
          </p:nvPr>
        </p:nvGraphicFramePr>
        <p:xfrm>
          <a:off x="98376" y="692696"/>
          <a:ext cx="11233248" cy="5791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395">
                  <a:extLst>
                    <a:ext uri="{9D8B030D-6E8A-4147-A177-3AD203B41FA5}">
                      <a16:colId xmlns:a16="http://schemas.microsoft.com/office/drawing/2014/main" val="1208860049"/>
                    </a:ext>
                  </a:extLst>
                </a:gridCol>
                <a:gridCol w="1174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2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9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7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525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Details with 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719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B. Zhang, W. Wang, Y. Xiao et al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“Cross-subject seizure detection in EEGs using deep transfer learning”.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and Mathematical Methods in Medicine, vol. 2020, Article ID 7902072.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and Mathematical Methods in Medicine.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leverages deep transfer learning for robust cross-subject seizure detection in EEG signals, enhancing generalization and diagnostic accuracy.</a:t>
                      </a:r>
                    </a:p>
                  </a:txBody>
                  <a:tcPr marL="91446" marR="91446" marT="45706" marB="457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325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S.Sheykhivad, Z. Mousavi, T. Y. Rezaii, and A. Farzamnia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“Recognizing emotions evoked by music using CNN-LSTM networks on EEG signals”.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Access, vol. 8, pp. 139332139345, 2020.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to analyze EEG signals and classify emotions induced by music.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 signals, improving emotion recognition accuracy for music-based stimuli.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3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Shi, C. Yang, and D. Zhang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“A smart detection method of sleep quality using EEG signal and long short-term memory model”.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Mathematical Problems in Engineering, vol. 2021, pp. 1–8, 2021.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Evaluating sleep quality based on EEG signals using an LSTM model.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EEG signals, improving the accuracy of sleep quality assessment</a:t>
                      </a:r>
                      <a:r>
                        <a:rPr lang="en-US" sz="1400" dirty="0"/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extLst>
                  <a:ext uri="{0D108BD9-81ED-4DB2-BD59-A6C34878D82A}">
                    <a16:rowId xmlns:a16="http://schemas.microsoft.com/office/drawing/2014/main" val="3412977463"/>
                  </a:ext>
                </a:extLst>
              </a:tr>
              <a:tr h="153719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C.Pappalettera, F. Miraglia, M. Cotelli, P. M. Rossini, and F. Vecchio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“Analysis of complexity in the EEG activity of parkinson’s disease patients by meansofapproximate entropy”.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GeroScience, vol. 44, no. 3, pp. 15991607, 2022.</a:t>
                      </a: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of EEG signals in Parkinson’s disease (PD) patients using Approximate Entropy (ApEn).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Entropy in EEG signals of PD patients suggests decreased complexity and  neural degeneration.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6" marR="91446" marT="45706" marB="45706"/>
                </a:tc>
                <a:extLst>
                  <a:ext uri="{0D108BD9-81ED-4DB2-BD59-A6C34878D82A}">
                    <a16:rowId xmlns:a16="http://schemas.microsoft.com/office/drawing/2014/main" val="405965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58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AAE3-2E44-8FCD-6658-23917A01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274638"/>
            <a:ext cx="10287000" cy="778098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 err="1"/>
              <a:t>Methodolgy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A3155-37F3-EB74-5895-27B5264B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CB1E1-535F-F678-3859-73BAF805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3667CF-7D27-2D0A-3047-967ECF6FE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501" y="1316334"/>
            <a:ext cx="10688116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EEG data was collected from the CHB-MIT Scalp EEG Database, which contains real seizure and non-seizure events from pediatric patients.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signals were preprocessed by applying bandpass filtering and then segmented into fixed-length windows to structure the data for model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EEG segment was normalized to reduce variability and labeled as seizure or non-seizure for binary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hybrid CNN-LSTM model was implemented: CNN layers first extract spatial features from the EEG input, and then LSTM layers learn the temporal relationships across 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using binary cross-entropy loss and optimized with the Adam optimizer. Performance was evaluated using metrics like accuracy, precision, recall, and the confusion matrix, showing strong results above 80% accuracy.</a:t>
            </a:r>
          </a:p>
        </p:txBody>
      </p:sp>
    </p:spTree>
    <p:extLst>
      <p:ext uri="{BB962C8B-B14F-4D97-AF65-F5344CB8AC3E}">
        <p14:creationId xmlns:p14="http://schemas.microsoft.com/office/powerpoint/2010/main" val="183219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F626-74FF-9DFE-1C6E-33832F7A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FD5CA-692E-E247-DDC0-075BB79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6BC9F-8564-4598-8482-ABB6144C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F6BA06-D151-ADBF-2BE6-356D7AC3D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552" y="1772816"/>
            <a:ext cx="7560840" cy="403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7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873C4-473F-06EF-A826-3E02697C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5A6FE-C8C2-1B19-8B5B-E00FCCD3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21E80D-1F14-9602-0DC6-D5FE461758BD}"/>
              </a:ext>
            </a:extLst>
          </p:cNvPr>
          <p:cNvSpPr txBox="1">
            <a:spLocks/>
          </p:cNvSpPr>
          <p:nvPr/>
        </p:nvSpPr>
        <p:spPr>
          <a:xfrm>
            <a:off x="0" y="6459716"/>
            <a:ext cx="1143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lang="en-US" sz="1200" i="0" kern="12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Vel Tech Rangarajan Dr. Sagunthala R&amp;D Institute of Science and Technology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435E840-6908-15C9-9E50-400552CD7559}"/>
              </a:ext>
            </a:extLst>
          </p:cNvPr>
          <p:cNvSpPr txBox="1">
            <a:spLocks/>
          </p:cNvSpPr>
          <p:nvPr/>
        </p:nvSpPr>
        <p:spPr>
          <a:xfrm>
            <a:off x="8191500" y="6356352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E4F4909-AB91-4702-BFA2-E3C21A7DF79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97BAE1C-0B8A-7A43-1CA0-AC2CFD90CC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408" y="956048"/>
            <a:ext cx="10643264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EEG Data Collection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Raw EEG signals are collected from CHB-MIT Dataset(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Children's Hospital Boston - Massachusetts Institute of Technology Dataset) in Physio net database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These signals serve as raw input data for seizure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recorded EEG data is cleaned by removing noise, Filtering, normalization, and unwanted signals to enhance data quality and improve model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Key statistical and frequency-based features and Amplitude are extracted from EEG segments to distinguish seizure from normal activity.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step, a deep learning model combining CNN and LSTM layers is designed to handle both spatial features and temporal patterns in EEG signals.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833D4A-AAC8-224B-E934-EB89594A3997}"/>
              </a:ext>
            </a:extLst>
          </p:cNvPr>
          <p:cNvSpPr txBox="1"/>
          <p:nvPr/>
        </p:nvSpPr>
        <p:spPr>
          <a:xfrm>
            <a:off x="1682552" y="260648"/>
            <a:ext cx="84969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Implementation &amp; Description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86984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B629-E2D1-D443-0B07-04C33C5E0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40767"/>
            <a:ext cx="10287000" cy="3960441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 Model Training: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trained using labeled EEG data, learning to differentiate between seizure and non-seizure patterns through multiple training epochs.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evaluated using validation data, and its performance is assessed using accuracy, confusion matrix, and classification metrics.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Seizure Prediction:</a:t>
            </a:r>
            <a:b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trained, the model predicts the likelihood of a seizure from new EEG inputs, providing a binary output—seizure or no seizure.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2CF32-C47D-D88E-1ECC-69333E06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Vel Tech Rangarajan Dr. Sagunthala R&amp;D Institute of Science and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DC01B4-801E-E43B-0AE6-4C062A82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F4909-AB91-4702-BFA2-E3C21A7DF7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2071</Words>
  <Application>Microsoft Office PowerPoint</Application>
  <PresentationFormat>Custom</PresentationFormat>
  <Paragraphs>172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Century Gothic</vt:lpstr>
      <vt:lpstr>Symbol</vt:lpstr>
      <vt:lpstr>Tempus Sans ITC</vt:lpstr>
      <vt:lpstr>Times New Roman</vt:lpstr>
      <vt:lpstr>Wingdings</vt:lpstr>
      <vt:lpstr>Office Theme</vt:lpstr>
      <vt:lpstr>PowerPoint Presentation</vt:lpstr>
      <vt:lpstr>Content</vt:lpstr>
      <vt:lpstr>Abstract </vt:lpstr>
      <vt:lpstr>Introduction</vt:lpstr>
      <vt:lpstr>Literature survey</vt:lpstr>
      <vt:lpstr> Methodolgy </vt:lpstr>
      <vt:lpstr>design</vt:lpstr>
      <vt:lpstr>PowerPoint Presentation</vt:lpstr>
      <vt:lpstr>PowerPoint Presentation</vt:lpstr>
      <vt:lpstr> Results and Discussion </vt:lpstr>
      <vt:lpstr>PowerPoint Presentation</vt:lpstr>
      <vt:lpstr>PowerPoint Presentation</vt:lpstr>
      <vt:lpstr> Results and Discussion </vt:lpstr>
      <vt:lpstr>PowerPoint Presentation</vt:lpstr>
      <vt:lpstr> Results and Discussion </vt:lpstr>
      <vt:lpstr>PowerPoint Presentation</vt:lpstr>
      <vt:lpstr>PowerPoint Presentation</vt:lpstr>
      <vt:lpstr>Results and Discussion</vt:lpstr>
      <vt:lpstr> Conclusion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vc7775b7iqac</dc:creator>
  <cp:lastModifiedBy>Madduru Rajesh</cp:lastModifiedBy>
  <cp:revision>309</cp:revision>
  <dcterms:created xsi:type="dcterms:W3CDTF">2021-07-29T08:50:00Z</dcterms:created>
  <dcterms:modified xsi:type="dcterms:W3CDTF">2025-05-05T08:31:17Z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8A335ABE561F470BB54E8703EAAB4432_12</vt:lpwstr>
  </property>
  <property fmtid="{D5CDD505-2E9C-101B-9397-08002B2CF9AE}" pid="3" name="KSOProductBuildVer">
    <vt:lpwstr>1033-12.2.0.16909</vt:lpwstr>
  </property>
</Properties>
</file>