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4714" cy="51342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-95250"/>
            <a:ext cx="9125431" cy="5134215"/>
            <a:chOff x="0" y="-95250"/>
            <a:chExt cx="9125431" cy="5134215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2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95250"/>
              <a:ext cx="9125431" cy="513421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6226"/>
              </p:ext>
            </p:extLst>
          </p:nvPr>
        </p:nvGraphicFramePr>
        <p:xfrm>
          <a:off x="217240" y="1657349"/>
          <a:ext cx="4335143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29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2113a532</a:t>
                      </a:r>
                      <a:r>
                        <a:rPr lang="ta-IN"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23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88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DEEPAK</a:t>
                      </a:r>
                      <a:r>
                        <a:rPr sz="1400" spc="-3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2113a5321</a:t>
                      </a:r>
                      <a:r>
                        <a:rPr lang="ta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88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ARAVIND</a:t>
                      </a:r>
                      <a:r>
                        <a:rPr sz="1400" spc="-4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</a:t>
                      </a:r>
                      <a:r>
                        <a:rPr lang="ta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88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KISHORE</a:t>
                      </a:r>
                      <a:r>
                        <a:rPr sz="1400" spc="-2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spc="-2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2113a532</a:t>
                      </a:r>
                      <a:r>
                        <a:rPr lang="ta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ARIVEZHILAN</a:t>
                      </a:r>
                      <a:r>
                        <a:rPr sz="1400" spc="-1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479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9F5D55-CA17-1126-D679-B4DEC1CE5073}"/>
              </a:ext>
            </a:extLst>
          </p:cNvPr>
          <p:cNvSpPr txBox="1"/>
          <p:nvPr/>
        </p:nvSpPr>
        <p:spPr>
          <a:xfrm>
            <a:off x="533400" y="11239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Frontend:</a:t>
            </a:r>
            <a:endParaRPr lang="ta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848" y="177581"/>
            <a:ext cx="1525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od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616" y="519683"/>
            <a:ext cx="7749527" cy="4312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28" y="664464"/>
            <a:ext cx="8273794" cy="37993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59" y="304800"/>
            <a:ext cx="7952231" cy="45201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630936"/>
            <a:ext cx="8022335" cy="39791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4281" y="192449"/>
            <a:ext cx="775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latin typeface="Arial MT"/>
                <a:cs typeface="Arial MT"/>
              </a:rPr>
              <a:t>OUTPUT: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5448" y="2128136"/>
            <a:ext cx="2470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latin typeface="Times New Roman"/>
                <a:cs typeface="Times New Roman"/>
              </a:rPr>
              <a:t>https://github.com/Massdeepak/Group_A53_7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193</Words>
  <Application>Microsoft Office PowerPoint</Application>
  <PresentationFormat>On-screen Show (16:9)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Times New Roman</vt:lpstr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deeepak l</cp:lastModifiedBy>
  <cp:revision>1</cp:revision>
  <dcterms:created xsi:type="dcterms:W3CDTF">2023-03-31T16:06:35Z</dcterms:created>
  <dcterms:modified xsi:type="dcterms:W3CDTF">2023-03-31T04:21:23Z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2023-03-31T00:00:00Z</vt:filetime>
  </property>
</Properties>
</file>