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150" algn="ctr"/>
            <a:r>
              <a:rPr lang="en-IN" sz="1800" b="1" i="0" u="none" strike="noStrike" baseline="0" dirty="0">
                <a:solidFill>
                  <a:srgbClr val="BC8638"/>
                </a:solidFill>
                <a:latin typeface="EB Garamond SemiBold" panose="00000700000000000000" pitchFamily="2" charset="0"/>
              </a:rPr>
              <a:t>https://github.com/Massdeepak/Group_A53_7</a:t>
            </a:r>
            <a:endParaRPr lang="en-IN" sz="140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781" y="809564"/>
            <a:ext cx="27049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00"/>
                </a:solidFill>
                <a:latin typeface="Times New Roman"/>
                <a:cs typeface="Times New Roman"/>
              </a:rPr>
              <a:t>FRONTEND</a:t>
            </a:r>
            <a:r>
              <a:rPr lang="en-IN" sz="1800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11087"/>
              </p:ext>
            </p:extLst>
          </p:nvPr>
        </p:nvGraphicFramePr>
        <p:xfrm>
          <a:off x="135174" y="1676838"/>
          <a:ext cx="4513026" cy="255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DEEPAK L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 B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241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KISHORE C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2113a53217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ARIVEZHILAN R V A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2089</Words>
  <Application>Microsoft Office PowerPoint</Application>
  <PresentationFormat>On-screen Show (16:9)</PresentationFormat>
  <Paragraphs>355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EB Garamond SemiBold</vt:lpstr>
      <vt:lpstr>Times New Roman</vt:lpstr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deeepak l</cp:lastModifiedBy>
  <cp:revision>2</cp:revision>
  <dcterms:created xsi:type="dcterms:W3CDTF">2023-04-01T05:36:01Z</dcterms:created>
  <dcterms:modified xsi:type="dcterms:W3CDTF">2023-04-01T22:49:10Z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