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0509" y="2977133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142"/>
                </a:lnTo>
                <a:lnTo>
                  <a:pt x="175260" y="374142"/>
                </a:lnTo>
                <a:lnTo>
                  <a:pt x="175260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8520" y="3188588"/>
            <a:ext cx="0" cy="1113155"/>
          </a:xfrm>
          <a:custGeom>
            <a:avLst/>
            <a:gdLst/>
            <a:ahLst/>
            <a:cxnLst/>
            <a:rect l="l" t="t" r="r" b="b"/>
            <a:pathLst>
              <a:path w="0"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58520" y="432434"/>
            <a:ext cx="0" cy="2047875"/>
          </a:xfrm>
          <a:custGeom>
            <a:avLst/>
            <a:gdLst/>
            <a:ahLst/>
            <a:cxnLst/>
            <a:rect l="l" t="t" r="r" b="b"/>
            <a:pathLst>
              <a:path w="0" h="2047875">
                <a:moveTo>
                  <a:pt x="0" y="0"/>
                </a:moveTo>
                <a:lnTo>
                  <a:pt x="0" y="204754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0510" y="226313"/>
            <a:ext cx="175260" cy="373380"/>
          </a:xfrm>
          <a:custGeom>
            <a:avLst/>
            <a:gdLst/>
            <a:ahLst/>
            <a:cxnLst/>
            <a:rect l="l" t="t" r="r" b="b"/>
            <a:pathLst>
              <a:path w="175259" h="373380">
                <a:moveTo>
                  <a:pt x="175260" y="0"/>
                </a:moveTo>
                <a:lnTo>
                  <a:pt x="0" y="0"/>
                </a:lnTo>
                <a:lnTo>
                  <a:pt x="0" y="373379"/>
                </a:lnTo>
                <a:lnTo>
                  <a:pt x="175260" y="373379"/>
                </a:lnTo>
                <a:lnTo>
                  <a:pt x="175260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1562" y="857862"/>
            <a:ext cx="4960874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652" y="921582"/>
            <a:ext cx="7476695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10"/>
            <a:ext cx="9143999" cy="51358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3661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80" y="1895185"/>
            <a:ext cx="26676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13669"/>
                </a:solidFill>
              </a:rPr>
              <a:t>Calculator</a:t>
            </a:r>
            <a:r>
              <a:rPr dirty="0" sz="2400" spc="-50">
                <a:solidFill>
                  <a:srgbClr val="213669"/>
                </a:solidFill>
              </a:rPr>
              <a:t> </a:t>
            </a:r>
            <a:r>
              <a:rPr dirty="0" sz="2400" spc="-5">
                <a:solidFill>
                  <a:srgbClr val="213669"/>
                </a:solidFill>
              </a:rPr>
              <a:t>and</a:t>
            </a:r>
            <a:r>
              <a:rPr dirty="0" sz="2400" spc="-50">
                <a:solidFill>
                  <a:srgbClr val="213669"/>
                </a:solidFill>
              </a:rPr>
              <a:t> </a:t>
            </a:r>
            <a:r>
              <a:rPr dirty="0" sz="2400">
                <a:solidFill>
                  <a:srgbClr val="213669"/>
                </a:solidFill>
              </a:rPr>
              <a:t>Text </a:t>
            </a:r>
            <a:r>
              <a:rPr dirty="0" sz="2400" spc="-650">
                <a:solidFill>
                  <a:srgbClr val="213669"/>
                </a:solidFill>
              </a:rPr>
              <a:t> </a:t>
            </a:r>
            <a:r>
              <a:rPr dirty="0" sz="2400">
                <a:solidFill>
                  <a:srgbClr val="213669"/>
                </a:solidFill>
              </a:rPr>
              <a:t>Editor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39991" y="2777689"/>
            <a:ext cx="1147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13669"/>
                </a:solidFill>
                <a:latin typeface="Arial MT"/>
                <a:cs typeface="Arial MT"/>
              </a:rPr>
              <a:t>Task</a:t>
            </a:r>
            <a:r>
              <a:rPr dirty="0" sz="2400" spc="9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3669"/>
                </a:solidFill>
                <a:latin typeface="Arial MT"/>
                <a:cs typeface="Arial MT"/>
              </a:rPr>
              <a:t>-</a:t>
            </a:r>
            <a:r>
              <a:rPr dirty="0" sz="2400" spc="-3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3669"/>
                </a:solidFill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8609"/>
            <a:ext cx="9143999" cy="45262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8591" y="283628"/>
            <a:ext cx="6089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Output: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9130"/>
            <a:ext cx="9143998" cy="44843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7326" y="304895"/>
            <a:ext cx="9340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Text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Editor: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7160"/>
            <a:ext cx="9143998" cy="48691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12"/>
            <a:ext cx="9143998" cy="49910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1076"/>
            <a:ext cx="9143999" cy="48813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394"/>
            <a:ext cx="9143998" cy="49347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2682"/>
            <a:ext cx="9143999" cy="4898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914"/>
            <a:ext cx="9143999" cy="49956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114"/>
            <a:ext cx="9143999" cy="48432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1076"/>
            <a:ext cx="9143999" cy="48813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637794"/>
          <a:ext cx="4734560" cy="406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"/>
                <a:gridCol w="1630045"/>
                <a:gridCol w="2002155"/>
                <a:gridCol w="728345"/>
                <a:gridCol w="234950"/>
              </a:tblGrid>
              <a:tr h="18210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78B3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-2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Calculator</a:t>
                      </a:r>
                      <a:r>
                        <a:rPr dirty="0" sz="1800" spc="-5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-35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5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1800" spc="-2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Editor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01761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21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dirty="0" sz="1400" spc="-5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</a:tcPr>
                </a:tc>
              </a:tr>
              <a:tr h="3962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2113a53223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DEEPAK</a:t>
                      </a:r>
                      <a:r>
                        <a:rPr dirty="0" sz="1400" spc="3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</a:tcPr>
                </a:tc>
              </a:tr>
              <a:tr h="3962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2113a53241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KISHORE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</a:tcPr>
                </a:tc>
              </a:tr>
              <a:tr h="3962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2113a53215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ARAVIND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</a:tcPr>
                </a:tc>
              </a:tr>
              <a:tr h="3962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2113a53217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ARUVEZHILAN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</a:tcPr>
                </a:tc>
              </a:tr>
              <a:tr h="342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0" y="297179"/>
            <a:ext cx="9144000" cy="4846320"/>
            <a:chOff x="0" y="297179"/>
            <a:chExt cx="9144000" cy="4846320"/>
          </a:xfrm>
        </p:grpSpPr>
        <p:sp>
          <p:nvSpPr>
            <p:cNvPr id="5" name="object 5"/>
            <p:cNvSpPr/>
            <p:nvPr/>
          </p:nvSpPr>
          <p:spPr>
            <a:xfrm>
              <a:off x="0" y="637793"/>
              <a:ext cx="4734560" cy="4030979"/>
            </a:xfrm>
            <a:custGeom>
              <a:avLst/>
              <a:gdLst/>
              <a:ahLst/>
              <a:cxnLst/>
              <a:rect l="l" t="t" r="r" b="b"/>
              <a:pathLst>
                <a:path w="4734560" h="4030979">
                  <a:moveTo>
                    <a:pt x="4734306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4306" y="4030979"/>
                  </a:lnTo>
                  <a:lnTo>
                    <a:pt x="473430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97179"/>
              <a:ext cx="4876800" cy="484632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39937" y="4722783"/>
            <a:ext cx="4359910" cy="0"/>
          </a:xfrm>
          <a:custGeom>
            <a:avLst/>
            <a:gdLst/>
            <a:ahLst/>
            <a:cxnLst/>
            <a:rect l="l" t="t" r="r" b="b"/>
            <a:pathLst>
              <a:path w="4359910" h="0">
                <a:moveTo>
                  <a:pt x="0" y="0"/>
                </a:moveTo>
                <a:lnTo>
                  <a:pt x="4359706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914"/>
            <a:ext cx="9143998" cy="49956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637"/>
            <a:ext cx="9143998" cy="48402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52"/>
            <a:ext cx="9143999" cy="49209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594" y="888491"/>
            <a:ext cx="8963405" cy="4255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8961" y="468714"/>
            <a:ext cx="6089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Output: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636" y="0"/>
                </a:moveTo>
                <a:lnTo>
                  <a:pt x="0" y="0"/>
                </a:lnTo>
                <a:lnTo>
                  <a:pt x="0" y="343662"/>
                </a:lnTo>
                <a:lnTo>
                  <a:pt x="135636" y="343662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089" y="1060703"/>
            <a:ext cx="3885437" cy="3371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8098"/>
            <a:ext cx="82296" cy="815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5946" y="3560064"/>
            <a:ext cx="82296" cy="815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9061" y="4377690"/>
            <a:ext cx="81534" cy="815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8098"/>
            <a:ext cx="81533" cy="815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44234" y="1082039"/>
            <a:ext cx="81534" cy="82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19755" y="3566921"/>
            <a:ext cx="82295" cy="815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829" y="4377690"/>
            <a:ext cx="81534" cy="815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19755" y="1088897"/>
            <a:ext cx="82295" cy="822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9363" y="1382902"/>
            <a:ext cx="2078989" cy="2078989"/>
            <a:chOff x="3539363" y="1382902"/>
            <a:chExt cx="2078989" cy="2078989"/>
          </a:xfrm>
        </p:grpSpPr>
        <p:sp>
          <p:nvSpPr>
            <p:cNvPr id="14" name="object 14"/>
            <p:cNvSpPr/>
            <p:nvPr/>
          </p:nvSpPr>
          <p:spPr>
            <a:xfrm>
              <a:off x="3552063" y="1395602"/>
              <a:ext cx="2053589" cy="2053589"/>
            </a:xfrm>
            <a:custGeom>
              <a:avLst/>
              <a:gdLst/>
              <a:ahLst/>
              <a:cxnLst/>
              <a:rect l="l" t="t" r="r" b="b"/>
              <a:pathLst>
                <a:path w="2053589" h="2053589">
                  <a:moveTo>
                    <a:pt x="1026794" y="0"/>
                  </a:moveTo>
                  <a:lnTo>
                    <a:pt x="978459" y="1117"/>
                  </a:lnTo>
                  <a:lnTo>
                    <a:pt x="930698" y="4437"/>
                  </a:lnTo>
                  <a:lnTo>
                    <a:pt x="883562" y="9910"/>
                  </a:lnTo>
                  <a:lnTo>
                    <a:pt x="837100" y="17487"/>
                  </a:lnTo>
                  <a:lnTo>
                    <a:pt x="791361" y="27118"/>
                  </a:lnTo>
                  <a:lnTo>
                    <a:pt x="746394" y="38754"/>
                  </a:lnTo>
                  <a:lnTo>
                    <a:pt x="702249" y="52346"/>
                  </a:lnTo>
                  <a:lnTo>
                    <a:pt x="658975" y="67845"/>
                  </a:lnTo>
                  <a:lnTo>
                    <a:pt x="616621" y="85201"/>
                  </a:lnTo>
                  <a:lnTo>
                    <a:pt x="575237" y="104365"/>
                  </a:lnTo>
                  <a:lnTo>
                    <a:pt x="534872" y="125287"/>
                  </a:lnTo>
                  <a:lnTo>
                    <a:pt x="495575" y="147918"/>
                  </a:lnTo>
                  <a:lnTo>
                    <a:pt x="457396" y="172210"/>
                  </a:lnTo>
                  <a:lnTo>
                    <a:pt x="420384" y="198112"/>
                  </a:lnTo>
                  <a:lnTo>
                    <a:pt x="384588" y="225576"/>
                  </a:lnTo>
                  <a:lnTo>
                    <a:pt x="350057" y="254551"/>
                  </a:lnTo>
                  <a:lnTo>
                    <a:pt x="316841" y="284990"/>
                  </a:lnTo>
                  <a:lnTo>
                    <a:pt x="284990" y="316841"/>
                  </a:lnTo>
                  <a:lnTo>
                    <a:pt x="254551" y="350057"/>
                  </a:lnTo>
                  <a:lnTo>
                    <a:pt x="225576" y="384588"/>
                  </a:lnTo>
                  <a:lnTo>
                    <a:pt x="198112" y="420384"/>
                  </a:lnTo>
                  <a:lnTo>
                    <a:pt x="172210" y="457396"/>
                  </a:lnTo>
                  <a:lnTo>
                    <a:pt x="147918" y="495575"/>
                  </a:lnTo>
                  <a:lnTo>
                    <a:pt x="125287" y="534872"/>
                  </a:lnTo>
                  <a:lnTo>
                    <a:pt x="104365" y="575237"/>
                  </a:lnTo>
                  <a:lnTo>
                    <a:pt x="85201" y="616621"/>
                  </a:lnTo>
                  <a:lnTo>
                    <a:pt x="67845" y="658975"/>
                  </a:lnTo>
                  <a:lnTo>
                    <a:pt x="52346" y="702249"/>
                  </a:lnTo>
                  <a:lnTo>
                    <a:pt x="38754" y="746394"/>
                  </a:lnTo>
                  <a:lnTo>
                    <a:pt x="27118" y="791361"/>
                  </a:lnTo>
                  <a:lnTo>
                    <a:pt x="17487" y="837100"/>
                  </a:lnTo>
                  <a:lnTo>
                    <a:pt x="9910" y="883562"/>
                  </a:lnTo>
                  <a:lnTo>
                    <a:pt x="4437" y="930698"/>
                  </a:lnTo>
                  <a:lnTo>
                    <a:pt x="1117" y="978459"/>
                  </a:lnTo>
                  <a:lnTo>
                    <a:pt x="0" y="1026795"/>
                  </a:lnTo>
                  <a:lnTo>
                    <a:pt x="1117" y="1075130"/>
                  </a:lnTo>
                  <a:lnTo>
                    <a:pt x="4437" y="1122891"/>
                  </a:lnTo>
                  <a:lnTo>
                    <a:pt x="9910" y="1170027"/>
                  </a:lnTo>
                  <a:lnTo>
                    <a:pt x="17487" y="1216489"/>
                  </a:lnTo>
                  <a:lnTo>
                    <a:pt x="27118" y="1262228"/>
                  </a:lnTo>
                  <a:lnTo>
                    <a:pt x="38754" y="1307195"/>
                  </a:lnTo>
                  <a:lnTo>
                    <a:pt x="52346" y="1351340"/>
                  </a:lnTo>
                  <a:lnTo>
                    <a:pt x="67845" y="1394614"/>
                  </a:lnTo>
                  <a:lnTo>
                    <a:pt x="85201" y="1436968"/>
                  </a:lnTo>
                  <a:lnTo>
                    <a:pt x="104365" y="1478352"/>
                  </a:lnTo>
                  <a:lnTo>
                    <a:pt x="125287" y="1518717"/>
                  </a:lnTo>
                  <a:lnTo>
                    <a:pt x="147918" y="1558014"/>
                  </a:lnTo>
                  <a:lnTo>
                    <a:pt x="172210" y="1596193"/>
                  </a:lnTo>
                  <a:lnTo>
                    <a:pt x="198112" y="1633205"/>
                  </a:lnTo>
                  <a:lnTo>
                    <a:pt x="225576" y="1669001"/>
                  </a:lnTo>
                  <a:lnTo>
                    <a:pt x="254551" y="1703532"/>
                  </a:lnTo>
                  <a:lnTo>
                    <a:pt x="284990" y="1736748"/>
                  </a:lnTo>
                  <a:lnTo>
                    <a:pt x="316841" y="1768599"/>
                  </a:lnTo>
                  <a:lnTo>
                    <a:pt x="350057" y="1799038"/>
                  </a:lnTo>
                  <a:lnTo>
                    <a:pt x="384588" y="1828013"/>
                  </a:lnTo>
                  <a:lnTo>
                    <a:pt x="420384" y="1855477"/>
                  </a:lnTo>
                  <a:lnTo>
                    <a:pt x="457396" y="1881379"/>
                  </a:lnTo>
                  <a:lnTo>
                    <a:pt x="495575" y="1905671"/>
                  </a:lnTo>
                  <a:lnTo>
                    <a:pt x="534872" y="1928302"/>
                  </a:lnTo>
                  <a:lnTo>
                    <a:pt x="575237" y="1949224"/>
                  </a:lnTo>
                  <a:lnTo>
                    <a:pt x="616621" y="1968388"/>
                  </a:lnTo>
                  <a:lnTo>
                    <a:pt x="658975" y="1985744"/>
                  </a:lnTo>
                  <a:lnTo>
                    <a:pt x="702249" y="2001243"/>
                  </a:lnTo>
                  <a:lnTo>
                    <a:pt x="746394" y="2014835"/>
                  </a:lnTo>
                  <a:lnTo>
                    <a:pt x="791361" y="2026471"/>
                  </a:lnTo>
                  <a:lnTo>
                    <a:pt x="837100" y="2036102"/>
                  </a:lnTo>
                  <a:lnTo>
                    <a:pt x="883562" y="2043679"/>
                  </a:lnTo>
                  <a:lnTo>
                    <a:pt x="930698" y="2049152"/>
                  </a:lnTo>
                  <a:lnTo>
                    <a:pt x="978459" y="2052472"/>
                  </a:lnTo>
                  <a:lnTo>
                    <a:pt x="1026794" y="2053590"/>
                  </a:lnTo>
                  <a:lnTo>
                    <a:pt x="1075130" y="2052472"/>
                  </a:lnTo>
                  <a:lnTo>
                    <a:pt x="1122891" y="2049152"/>
                  </a:lnTo>
                  <a:lnTo>
                    <a:pt x="1170027" y="2043679"/>
                  </a:lnTo>
                  <a:lnTo>
                    <a:pt x="1216489" y="2036102"/>
                  </a:lnTo>
                  <a:lnTo>
                    <a:pt x="1262228" y="2026471"/>
                  </a:lnTo>
                  <a:lnTo>
                    <a:pt x="1307195" y="2014835"/>
                  </a:lnTo>
                  <a:lnTo>
                    <a:pt x="1351340" y="2001243"/>
                  </a:lnTo>
                  <a:lnTo>
                    <a:pt x="1394614" y="1985744"/>
                  </a:lnTo>
                  <a:lnTo>
                    <a:pt x="1436968" y="1968388"/>
                  </a:lnTo>
                  <a:lnTo>
                    <a:pt x="1478352" y="1949224"/>
                  </a:lnTo>
                  <a:lnTo>
                    <a:pt x="1518717" y="1928302"/>
                  </a:lnTo>
                  <a:lnTo>
                    <a:pt x="1558014" y="1905671"/>
                  </a:lnTo>
                  <a:lnTo>
                    <a:pt x="1596193" y="1881379"/>
                  </a:lnTo>
                  <a:lnTo>
                    <a:pt x="1633205" y="1855477"/>
                  </a:lnTo>
                  <a:lnTo>
                    <a:pt x="1669001" y="1828013"/>
                  </a:lnTo>
                  <a:lnTo>
                    <a:pt x="1703532" y="1799038"/>
                  </a:lnTo>
                  <a:lnTo>
                    <a:pt x="1736748" y="1768599"/>
                  </a:lnTo>
                  <a:lnTo>
                    <a:pt x="1768599" y="1736748"/>
                  </a:lnTo>
                  <a:lnTo>
                    <a:pt x="1799038" y="1703532"/>
                  </a:lnTo>
                  <a:lnTo>
                    <a:pt x="1828013" y="1669001"/>
                  </a:lnTo>
                  <a:lnTo>
                    <a:pt x="1855477" y="1633205"/>
                  </a:lnTo>
                  <a:lnTo>
                    <a:pt x="1881379" y="1596193"/>
                  </a:lnTo>
                  <a:lnTo>
                    <a:pt x="1905671" y="1558014"/>
                  </a:lnTo>
                  <a:lnTo>
                    <a:pt x="1928302" y="1518717"/>
                  </a:lnTo>
                  <a:lnTo>
                    <a:pt x="1949224" y="1478352"/>
                  </a:lnTo>
                  <a:lnTo>
                    <a:pt x="1968388" y="1436968"/>
                  </a:lnTo>
                  <a:lnTo>
                    <a:pt x="1985744" y="1394614"/>
                  </a:lnTo>
                  <a:lnTo>
                    <a:pt x="2001243" y="1351340"/>
                  </a:lnTo>
                  <a:lnTo>
                    <a:pt x="2014835" y="1307195"/>
                  </a:lnTo>
                  <a:lnTo>
                    <a:pt x="2026471" y="1262228"/>
                  </a:lnTo>
                  <a:lnTo>
                    <a:pt x="2036102" y="1216489"/>
                  </a:lnTo>
                  <a:lnTo>
                    <a:pt x="2043679" y="1170027"/>
                  </a:lnTo>
                  <a:lnTo>
                    <a:pt x="2049152" y="1122891"/>
                  </a:lnTo>
                  <a:lnTo>
                    <a:pt x="2052472" y="1075130"/>
                  </a:lnTo>
                  <a:lnTo>
                    <a:pt x="2053589" y="1026795"/>
                  </a:lnTo>
                  <a:lnTo>
                    <a:pt x="2052472" y="978459"/>
                  </a:lnTo>
                  <a:lnTo>
                    <a:pt x="2049152" y="930698"/>
                  </a:lnTo>
                  <a:lnTo>
                    <a:pt x="2043679" y="883562"/>
                  </a:lnTo>
                  <a:lnTo>
                    <a:pt x="2036102" y="837100"/>
                  </a:lnTo>
                  <a:lnTo>
                    <a:pt x="2026471" y="791361"/>
                  </a:lnTo>
                  <a:lnTo>
                    <a:pt x="2014835" y="746394"/>
                  </a:lnTo>
                  <a:lnTo>
                    <a:pt x="2001243" y="702249"/>
                  </a:lnTo>
                  <a:lnTo>
                    <a:pt x="1985744" y="658975"/>
                  </a:lnTo>
                  <a:lnTo>
                    <a:pt x="1968388" y="616621"/>
                  </a:lnTo>
                  <a:lnTo>
                    <a:pt x="1949224" y="575237"/>
                  </a:lnTo>
                  <a:lnTo>
                    <a:pt x="1928302" y="534872"/>
                  </a:lnTo>
                  <a:lnTo>
                    <a:pt x="1905671" y="495575"/>
                  </a:lnTo>
                  <a:lnTo>
                    <a:pt x="1881379" y="457396"/>
                  </a:lnTo>
                  <a:lnTo>
                    <a:pt x="1855477" y="420384"/>
                  </a:lnTo>
                  <a:lnTo>
                    <a:pt x="1828013" y="384588"/>
                  </a:lnTo>
                  <a:lnTo>
                    <a:pt x="1799038" y="350057"/>
                  </a:lnTo>
                  <a:lnTo>
                    <a:pt x="1768599" y="316841"/>
                  </a:lnTo>
                  <a:lnTo>
                    <a:pt x="1736748" y="284990"/>
                  </a:lnTo>
                  <a:lnTo>
                    <a:pt x="1703532" y="254551"/>
                  </a:lnTo>
                  <a:lnTo>
                    <a:pt x="1669001" y="225576"/>
                  </a:lnTo>
                  <a:lnTo>
                    <a:pt x="1633205" y="198112"/>
                  </a:lnTo>
                  <a:lnTo>
                    <a:pt x="1596193" y="172210"/>
                  </a:lnTo>
                  <a:lnTo>
                    <a:pt x="1558014" y="147918"/>
                  </a:lnTo>
                  <a:lnTo>
                    <a:pt x="1518717" y="125287"/>
                  </a:lnTo>
                  <a:lnTo>
                    <a:pt x="1478352" y="104365"/>
                  </a:lnTo>
                  <a:lnTo>
                    <a:pt x="1436968" y="85201"/>
                  </a:lnTo>
                  <a:lnTo>
                    <a:pt x="1394614" y="67845"/>
                  </a:lnTo>
                  <a:lnTo>
                    <a:pt x="1351340" y="52346"/>
                  </a:lnTo>
                  <a:lnTo>
                    <a:pt x="1307195" y="38754"/>
                  </a:lnTo>
                  <a:lnTo>
                    <a:pt x="1262228" y="27118"/>
                  </a:lnTo>
                  <a:lnTo>
                    <a:pt x="1216489" y="17487"/>
                  </a:lnTo>
                  <a:lnTo>
                    <a:pt x="1170027" y="9910"/>
                  </a:lnTo>
                  <a:lnTo>
                    <a:pt x="1122891" y="4437"/>
                  </a:lnTo>
                  <a:lnTo>
                    <a:pt x="1075130" y="1117"/>
                  </a:lnTo>
                  <a:lnTo>
                    <a:pt x="102679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52063" y="1395602"/>
              <a:ext cx="2053589" cy="2053589"/>
            </a:xfrm>
            <a:custGeom>
              <a:avLst/>
              <a:gdLst/>
              <a:ahLst/>
              <a:cxnLst/>
              <a:rect l="l" t="t" r="r" b="b"/>
              <a:pathLst>
                <a:path w="2053589" h="2053589">
                  <a:moveTo>
                    <a:pt x="0" y="1026795"/>
                  </a:moveTo>
                  <a:lnTo>
                    <a:pt x="1117" y="978459"/>
                  </a:lnTo>
                  <a:lnTo>
                    <a:pt x="4437" y="930698"/>
                  </a:lnTo>
                  <a:lnTo>
                    <a:pt x="9910" y="883562"/>
                  </a:lnTo>
                  <a:lnTo>
                    <a:pt x="17487" y="837100"/>
                  </a:lnTo>
                  <a:lnTo>
                    <a:pt x="27118" y="791361"/>
                  </a:lnTo>
                  <a:lnTo>
                    <a:pt x="38754" y="746394"/>
                  </a:lnTo>
                  <a:lnTo>
                    <a:pt x="52346" y="702249"/>
                  </a:lnTo>
                  <a:lnTo>
                    <a:pt x="67845" y="658975"/>
                  </a:lnTo>
                  <a:lnTo>
                    <a:pt x="85201" y="616621"/>
                  </a:lnTo>
                  <a:lnTo>
                    <a:pt x="104365" y="575237"/>
                  </a:lnTo>
                  <a:lnTo>
                    <a:pt x="125287" y="534872"/>
                  </a:lnTo>
                  <a:lnTo>
                    <a:pt x="147918" y="495575"/>
                  </a:lnTo>
                  <a:lnTo>
                    <a:pt x="172210" y="457396"/>
                  </a:lnTo>
                  <a:lnTo>
                    <a:pt x="198112" y="420384"/>
                  </a:lnTo>
                  <a:lnTo>
                    <a:pt x="225576" y="384588"/>
                  </a:lnTo>
                  <a:lnTo>
                    <a:pt x="254551" y="350057"/>
                  </a:lnTo>
                  <a:lnTo>
                    <a:pt x="284990" y="316841"/>
                  </a:lnTo>
                  <a:lnTo>
                    <a:pt x="316841" y="284990"/>
                  </a:lnTo>
                  <a:lnTo>
                    <a:pt x="350057" y="254551"/>
                  </a:lnTo>
                  <a:lnTo>
                    <a:pt x="384588" y="225576"/>
                  </a:lnTo>
                  <a:lnTo>
                    <a:pt x="420384" y="198112"/>
                  </a:lnTo>
                  <a:lnTo>
                    <a:pt x="457396" y="172210"/>
                  </a:lnTo>
                  <a:lnTo>
                    <a:pt x="495575" y="147918"/>
                  </a:lnTo>
                  <a:lnTo>
                    <a:pt x="534872" y="125287"/>
                  </a:lnTo>
                  <a:lnTo>
                    <a:pt x="575237" y="104365"/>
                  </a:lnTo>
                  <a:lnTo>
                    <a:pt x="616621" y="85201"/>
                  </a:lnTo>
                  <a:lnTo>
                    <a:pt x="658975" y="67845"/>
                  </a:lnTo>
                  <a:lnTo>
                    <a:pt x="702249" y="52346"/>
                  </a:lnTo>
                  <a:lnTo>
                    <a:pt x="746394" y="38754"/>
                  </a:lnTo>
                  <a:lnTo>
                    <a:pt x="791361" y="27118"/>
                  </a:lnTo>
                  <a:lnTo>
                    <a:pt x="837100" y="17487"/>
                  </a:lnTo>
                  <a:lnTo>
                    <a:pt x="883562" y="9910"/>
                  </a:lnTo>
                  <a:lnTo>
                    <a:pt x="930698" y="4437"/>
                  </a:lnTo>
                  <a:lnTo>
                    <a:pt x="978459" y="1117"/>
                  </a:lnTo>
                  <a:lnTo>
                    <a:pt x="1026794" y="0"/>
                  </a:lnTo>
                  <a:lnTo>
                    <a:pt x="1075130" y="1117"/>
                  </a:lnTo>
                  <a:lnTo>
                    <a:pt x="1122891" y="4437"/>
                  </a:lnTo>
                  <a:lnTo>
                    <a:pt x="1170027" y="9910"/>
                  </a:lnTo>
                  <a:lnTo>
                    <a:pt x="1216489" y="17487"/>
                  </a:lnTo>
                  <a:lnTo>
                    <a:pt x="1262228" y="27118"/>
                  </a:lnTo>
                  <a:lnTo>
                    <a:pt x="1307195" y="38754"/>
                  </a:lnTo>
                  <a:lnTo>
                    <a:pt x="1351340" y="52346"/>
                  </a:lnTo>
                  <a:lnTo>
                    <a:pt x="1394614" y="67845"/>
                  </a:lnTo>
                  <a:lnTo>
                    <a:pt x="1436968" y="85201"/>
                  </a:lnTo>
                  <a:lnTo>
                    <a:pt x="1478352" y="104365"/>
                  </a:lnTo>
                  <a:lnTo>
                    <a:pt x="1518717" y="125287"/>
                  </a:lnTo>
                  <a:lnTo>
                    <a:pt x="1558014" y="147918"/>
                  </a:lnTo>
                  <a:lnTo>
                    <a:pt x="1596193" y="172210"/>
                  </a:lnTo>
                  <a:lnTo>
                    <a:pt x="1633205" y="198112"/>
                  </a:lnTo>
                  <a:lnTo>
                    <a:pt x="1669001" y="225576"/>
                  </a:lnTo>
                  <a:lnTo>
                    <a:pt x="1703532" y="254551"/>
                  </a:lnTo>
                  <a:lnTo>
                    <a:pt x="1736748" y="284990"/>
                  </a:lnTo>
                  <a:lnTo>
                    <a:pt x="1768599" y="316841"/>
                  </a:lnTo>
                  <a:lnTo>
                    <a:pt x="1799038" y="350057"/>
                  </a:lnTo>
                  <a:lnTo>
                    <a:pt x="1828013" y="384588"/>
                  </a:lnTo>
                  <a:lnTo>
                    <a:pt x="1855477" y="420384"/>
                  </a:lnTo>
                  <a:lnTo>
                    <a:pt x="1881379" y="457396"/>
                  </a:lnTo>
                  <a:lnTo>
                    <a:pt x="1905671" y="495575"/>
                  </a:lnTo>
                  <a:lnTo>
                    <a:pt x="1928302" y="534872"/>
                  </a:lnTo>
                  <a:lnTo>
                    <a:pt x="1949224" y="575237"/>
                  </a:lnTo>
                  <a:lnTo>
                    <a:pt x="1968388" y="616621"/>
                  </a:lnTo>
                  <a:lnTo>
                    <a:pt x="1985744" y="658975"/>
                  </a:lnTo>
                  <a:lnTo>
                    <a:pt x="2001243" y="702249"/>
                  </a:lnTo>
                  <a:lnTo>
                    <a:pt x="2014835" y="746394"/>
                  </a:lnTo>
                  <a:lnTo>
                    <a:pt x="2026471" y="791361"/>
                  </a:lnTo>
                  <a:lnTo>
                    <a:pt x="2036102" y="837100"/>
                  </a:lnTo>
                  <a:lnTo>
                    <a:pt x="2043679" y="883562"/>
                  </a:lnTo>
                  <a:lnTo>
                    <a:pt x="2049152" y="930698"/>
                  </a:lnTo>
                  <a:lnTo>
                    <a:pt x="2052472" y="978459"/>
                  </a:lnTo>
                  <a:lnTo>
                    <a:pt x="2053589" y="1026795"/>
                  </a:lnTo>
                  <a:lnTo>
                    <a:pt x="2052472" y="1075130"/>
                  </a:lnTo>
                  <a:lnTo>
                    <a:pt x="2049152" y="1122891"/>
                  </a:lnTo>
                  <a:lnTo>
                    <a:pt x="2043679" y="1170027"/>
                  </a:lnTo>
                  <a:lnTo>
                    <a:pt x="2036102" y="1216489"/>
                  </a:lnTo>
                  <a:lnTo>
                    <a:pt x="2026471" y="1262228"/>
                  </a:lnTo>
                  <a:lnTo>
                    <a:pt x="2014835" y="1307195"/>
                  </a:lnTo>
                  <a:lnTo>
                    <a:pt x="2001243" y="1351340"/>
                  </a:lnTo>
                  <a:lnTo>
                    <a:pt x="1985744" y="1394614"/>
                  </a:lnTo>
                  <a:lnTo>
                    <a:pt x="1968388" y="1436968"/>
                  </a:lnTo>
                  <a:lnTo>
                    <a:pt x="1949224" y="1478352"/>
                  </a:lnTo>
                  <a:lnTo>
                    <a:pt x="1928302" y="1518717"/>
                  </a:lnTo>
                  <a:lnTo>
                    <a:pt x="1905671" y="1558014"/>
                  </a:lnTo>
                  <a:lnTo>
                    <a:pt x="1881379" y="1596193"/>
                  </a:lnTo>
                  <a:lnTo>
                    <a:pt x="1855477" y="1633205"/>
                  </a:lnTo>
                  <a:lnTo>
                    <a:pt x="1828013" y="1669001"/>
                  </a:lnTo>
                  <a:lnTo>
                    <a:pt x="1799038" y="1703532"/>
                  </a:lnTo>
                  <a:lnTo>
                    <a:pt x="1768599" y="1736748"/>
                  </a:lnTo>
                  <a:lnTo>
                    <a:pt x="1736748" y="1768599"/>
                  </a:lnTo>
                  <a:lnTo>
                    <a:pt x="1703532" y="1799038"/>
                  </a:lnTo>
                  <a:lnTo>
                    <a:pt x="1669001" y="1828013"/>
                  </a:lnTo>
                  <a:lnTo>
                    <a:pt x="1633205" y="1855477"/>
                  </a:lnTo>
                  <a:lnTo>
                    <a:pt x="1596193" y="1881379"/>
                  </a:lnTo>
                  <a:lnTo>
                    <a:pt x="1558014" y="1905671"/>
                  </a:lnTo>
                  <a:lnTo>
                    <a:pt x="1518717" y="1928302"/>
                  </a:lnTo>
                  <a:lnTo>
                    <a:pt x="1478352" y="1949224"/>
                  </a:lnTo>
                  <a:lnTo>
                    <a:pt x="1436968" y="1968388"/>
                  </a:lnTo>
                  <a:lnTo>
                    <a:pt x="1394614" y="1985744"/>
                  </a:lnTo>
                  <a:lnTo>
                    <a:pt x="1351340" y="2001243"/>
                  </a:lnTo>
                  <a:lnTo>
                    <a:pt x="1307195" y="2014835"/>
                  </a:lnTo>
                  <a:lnTo>
                    <a:pt x="1262228" y="2026471"/>
                  </a:lnTo>
                  <a:lnTo>
                    <a:pt x="1216489" y="2036102"/>
                  </a:lnTo>
                  <a:lnTo>
                    <a:pt x="1170027" y="2043679"/>
                  </a:lnTo>
                  <a:lnTo>
                    <a:pt x="1122891" y="2049152"/>
                  </a:lnTo>
                  <a:lnTo>
                    <a:pt x="1075130" y="2052472"/>
                  </a:lnTo>
                  <a:lnTo>
                    <a:pt x="1026794" y="2053590"/>
                  </a:lnTo>
                  <a:lnTo>
                    <a:pt x="978459" y="2052472"/>
                  </a:lnTo>
                  <a:lnTo>
                    <a:pt x="930698" y="2049152"/>
                  </a:lnTo>
                  <a:lnTo>
                    <a:pt x="883562" y="2043679"/>
                  </a:lnTo>
                  <a:lnTo>
                    <a:pt x="837100" y="2036102"/>
                  </a:lnTo>
                  <a:lnTo>
                    <a:pt x="791361" y="2026471"/>
                  </a:lnTo>
                  <a:lnTo>
                    <a:pt x="746394" y="2014835"/>
                  </a:lnTo>
                  <a:lnTo>
                    <a:pt x="702249" y="2001243"/>
                  </a:lnTo>
                  <a:lnTo>
                    <a:pt x="658975" y="1985744"/>
                  </a:lnTo>
                  <a:lnTo>
                    <a:pt x="616621" y="1968388"/>
                  </a:lnTo>
                  <a:lnTo>
                    <a:pt x="575237" y="1949224"/>
                  </a:lnTo>
                  <a:lnTo>
                    <a:pt x="534872" y="1928302"/>
                  </a:lnTo>
                  <a:lnTo>
                    <a:pt x="495575" y="1905671"/>
                  </a:lnTo>
                  <a:lnTo>
                    <a:pt x="457396" y="1881379"/>
                  </a:lnTo>
                  <a:lnTo>
                    <a:pt x="420384" y="1855477"/>
                  </a:lnTo>
                  <a:lnTo>
                    <a:pt x="384588" y="1828013"/>
                  </a:lnTo>
                  <a:lnTo>
                    <a:pt x="350057" y="1799038"/>
                  </a:lnTo>
                  <a:lnTo>
                    <a:pt x="316841" y="1768599"/>
                  </a:lnTo>
                  <a:lnTo>
                    <a:pt x="284990" y="1736748"/>
                  </a:lnTo>
                  <a:lnTo>
                    <a:pt x="254551" y="1703532"/>
                  </a:lnTo>
                  <a:lnTo>
                    <a:pt x="225576" y="1669001"/>
                  </a:lnTo>
                  <a:lnTo>
                    <a:pt x="198112" y="1633205"/>
                  </a:lnTo>
                  <a:lnTo>
                    <a:pt x="172210" y="1596193"/>
                  </a:lnTo>
                  <a:lnTo>
                    <a:pt x="147918" y="1558014"/>
                  </a:lnTo>
                  <a:lnTo>
                    <a:pt x="125287" y="1518717"/>
                  </a:lnTo>
                  <a:lnTo>
                    <a:pt x="104365" y="1478352"/>
                  </a:lnTo>
                  <a:lnTo>
                    <a:pt x="85201" y="1436968"/>
                  </a:lnTo>
                  <a:lnTo>
                    <a:pt x="67845" y="1394614"/>
                  </a:lnTo>
                  <a:lnTo>
                    <a:pt x="52346" y="1351340"/>
                  </a:lnTo>
                  <a:lnTo>
                    <a:pt x="38754" y="1307195"/>
                  </a:lnTo>
                  <a:lnTo>
                    <a:pt x="27118" y="1262228"/>
                  </a:lnTo>
                  <a:lnTo>
                    <a:pt x="17487" y="1216489"/>
                  </a:lnTo>
                  <a:lnTo>
                    <a:pt x="9910" y="1170027"/>
                  </a:lnTo>
                  <a:lnTo>
                    <a:pt x="4437" y="1122891"/>
                  </a:lnTo>
                  <a:lnTo>
                    <a:pt x="1117" y="1075130"/>
                  </a:lnTo>
                  <a:lnTo>
                    <a:pt x="0" y="1026795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5784" y="1449323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39" h="1945639">
                  <a:moveTo>
                    <a:pt x="972693" y="0"/>
                  </a:moveTo>
                  <a:lnTo>
                    <a:pt x="924146" y="1190"/>
                  </a:lnTo>
                  <a:lnTo>
                    <a:pt x="876215" y="4724"/>
                  </a:lnTo>
                  <a:lnTo>
                    <a:pt x="828956" y="10546"/>
                  </a:lnTo>
                  <a:lnTo>
                    <a:pt x="782425" y="18600"/>
                  </a:lnTo>
                  <a:lnTo>
                    <a:pt x="736677" y="28831"/>
                  </a:lnTo>
                  <a:lnTo>
                    <a:pt x="691768" y="41183"/>
                  </a:lnTo>
                  <a:lnTo>
                    <a:pt x="647754" y="55600"/>
                  </a:lnTo>
                  <a:lnTo>
                    <a:pt x="604690" y="72025"/>
                  </a:lnTo>
                  <a:lnTo>
                    <a:pt x="562632" y="90405"/>
                  </a:lnTo>
                  <a:lnTo>
                    <a:pt x="521637" y="110682"/>
                  </a:lnTo>
                  <a:lnTo>
                    <a:pt x="481758" y="132802"/>
                  </a:lnTo>
                  <a:lnTo>
                    <a:pt x="443054" y="156708"/>
                  </a:lnTo>
                  <a:lnTo>
                    <a:pt x="405578" y="182345"/>
                  </a:lnTo>
                  <a:lnTo>
                    <a:pt x="369387" y="209656"/>
                  </a:lnTo>
                  <a:lnTo>
                    <a:pt x="334537" y="238587"/>
                  </a:lnTo>
                  <a:lnTo>
                    <a:pt x="301083" y="269081"/>
                  </a:lnTo>
                  <a:lnTo>
                    <a:pt x="269081" y="301083"/>
                  </a:lnTo>
                  <a:lnTo>
                    <a:pt x="238587" y="334537"/>
                  </a:lnTo>
                  <a:lnTo>
                    <a:pt x="209656" y="369387"/>
                  </a:lnTo>
                  <a:lnTo>
                    <a:pt x="182345" y="405578"/>
                  </a:lnTo>
                  <a:lnTo>
                    <a:pt x="156708" y="443054"/>
                  </a:lnTo>
                  <a:lnTo>
                    <a:pt x="132802" y="481758"/>
                  </a:lnTo>
                  <a:lnTo>
                    <a:pt x="110682" y="521637"/>
                  </a:lnTo>
                  <a:lnTo>
                    <a:pt x="90405" y="562632"/>
                  </a:lnTo>
                  <a:lnTo>
                    <a:pt x="72025" y="604690"/>
                  </a:lnTo>
                  <a:lnTo>
                    <a:pt x="55600" y="647754"/>
                  </a:lnTo>
                  <a:lnTo>
                    <a:pt x="41183" y="691768"/>
                  </a:lnTo>
                  <a:lnTo>
                    <a:pt x="28831" y="736677"/>
                  </a:lnTo>
                  <a:lnTo>
                    <a:pt x="18600" y="782425"/>
                  </a:lnTo>
                  <a:lnTo>
                    <a:pt x="10546" y="828956"/>
                  </a:lnTo>
                  <a:lnTo>
                    <a:pt x="4724" y="876215"/>
                  </a:lnTo>
                  <a:lnTo>
                    <a:pt x="1190" y="924146"/>
                  </a:lnTo>
                  <a:lnTo>
                    <a:pt x="0" y="972693"/>
                  </a:lnTo>
                  <a:lnTo>
                    <a:pt x="1190" y="1021239"/>
                  </a:lnTo>
                  <a:lnTo>
                    <a:pt x="4724" y="1069170"/>
                  </a:lnTo>
                  <a:lnTo>
                    <a:pt x="10546" y="1116429"/>
                  </a:lnTo>
                  <a:lnTo>
                    <a:pt x="18600" y="1162960"/>
                  </a:lnTo>
                  <a:lnTo>
                    <a:pt x="28831" y="1208708"/>
                  </a:lnTo>
                  <a:lnTo>
                    <a:pt x="41183" y="1253617"/>
                  </a:lnTo>
                  <a:lnTo>
                    <a:pt x="55600" y="1297631"/>
                  </a:lnTo>
                  <a:lnTo>
                    <a:pt x="72025" y="1340695"/>
                  </a:lnTo>
                  <a:lnTo>
                    <a:pt x="90405" y="1382753"/>
                  </a:lnTo>
                  <a:lnTo>
                    <a:pt x="110682" y="1423748"/>
                  </a:lnTo>
                  <a:lnTo>
                    <a:pt x="132802" y="1463627"/>
                  </a:lnTo>
                  <a:lnTo>
                    <a:pt x="156708" y="1502331"/>
                  </a:lnTo>
                  <a:lnTo>
                    <a:pt x="182345" y="1539807"/>
                  </a:lnTo>
                  <a:lnTo>
                    <a:pt x="209656" y="1575998"/>
                  </a:lnTo>
                  <a:lnTo>
                    <a:pt x="238587" y="1610848"/>
                  </a:lnTo>
                  <a:lnTo>
                    <a:pt x="269081" y="1644302"/>
                  </a:lnTo>
                  <a:lnTo>
                    <a:pt x="301083" y="1676304"/>
                  </a:lnTo>
                  <a:lnTo>
                    <a:pt x="334537" y="1706798"/>
                  </a:lnTo>
                  <a:lnTo>
                    <a:pt x="369387" y="1735729"/>
                  </a:lnTo>
                  <a:lnTo>
                    <a:pt x="405578" y="1763040"/>
                  </a:lnTo>
                  <a:lnTo>
                    <a:pt x="443054" y="1788677"/>
                  </a:lnTo>
                  <a:lnTo>
                    <a:pt x="481758" y="1812583"/>
                  </a:lnTo>
                  <a:lnTo>
                    <a:pt x="521637" y="1834703"/>
                  </a:lnTo>
                  <a:lnTo>
                    <a:pt x="562632" y="1854980"/>
                  </a:lnTo>
                  <a:lnTo>
                    <a:pt x="604690" y="1873360"/>
                  </a:lnTo>
                  <a:lnTo>
                    <a:pt x="647754" y="1889785"/>
                  </a:lnTo>
                  <a:lnTo>
                    <a:pt x="691768" y="1904202"/>
                  </a:lnTo>
                  <a:lnTo>
                    <a:pt x="736677" y="1916554"/>
                  </a:lnTo>
                  <a:lnTo>
                    <a:pt x="782425" y="1926785"/>
                  </a:lnTo>
                  <a:lnTo>
                    <a:pt x="828956" y="1934839"/>
                  </a:lnTo>
                  <a:lnTo>
                    <a:pt x="876215" y="1940661"/>
                  </a:lnTo>
                  <a:lnTo>
                    <a:pt x="924146" y="1944195"/>
                  </a:lnTo>
                  <a:lnTo>
                    <a:pt x="972693" y="1945386"/>
                  </a:lnTo>
                  <a:lnTo>
                    <a:pt x="1021239" y="1944195"/>
                  </a:lnTo>
                  <a:lnTo>
                    <a:pt x="1069170" y="1940661"/>
                  </a:lnTo>
                  <a:lnTo>
                    <a:pt x="1116429" y="1934839"/>
                  </a:lnTo>
                  <a:lnTo>
                    <a:pt x="1162960" y="1926785"/>
                  </a:lnTo>
                  <a:lnTo>
                    <a:pt x="1208708" y="1916554"/>
                  </a:lnTo>
                  <a:lnTo>
                    <a:pt x="1253617" y="1904202"/>
                  </a:lnTo>
                  <a:lnTo>
                    <a:pt x="1297631" y="1889785"/>
                  </a:lnTo>
                  <a:lnTo>
                    <a:pt x="1340695" y="1873360"/>
                  </a:lnTo>
                  <a:lnTo>
                    <a:pt x="1382753" y="1854980"/>
                  </a:lnTo>
                  <a:lnTo>
                    <a:pt x="1423748" y="1834703"/>
                  </a:lnTo>
                  <a:lnTo>
                    <a:pt x="1463627" y="1812583"/>
                  </a:lnTo>
                  <a:lnTo>
                    <a:pt x="1502331" y="1788677"/>
                  </a:lnTo>
                  <a:lnTo>
                    <a:pt x="1539807" y="1763040"/>
                  </a:lnTo>
                  <a:lnTo>
                    <a:pt x="1575998" y="1735729"/>
                  </a:lnTo>
                  <a:lnTo>
                    <a:pt x="1610848" y="1706798"/>
                  </a:lnTo>
                  <a:lnTo>
                    <a:pt x="1644302" y="1676304"/>
                  </a:lnTo>
                  <a:lnTo>
                    <a:pt x="1676304" y="1644302"/>
                  </a:lnTo>
                  <a:lnTo>
                    <a:pt x="1706798" y="1610848"/>
                  </a:lnTo>
                  <a:lnTo>
                    <a:pt x="1735729" y="1575998"/>
                  </a:lnTo>
                  <a:lnTo>
                    <a:pt x="1763040" y="1539807"/>
                  </a:lnTo>
                  <a:lnTo>
                    <a:pt x="1788677" y="1502331"/>
                  </a:lnTo>
                  <a:lnTo>
                    <a:pt x="1812583" y="1463627"/>
                  </a:lnTo>
                  <a:lnTo>
                    <a:pt x="1834703" y="1423748"/>
                  </a:lnTo>
                  <a:lnTo>
                    <a:pt x="1854980" y="1382753"/>
                  </a:lnTo>
                  <a:lnTo>
                    <a:pt x="1873360" y="1340695"/>
                  </a:lnTo>
                  <a:lnTo>
                    <a:pt x="1889785" y="1297631"/>
                  </a:lnTo>
                  <a:lnTo>
                    <a:pt x="1904202" y="1253617"/>
                  </a:lnTo>
                  <a:lnTo>
                    <a:pt x="1916554" y="1208708"/>
                  </a:lnTo>
                  <a:lnTo>
                    <a:pt x="1926785" y="1162960"/>
                  </a:lnTo>
                  <a:lnTo>
                    <a:pt x="1934839" y="1116429"/>
                  </a:lnTo>
                  <a:lnTo>
                    <a:pt x="1940661" y="1069170"/>
                  </a:lnTo>
                  <a:lnTo>
                    <a:pt x="1944195" y="1021239"/>
                  </a:lnTo>
                  <a:lnTo>
                    <a:pt x="1945386" y="972693"/>
                  </a:lnTo>
                  <a:lnTo>
                    <a:pt x="1944195" y="924146"/>
                  </a:lnTo>
                  <a:lnTo>
                    <a:pt x="1940661" y="876215"/>
                  </a:lnTo>
                  <a:lnTo>
                    <a:pt x="1934839" y="828956"/>
                  </a:lnTo>
                  <a:lnTo>
                    <a:pt x="1926785" y="782425"/>
                  </a:lnTo>
                  <a:lnTo>
                    <a:pt x="1916554" y="736677"/>
                  </a:lnTo>
                  <a:lnTo>
                    <a:pt x="1904202" y="691768"/>
                  </a:lnTo>
                  <a:lnTo>
                    <a:pt x="1889785" y="647754"/>
                  </a:lnTo>
                  <a:lnTo>
                    <a:pt x="1873360" y="604690"/>
                  </a:lnTo>
                  <a:lnTo>
                    <a:pt x="1854980" y="562632"/>
                  </a:lnTo>
                  <a:lnTo>
                    <a:pt x="1834703" y="521637"/>
                  </a:lnTo>
                  <a:lnTo>
                    <a:pt x="1812583" y="481758"/>
                  </a:lnTo>
                  <a:lnTo>
                    <a:pt x="1788677" y="443054"/>
                  </a:lnTo>
                  <a:lnTo>
                    <a:pt x="1763040" y="405578"/>
                  </a:lnTo>
                  <a:lnTo>
                    <a:pt x="1735729" y="369387"/>
                  </a:lnTo>
                  <a:lnTo>
                    <a:pt x="1706798" y="334537"/>
                  </a:lnTo>
                  <a:lnTo>
                    <a:pt x="1676304" y="301083"/>
                  </a:lnTo>
                  <a:lnTo>
                    <a:pt x="1644302" y="269081"/>
                  </a:lnTo>
                  <a:lnTo>
                    <a:pt x="1610848" y="238587"/>
                  </a:lnTo>
                  <a:lnTo>
                    <a:pt x="1575998" y="209656"/>
                  </a:lnTo>
                  <a:lnTo>
                    <a:pt x="1539807" y="182345"/>
                  </a:lnTo>
                  <a:lnTo>
                    <a:pt x="1502331" y="156708"/>
                  </a:lnTo>
                  <a:lnTo>
                    <a:pt x="1463627" y="132802"/>
                  </a:lnTo>
                  <a:lnTo>
                    <a:pt x="1423748" y="110682"/>
                  </a:lnTo>
                  <a:lnTo>
                    <a:pt x="1382753" y="90405"/>
                  </a:lnTo>
                  <a:lnTo>
                    <a:pt x="1340695" y="72025"/>
                  </a:lnTo>
                  <a:lnTo>
                    <a:pt x="1297631" y="55600"/>
                  </a:lnTo>
                  <a:lnTo>
                    <a:pt x="1253617" y="41183"/>
                  </a:lnTo>
                  <a:lnTo>
                    <a:pt x="1208708" y="28831"/>
                  </a:lnTo>
                  <a:lnTo>
                    <a:pt x="1162960" y="18600"/>
                  </a:lnTo>
                  <a:lnTo>
                    <a:pt x="1116429" y="10546"/>
                  </a:lnTo>
                  <a:lnTo>
                    <a:pt x="1069170" y="4724"/>
                  </a:lnTo>
                  <a:lnTo>
                    <a:pt x="1021239" y="1190"/>
                  </a:lnTo>
                  <a:lnTo>
                    <a:pt x="972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40324" y="2257841"/>
            <a:ext cx="1072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9690" y="946152"/>
            <a:ext cx="13938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80">
                <a:latin typeface="Times New Roman"/>
                <a:cs typeface="Times New Roman"/>
              </a:rPr>
              <a:t>S</a:t>
            </a:r>
            <a:r>
              <a:rPr dirty="0" sz="1000" spc="-70">
                <a:latin typeface="Times New Roman"/>
                <a:cs typeface="Times New Roman"/>
              </a:rPr>
              <a:t>e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u</a:t>
            </a:r>
            <a:r>
              <a:rPr dirty="0" sz="1000" spc="20">
                <a:latin typeface="Times New Roman"/>
                <a:cs typeface="Times New Roman"/>
              </a:rPr>
              <a:t>p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35">
                <a:latin typeface="Times New Roman"/>
                <a:cs typeface="Times New Roman"/>
              </a:rPr>
              <a:t>oj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35">
                <a:latin typeface="Times New Roman"/>
                <a:cs typeface="Times New Roman"/>
              </a:rPr>
              <a:t>t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f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Ca</a:t>
            </a:r>
            <a:r>
              <a:rPr dirty="0" sz="1000" spc="-15">
                <a:latin typeface="Times New Roman"/>
                <a:cs typeface="Times New Roman"/>
              </a:rPr>
              <a:t>l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25">
                <a:latin typeface="Times New Roman"/>
                <a:cs typeface="Times New Roman"/>
              </a:rPr>
              <a:t>u</a:t>
            </a:r>
            <a:r>
              <a:rPr dirty="0" sz="1000" spc="-45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547" y="2173771"/>
            <a:ext cx="17189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170" marR="5080" indent="-332105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-35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m</a:t>
            </a:r>
            <a:r>
              <a:rPr dirty="0" sz="1000" spc="2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nen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</a:t>
            </a:r>
            <a:r>
              <a:rPr dirty="0" sz="1000" spc="-35">
                <a:latin typeface="Times New Roman"/>
                <a:cs typeface="Times New Roman"/>
              </a:rPr>
              <a:t>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15">
                <a:latin typeface="Times New Roman"/>
                <a:cs typeface="Times New Roman"/>
              </a:rPr>
              <a:t>h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15">
                <a:latin typeface="Times New Roman"/>
                <a:cs typeface="Times New Roman"/>
              </a:rPr>
              <a:t>h</a:t>
            </a:r>
            <a:r>
              <a:rPr dirty="0" sz="1000" spc="-40">
                <a:latin typeface="Times New Roman"/>
                <a:cs typeface="Times New Roman"/>
              </a:rPr>
              <a:t>e  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40">
                <a:latin typeface="Times New Roman"/>
                <a:cs typeface="Times New Roman"/>
              </a:rPr>
              <a:t>u</a:t>
            </a:r>
            <a:r>
              <a:rPr dirty="0" sz="1000" spc="15">
                <a:latin typeface="Times New Roman"/>
                <a:cs typeface="Times New Roman"/>
              </a:rPr>
              <a:t>t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s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10">
                <a:latin typeface="Times New Roman"/>
                <a:cs typeface="Times New Roman"/>
              </a:rPr>
              <a:t>uc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10">
                <a:latin typeface="Times New Roman"/>
                <a:cs typeface="Times New Roman"/>
              </a:rPr>
              <a:t>ur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-15">
                <a:latin typeface="Times New Roman"/>
                <a:cs typeface="Times New Roman"/>
              </a:rPr>
              <a:t>f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ca</a:t>
            </a:r>
            <a:r>
              <a:rPr dirty="0" sz="1000" spc="-45">
                <a:latin typeface="Times New Roman"/>
                <a:cs typeface="Times New Roman"/>
              </a:rPr>
              <a:t>l</a:t>
            </a:r>
            <a:r>
              <a:rPr dirty="0" sz="1000" spc="-20">
                <a:latin typeface="Times New Roman"/>
                <a:cs typeface="Times New Roman"/>
              </a:rPr>
              <a:t>cu</a:t>
            </a:r>
            <a:r>
              <a:rPr dirty="0" sz="1000" spc="-20">
                <a:latin typeface="Times New Roman"/>
                <a:cs typeface="Times New Roman"/>
              </a:rPr>
              <a:t>l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6381" y="3434095"/>
            <a:ext cx="13836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265" marR="5080" indent="-330200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b</a:t>
            </a:r>
            <a:r>
              <a:rPr dirty="0" sz="1000" spc="20">
                <a:latin typeface="Times New Roman"/>
                <a:cs typeface="Times New Roman"/>
              </a:rPr>
              <a:t>u</a:t>
            </a:r>
            <a:r>
              <a:rPr dirty="0" sz="1000" spc="30">
                <a:latin typeface="Times New Roman"/>
                <a:cs typeface="Times New Roman"/>
              </a:rPr>
              <a:t>tt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m</a:t>
            </a:r>
            <a:r>
              <a:rPr dirty="0" sz="1000" spc="2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nent  </a:t>
            </a:r>
            <a:r>
              <a:rPr dirty="0" sz="1000" spc="-45">
                <a:latin typeface="Times New Roman"/>
                <a:cs typeface="Times New Roman"/>
              </a:rPr>
              <a:t>w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15">
                <a:latin typeface="Times New Roman"/>
                <a:cs typeface="Times New Roman"/>
              </a:rPr>
              <a:t>h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click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ha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45">
                <a:latin typeface="Times New Roman"/>
                <a:cs typeface="Times New Roman"/>
              </a:rPr>
              <a:t>l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7839" y="4243812"/>
            <a:ext cx="14065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970" marR="5080" indent="-128905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135">
                <a:latin typeface="Times New Roman"/>
                <a:cs typeface="Times New Roman"/>
              </a:rPr>
              <a:t>`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ev</a:t>
            </a:r>
            <a:r>
              <a:rPr dirty="0" sz="1000" spc="-5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l</a:t>
            </a:r>
            <a:r>
              <a:rPr dirty="0" sz="1000" spc="-10">
                <a:latin typeface="Times New Roman"/>
                <a:cs typeface="Times New Roman"/>
              </a:rPr>
              <a:t>u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65">
                <a:latin typeface="Times New Roman"/>
                <a:cs typeface="Times New Roman"/>
              </a:rPr>
              <a:t>eEx</a:t>
            </a:r>
            <a:r>
              <a:rPr dirty="0" sz="1000" spc="20">
                <a:latin typeface="Times New Roman"/>
                <a:cs typeface="Times New Roman"/>
              </a:rPr>
              <a:t>p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70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s</a:t>
            </a:r>
            <a:r>
              <a:rPr dirty="0" sz="1000" spc="-35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-50">
                <a:latin typeface="Times New Roman"/>
                <a:cs typeface="Times New Roman"/>
              </a:rPr>
              <a:t>n`  </a:t>
            </a:r>
            <a:r>
              <a:rPr dirty="0" sz="1000">
                <a:latin typeface="Times New Roman"/>
                <a:cs typeface="Times New Roman"/>
              </a:rPr>
              <a:t>fu</a:t>
            </a:r>
            <a:r>
              <a:rPr dirty="0" sz="1000" spc="-10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c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35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ev</a:t>
            </a:r>
            <a:r>
              <a:rPr dirty="0" sz="1000" spc="-5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l</a:t>
            </a:r>
            <a:r>
              <a:rPr dirty="0" sz="1000" spc="-10">
                <a:latin typeface="Times New Roman"/>
                <a:cs typeface="Times New Roman"/>
              </a:rPr>
              <a:t>u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v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l</a:t>
            </a:r>
            <a:r>
              <a:rPr dirty="0" sz="1000" spc="-10">
                <a:latin typeface="Times New Roman"/>
                <a:cs typeface="Times New Roman"/>
              </a:rPr>
              <a:t>u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243" y="946407"/>
            <a:ext cx="141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up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ba</a:t>
            </a:r>
            <a:r>
              <a:rPr dirty="0" sz="1000" spc="-45">
                <a:latin typeface="Times New Roman"/>
                <a:cs typeface="Times New Roman"/>
              </a:rPr>
              <a:t>sic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s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10">
                <a:latin typeface="Times New Roman"/>
                <a:cs typeface="Times New Roman"/>
              </a:rPr>
              <a:t>uc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10">
                <a:latin typeface="Times New Roman"/>
                <a:cs typeface="Times New Roman"/>
              </a:rPr>
              <a:t>ur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-15">
                <a:latin typeface="Times New Roman"/>
                <a:cs typeface="Times New Roman"/>
              </a:rPr>
              <a:t>f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x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0">
                <a:latin typeface="Times New Roman"/>
                <a:cs typeface="Times New Roman"/>
              </a:rPr>
              <a:t>-  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35">
                <a:latin typeface="Times New Roman"/>
                <a:cs typeface="Times New Roman"/>
              </a:rPr>
              <a:t>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pr</a:t>
            </a:r>
            <a:r>
              <a:rPr dirty="0" sz="1000" spc="-35">
                <a:latin typeface="Times New Roman"/>
                <a:cs typeface="Times New Roman"/>
              </a:rPr>
              <a:t>oj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35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5908" y="2174026"/>
            <a:ext cx="14624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-35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m</a:t>
            </a:r>
            <a:r>
              <a:rPr dirty="0" sz="1000" spc="2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nen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w</a:t>
            </a:r>
            <a:r>
              <a:rPr dirty="0" sz="1000" spc="-35">
                <a:latin typeface="Times New Roman"/>
                <a:cs typeface="Times New Roman"/>
              </a:rPr>
              <a:t>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10">
                <a:latin typeface="Times New Roman"/>
                <a:cs typeface="Times New Roman"/>
              </a:rPr>
              <a:t>h  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-45">
                <a:latin typeface="Times New Roman"/>
                <a:cs typeface="Times New Roman"/>
              </a:rPr>
              <a:t>l</a:t>
            </a:r>
            <a:r>
              <a:rPr dirty="0" sz="1000" spc="-40">
                <a:latin typeface="Times New Roman"/>
                <a:cs typeface="Times New Roman"/>
              </a:rPr>
              <a:t>l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f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10">
                <a:latin typeface="Times New Roman"/>
                <a:cs typeface="Times New Roman"/>
              </a:rPr>
              <a:t>ur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bu</a:t>
            </a:r>
            <a:r>
              <a:rPr dirty="0" sz="1000" spc="10">
                <a:latin typeface="Times New Roman"/>
                <a:cs typeface="Times New Roman"/>
              </a:rPr>
              <a:t>t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20">
                <a:latin typeface="Times New Roman"/>
                <a:cs typeface="Times New Roman"/>
              </a:rPr>
              <a:t>n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008" y="3434350"/>
            <a:ext cx="1363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5">
                <a:latin typeface="Times New Roman"/>
                <a:cs typeface="Times New Roman"/>
              </a:rPr>
              <a:t>j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10">
                <a:latin typeface="Times New Roman"/>
                <a:cs typeface="Times New Roman"/>
              </a:rPr>
              <a:t>on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ob</a:t>
            </a:r>
            <a:r>
              <a:rPr dirty="0" sz="1000" spc="-55">
                <a:latin typeface="Times New Roman"/>
                <a:cs typeface="Times New Roman"/>
              </a:rPr>
              <a:t>j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35">
                <a:latin typeface="Times New Roman"/>
                <a:cs typeface="Times New Roman"/>
              </a:rPr>
              <a:t>t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or</a:t>
            </a:r>
            <a:r>
              <a:rPr dirty="0" sz="1000" spc="-40">
                <a:latin typeface="Times New Roman"/>
                <a:cs typeface="Times New Roman"/>
              </a:rPr>
              <a:t>e  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4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f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te</a:t>
            </a:r>
            <a:r>
              <a:rPr dirty="0" sz="1000" spc="-70">
                <a:latin typeface="Times New Roman"/>
                <a:cs typeface="Times New Roman"/>
              </a:rPr>
              <a:t>x</a:t>
            </a:r>
            <a:r>
              <a:rPr dirty="0" sz="1000" spc="35">
                <a:latin typeface="Times New Roman"/>
                <a:cs typeface="Times New Roman"/>
              </a:rPr>
              <a:t>t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35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3612" y="4320292"/>
            <a:ext cx="12598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Times New Roman"/>
                <a:cs typeface="Times New Roman"/>
              </a:rPr>
              <a:t>P</a:t>
            </a:r>
            <a:r>
              <a:rPr dirty="0" sz="1000" spc="-10">
                <a:latin typeface="Times New Roman"/>
                <a:cs typeface="Times New Roman"/>
              </a:rPr>
              <a:t>ush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bo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15">
                <a:latin typeface="Times New Roman"/>
                <a:cs typeface="Times New Roman"/>
              </a:rPr>
              <a:t>h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co</a:t>
            </a:r>
            <a:r>
              <a:rPr dirty="0" sz="1000" spc="5">
                <a:latin typeface="Times New Roman"/>
                <a:cs typeface="Times New Roman"/>
              </a:rPr>
              <a:t>d</a:t>
            </a:r>
            <a:r>
              <a:rPr dirty="0" sz="1000" spc="-55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g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hub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2025" y="181039"/>
            <a:ext cx="2861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C78B31"/>
                </a:solidFill>
                <a:latin typeface="Times New Roman"/>
                <a:cs typeface="Times New Roman"/>
              </a:rPr>
              <a:t>Assessment</a:t>
            </a:r>
            <a:r>
              <a:rPr dirty="0" sz="2400" spc="-50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2400" spc="-65" b="1">
                <a:solidFill>
                  <a:srgbClr val="C78B31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2030" cy="76200"/>
          </a:xfrm>
          <a:custGeom>
            <a:avLst/>
            <a:gdLst/>
            <a:ahLst/>
            <a:cxnLst/>
            <a:rect l="l" t="t" r="r" b="b"/>
            <a:pathLst>
              <a:path w="4812030" h="76200">
                <a:moveTo>
                  <a:pt x="4812030" y="0"/>
                </a:moveTo>
                <a:lnTo>
                  <a:pt x="0" y="0"/>
                </a:lnTo>
                <a:lnTo>
                  <a:pt x="0" y="76200"/>
                </a:lnTo>
                <a:lnTo>
                  <a:pt x="4812030" y="76200"/>
                </a:lnTo>
                <a:lnTo>
                  <a:pt x="4812030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5366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3422" y="613409"/>
            <a:ext cx="4819015" cy="795020"/>
          </a:xfrm>
          <a:custGeom>
            <a:avLst/>
            <a:gdLst/>
            <a:ahLst/>
            <a:cxnLst/>
            <a:rect l="l" t="t" r="r" b="b"/>
            <a:pathLst>
              <a:path w="4819015" h="795019">
                <a:moveTo>
                  <a:pt x="4818887" y="0"/>
                </a:moveTo>
                <a:lnTo>
                  <a:pt x="0" y="0"/>
                </a:lnTo>
                <a:lnTo>
                  <a:pt x="0" y="794765"/>
                </a:lnTo>
                <a:lnTo>
                  <a:pt x="4818887" y="794765"/>
                </a:lnTo>
                <a:lnTo>
                  <a:pt x="4818887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41605" marR="10287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Submission</a:t>
            </a:r>
            <a:r>
              <a:rPr dirty="0" spc="-30"/>
              <a:t> </a:t>
            </a:r>
            <a:r>
              <a:rPr dirty="0" spc="-50"/>
              <a:t>Github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31007" y="2134994"/>
            <a:ext cx="24384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8815" marR="5080" indent="-66675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BC8638"/>
                </a:solidFill>
                <a:latin typeface="Times New Roman"/>
                <a:cs typeface="Times New Roman"/>
              </a:rPr>
              <a:t>https://github.com/Massdeepak/ </a:t>
            </a:r>
            <a:r>
              <a:rPr dirty="0" sz="1400" spc="-335" b="1">
                <a:solidFill>
                  <a:srgbClr val="BC8638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BC8638"/>
                </a:solidFill>
                <a:latin typeface="Times New Roman"/>
                <a:cs typeface="Times New Roman"/>
              </a:rPr>
              <a:t>Group_A53_7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504" y="3005495"/>
            <a:ext cx="6189345" cy="1075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C78B31"/>
                </a:solidFill>
                <a:latin typeface="Arial MT"/>
                <a:cs typeface="Arial MT"/>
              </a:rPr>
              <a:t>Learning</a:t>
            </a:r>
            <a:r>
              <a:rPr dirty="0" sz="1400" spc="-45">
                <a:solidFill>
                  <a:srgbClr val="C78B3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C78B31"/>
                </a:solidFill>
                <a:latin typeface="Arial MT"/>
                <a:cs typeface="Arial MT"/>
              </a:rPr>
              <a:t>Outcome</a:t>
            </a:r>
            <a:endParaRPr sz="1400">
              <a:latin typeface="Arial MT"/>
              <a:cs typeface="Arial MT"/>
            </a:endParaRPr>
          </a:p>
          <a:p>
            <a:pPr marL="513080" indent="-318135">
              <a:lnSpc>
                <a:spcPct val="100000"/>
              </a:lnSpc>
              <a:spcBef>
                <a:spcPts val="1275"/>
              </a:spcBef>
              <a:buChar char="▪"/>
              <a:tabLst>
                <a:tab pos="513080" algn="l"/>
                <a:tab pos="513715" algn="l"/>
              </a:tabLst>
            </a:pP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know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about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concepts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bucketing</a:t>
            </a:r>
            <a:endParaRPr sz="1400">
              <a:latin typeface="Times New Roman"/>
              <a:cs typeface="Times New Roman"/>
            </a:endParaRPr>
          </a:p>
          <a:p>
            <a:pPr marL="513080" indent="-318135">
              <a:lnSpc>
                <a:spcPct val="100000"/>
              </a:lnSpc>
              <a:spcBef>
                <a:spcPts val="130"/>
              </a:spcBef>
              <a:buChar char="▪"/>
              <a:tabLst>
                <a:tab pos="513080" algn="l"/>
                <a:tab pos="513715" algn="l"/>
              </a:tabLst>
            </a:pPr>
            <a:r>
              <a:rPr dirty="0" sz="1400" spc="-10">
                <a:latin typeface="Times New Roman"/>
                <a:cs typeface="Times New Roman"/>
              </a:rPr>
              <a:t>Knowing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about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various </a:t>
            </a:r>
            <a:r>
              <a:rPr dirty="0" sz="1400" spc="20">
                <a:latin typeface="Times New Roman"/>
                <a:cs typeface="Times New Roman"/>
              </a:rPr>
              <a:t>frontend</a:t>
            </a:r>
            <a:r>
              <a:rPr dirty="0" sz="1400" spc="-10">
                <a:latin typeface="Times New Roman"/>
                <a:cs typeface="Times New Roman"/>
              </a:rPr>
              <a:t> development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framework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like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angular,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080" indent="-318135">
              <a:lnSpc>
                <a:spcPct val="100000"/>
              </a:lnSpc>
              <a:spcBef>
                <a:spcPts val="140"/>
              </a:spcBef>
              <a:buChar char="▪"/>
              <a:tabLst>
                <a:tab pos="513080" algn="l"/>
                <a:tab pos="513715" algn="l"/>
              </a:tabLst>
            </a:pPr>
            <a:r>
              <a:rPr dirty="0" sz="1400" spc="-5">
                <a:latin typeface="Times New Roman"/>
                <a:cs typeface="Times New Roman"/>
              </a:rPr>
              <a:t>Know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about</a:t>
            </a:r>
            <a:r>
              <a:rPr dirty="0" sz="1400" spc="-25">
                <a:latin typeface="Times New Roman"/>
                <a:cs typeface="Times New Roman"/>
              </a:rPr>
              <a:t> various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react </a:t>
            </a:r>
            <a:r>
              <a:rPr dirty="0" sz="1400" spc="-10">
                <a:latin typeface="Times New Roman"/>
                <a:cs typeface="Times New Roman"/>
              </a:rPr>
              <a:t>topics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like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components, props,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state,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life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cycle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503" y="253357"/>
            <a:ext cx="7943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dirty="0" sz="1800" spc="-6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-35" b="1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dirty="0" sz="1800" spc="-6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50" b="1">
                <a:solidFill>
                  <a:srgbClr val="21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599" y="617033"/>
            <a:ext cx="4671695" cy="175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>
                <a:solidFill>
                  <a:srgbClr val="0A5293"/>
                </a:solidFill>
                <a:latin typeface="Times New Roman"/>
                <a:cs typeface="Times New Roman"/>
              </a:rPr>
              <a:t>C</a:t>
            </a:r>
            <a:r>
              <a:rPr dirty="0" sz="1600" spc="4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dirty="0" sz="1600" spc="-85">
                <a:solidFill>
                  <a:srgbClr val="0A5293"/>
                </a:solidFill>
                <a:latin typeface="Times New Roman"/>
                <a:cs typeface="Times New Roman"/>
              </a:rPr>
              <a:t>e</a:t>
            </a:r>
            <a:r>
              <a:rPr dirty="0" sz="1600" spc="-65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dirty="0" sz="1600" spc="-5">
                <a:solidFill>
                  <a:srgbClr val="0A5293"/>
                </a:solidFill>
                <a:latin typeface="Times New Roman"/>
                <a:cs typeface="Times New Roman"/>
              </a:rPr>
              <a:t>t</a:t>
            </a:r>
            <a:r>
              <a:rPr dirty="0" sz="1600" spc="10">
                <a:solidFill>
                  <a:srgbClr val="0A5293"/>
                </a:solidFill>
                <a:latin typeface="Times New Roman"/>
                <a:cs typeface="Times New Roman"/>
              </a:rPr>
              <a:t>e</a:t>
            </a:r>
            <a:r>
              <a:rPr dirty="0" sz="1600" spc="-95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solidFill>
                  <a:srgbClr val="0A5293"/>
                </a:solidFill>
                <a:latin typeface="Times New Roman"/>
                <a:cs typeface="Times New Roman"/>
              </a:rPr>
              <a:t>va</a:t>
            </a:r>
            <a:r>
              <a:rPr dirty="0" sz="1600" spc="-25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dirty="0" sz="1600" spc="-20">
                <a:solidFill>
                  <a:srgbClr val="0A5293"/>
                </a:solidFill>
                <a:latin typeface="Times New Roman"/>
                <a:cs typeface="Times New Roman"/>
              </a:rPr>
              <a:t>i</a:t>
            </a:r>
            <a:r>
              <a:rPr dirty="0" sz="1600" spc="-35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dirty="0" sz="1600" spc="35">
                <a:solidFill>
                  <a:srgbClr val="0A5293"/>
                </a:solidFill>
                <a:latin typeface="Times New Roman"/>
                <a:cs typeface="Times New Roman"/>
              </a:rPr>
              <a:t>u</a:t>
            </a:r>
            <a:r>
              <a:rPr dirty="0" sz="1600" spc="-85">
                <a:solidFill>
                  <a:srgbClr val="0A5293"/>
                </a:solidFill>
                <a:latin typeface="Times New Roman"/>
                <a:cs typeface="Times New Roman"/>
              </a:rPr>
              <a:t>s</a:t>
            </a:r>
            <a:r>
              <a:rPr dirty="0" sz="1600" spc="-95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70">
                <a:solidFill>
                  <a:srgbClr val="0A5293"/>
                </a:solidFill>
                <a:latin typeface="Times New Roman"/>
                <a:cs typeface="Times New Roman"/>
              </a:rPr>
              <a:t>F</a:t>
            </a:r>
            <a:r>
              <a:rPr dirty="0" sz="1600" spc="4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dirty="0" sz="1600" spc="-20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dirty="0" sz="1600" spc="90">
                <a:solidFill>
                  <a:srgbClr val="0A5293"/>
                </a:solidFill>
                <a:latin typeface="Times New Roman"/>
                <a:cs typeface="Times New Roman"/>
              </a:rPr>
              <a:t>n</a:t>
            </a:r>
            <a:r>
              <a:rPr dirty="0" sz="1600" spc="55">
                <a:solidFill>
                  <a:srgbClr val="0A5293"/>
                </a:solidFill>
                <a:latin typeface="Times New Roman"/>
                <a:cs typeface="Times New Roman"/>
              </a:rPr>
              <a:t>t</a:t>
            </a:r>
            <a:r>
              <a:rPr dirty="0" sz="1600" spc="-85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80">
                <a:solidFill>
                  <a:srgbClr val="0A5293"/>
                </a:solidFill>
                <a:latin typeface="Times New Roman"/>
                <a:cs typeface="Times New Roman"/>
              </a:rPr>
              <a:t>E</a:t>
            </a:r>
            <a:r>
              <a:rPr dirty="0" sz="1600" spc="40">
                <a:solidFill>
                  <a:srgbClr val="0A5293"/>
                </a:solidFill>
                <a:latin typeface="Times New Roman"/>
                <a:cs typeface="Times New Roman"/>
              </a:rPr>
              <a:t>n</a:t>
            </a:r>
            <a:r>
              <a:rPr dirty="0" sz="1600" spc="50">
                <a:solidFill>
                  <a:srgbClr val="0A5293"/>
                </a:solidFill>
                <a:latin typeface="Times New Roman"/>
                <a:cs typeface="Times New Roman"/>
              </a:rPr>
              <a:t>d</a:t>
            </a:r>
            <a:r>
              <a:rPr dirty="0" sz="1600" spc="-10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35">
                <a:solidFill>
                  <a:srgbClr val="0A5293"/>
                </a:solidFill>
                <a:latin typeface="Times New Roman"/>
                <a:cs typeface="Times New Roman"/>
              </a:rPr>
              <a:t>P</a:t>
            </a:r>
            <a:r>
              <a:rPr dirty="0" sz="1600" spc="2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dirty="0" sz="1600" spc="-20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dirty="0" sz="1600" spc="-25">
                <a:solidFill>
                  <a:srgbClr val="0A5293"/>
                </a:solidFill>
                <a:latin typeface="Times New Roman"/>
                <a:cs typeface="Times New Roman"/>
              </a:rPr>
              <a:t>g</a:t>
            </a:r>
            <a:r>
              <a:rPr dirty="0" sz="1600" spc="-15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dirty="0" sz="1600" spc="-25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dirty="0" sz="1600" spc="-45">
                <a:solidFill>
                  <a:srgbClr val="0A5293"/>
                </a:solidFill>
                <a:latin typeface="Times New Roman"/>
                <a:cs typeface="Times New Roman"/>
              </a:rPr>
              <a:t>m</a:t>
            </a:r>
            <a:r>
              <a:rPr dirty="0" sz="1600" spc="-85">
                <a:solidFill>
                  <a:srgbClr val="0A5293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dirty="0" sz="1400" spc="45">
                <a:latin typeface="Times New Roman"/>
                <a:cs typeface="Times New Roman"/>
              </a:rPr>
              <a:t>D</a:t>
            </a:r>
            <a:r>
              <a:rPr dirty="0" sz="1400" spc="30">
                <a:latin typeface="Times New Roman"/>
                <a:cs typeface="Times New Roman"/>
              </a:rPr>
              <a:t>r</a:t>
            </a:r>
            <a:r>
              <a:rPr dirty="0" sz="1400" spc="-30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w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30">
                <a:latin typeface="Times New Roman"/>
                <a:cs typeface="Times New Roman"/>
              </a:rPr>
              <a:t>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d</a:t>
            </a:r>
            <a:r>
              <a:rPr dirty="0" sz="1400" spc="-60">
                <a:latin typeface="Times New Roman"/>
                <a:cs typeface="Times New Roman"/>
              </a:rPr>
              <a:t>esi</a:t>
            </a:r>
            <a:r>
              <a:rPr dirty="0" sz="1400" spc="-70">
                <a:latin typeface="Times New Roman"/>
                <a:cs typeface="Times New Roman"/>
              </a:rPr>
              <a:t>g</a:t>
            </a:r>
            <a:r>
              <a:rPr dirty="0" sz="1400" spc="55">
                <a:latin typeface="Times New Roman"/>
                <a:cs typeface="Times New Roman"/>
              </a:rPr>
              <a:t>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a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u</a:t>
            </a:r>
            <a:r>
              <a:rPr dirty="0" sz="1400" spc="50">
                <a:latin typeface="Times New Roman"/>
                <a:cs typeface="Times New Roman"/>
              </a:rPr>
              <a:t>n</a:t>
            </a:r>
            <a:r>
              <a:rPr dirty="0" sz="1400" spc="-15">
                <a:latin typeface="Times New Roman"/>
                <a:cs typeface="Times New Roman"/>
              </a:rPr>
              <a:t>i</a:t>
            </a:r>
            <a:r>
              <a:rPr dirty="0" sz="1400" spc="-15">
                <a:latin typeface="Times New Roman"/>
                <a:cs typeface="Times New Roman"/>
              </a:rPr>
              <a:t>f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30">
                <a:latin typeface="Times New Roman"/>
                <a:cs typeface="Times New Roman"/>
              </a:rPr>
              <a:t>r</a:t>
            </a:r>
            <a:r>
              <a:rPr dirty="0" sz="1400" spc="10">
                <a:latin typeface="Times New Roman"/>
                <a:cs typeface="Times New Roman"/>
              </a:rPr>
              <a:t>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</a:t>
            </a:r>
            <a:r>
              <a:rPr dirty="0" sz="1400" spc="30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50">
                <a:latin typeface="Times New Roman"/>
                <a:cs typeface="Times New Roman"/>
              </a:rPr>
              <a:t>n</a:t>
            </a:r>
            <a:r>
              <a:rPr dirty="0" sz="1400" spc="75">
                <a:latin typeface="Times New Roman"/>
                <a:cs typeface="Times New Roman"/>
              </a:rPr>
              <a:t>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</a:t>
            </a:r>
            <a:r>
              <a:rPr dirty="0" sz="1400" spc="30">
                <a:latin typeface="Times New Roman"/>
                <a:cs typeface="Times New Roman"/>
              </a:rPr>
              <a:t>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30">
                <a:latin typeface="Times New Roman"/>
                <a:cs typeface="Times New Roman"/>
              </a:rPr>
              <a:t>d</a:t>
            </a:r>
            <a:r>
              <a:rPr dirty="0" sz="1400" spc="-65">
                <a:latin typeface="Times New Roman"/>
                <a:cs typeface="Times New Roman"/>
              </a:rPr>
              <a:t>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Times New Roman"/>
                <a:cs typeface="Times New Roman"/>
              </a:rPr>
              <a:t>c</a:t>
            </a:r>
            <a:r>
              <a:rPr dirty="0" sz="1400" spc="-55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l</a:t>
            </a:r>
            <a:r>
              <a:rPr dirty="0" sz="1400" spc="-60">
                <a:latin typeface="Times New Roman"/>
                <a:cs typeface="Times New Roman"/>
              </a:rPr>
              <a:t>c</a:t>
            </a:r>
            <a:r>
              <a:rPr dirty="0" sz="1400" spc="45">
                <a:latin typeface="Times New Roman"/>
                <a:cs typeface="Times New Roman"/>
              </a:rPr>
              <a:t>u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10">
                <a:latin typeface="Times New Roman"/>
                <a:cs typeface="Times New Roman"/>
              </a:rPr>
              <a:t>at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spcBef>
                <a:spcPts val="130"/>
              </a:spcBef>
              <a:buChar char="▪"/>
              <a:tabLst>
                <a:tab pos="469265" algn="l"/>
                <a:tab pos="469900" algn="l"/>
              </a:tabLst>
            </a:pPr>
            <a:r>
              <a:rPr dirty="0" sz="1400" spc="45">
                <a:latin typeface="Times New Roman"/>
                <a:cs typeface="Times New Roman"/>
              </a:rPr>
              <a:t>D</a:t>
            </a:r>
            <a:r>
              <a:rPr dirty="0" sz="1400" spc="30">
                <a:latin typeface="Times New Roman"/>
                <a:cs typeface="Times New Roman"/>
              </a:rPr>
              <a:t>r</a:t>
            </a:r>
            <a:r>
              <a:rPr dirty="0" sz="1400" spc="-30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w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30">
                <a:latin typeface="Times New Roman"/>
                <a:cs typeface="Times New Roman"/>
              </a:rPr>
              <a:t>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d</a:t>
            </a:r>
            <a:r>
              <a:rPr dirty="0" sz="1400" spc="-60">
                <a:latin typeface="Times New Roman"/>
                <a:cs typeface="Times New Roman"/>
              </a:rPr>
              <a:t>esi</a:t>
            </a:r>
            <a:r>
              <a:rPr dirty="0" sz="1400" spc="-70">
                <a:latin typeface="Times New Roman"/>
                <a:cs typeface="Times New Roman"/>
              </a:rPr>
              <a:t>g</a:t>
            </a:r>
            <a:r>
              <a:rPr dirty="0" sz="1400" spc="55">
                <a:latin typeface="Times New Roman"/>
                <a:cs typeface="Times New Roman"/>
              </a:rPr>
              <a:t>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a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in</a:t>
            </a:r>
            <a:r>
              <a:rPr dirty="0" sz="1400" spc="70">
                <a:latin typeface="Times New Roman"/>
                <a:cs typeface="Times New Roman"/>
              </a:rPr>
              <a:t>t</a:t>
            </a:r>
            <a:r>
              <a:rPr dirty="0" sz="1400" spc="-20">
                <a:latin typeface="Times New Roman"/>
                <a:cs typeface="Times New Roman"/>
              </a:rPr>
              <a:t>er</a:t>
            </a:r>
            <a:r>
              <a:rPr dirty="0" sz="1400" spc="-55">
                <a:latin typeface="Times New Roman"/>
                <a:cs typeface="Times New Roman"/>
              </a:rPr>
              <a:t>a</a:t>
            </a:r>
            <a:r>
              <a:rPr dirty="0" sz="1400" spc="-45">
                <a:latin typeface="Times New Roman"/>
                <a:cs typeface="Times New Roman"/>
              </a:rPr>
              <a:t>c</a:t>
            </a:r>
            <a:r>
              <a:rPr dirty="0" sz="1400" spc="70">
                <a:latin typeface="Times New Roman"/>
                <a:cs typeface="Times New Roman"/>
              </a:rPr>
              <a:t>t</a:t>
            </a:r>
            <a:r>
              <a:rPr dirty="0" sz="1400" spc="-40">
                <a:latin typeface="Times New Roman"/>
                <a:cs typeface="Times New Roman"/>
              </a:rPr>
              <a:t>i</a:t>
            </a:r>
            <a:r>
              <a:rPr dirty="0" sz="1400" spc="-60">
                <a:latin typeface="Times New Roman"/>
                <a:cs typeface="Times New Roman"/>
              </a:rPr>
              <a:t>v</a:t>
            </a:r>
            <a:r>
              <a:rPr dirty="0" sz="1400" spc="-65">
                <a:latin typeface="Times New Roman"/>
                <a:cs typeface="Times New Roman"/>
              </a:rPr>
              <a:t>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</a:t>
            </a:r>
            <a:r>
              <a:rPr dirty="0" sz="1400" spc="30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50">
                <a:latin typeface="Times New Roman"/>
                <a:cs typeface="Times New Roman"/>
              </a:rPr>
              <a:t>n</a:t>
            </a:r>
            <a:r>
              <a:rPr dirty="0" sz="1400" spc="75">
                <a:latin typeface="Times New Roman"/>
                <a:cs typeface="Times New Roman"/>
              </a:rPr>
              <a:t>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</a:t>
            </a:r>
            <a:r>
              <a:rPr dirty="0" sz="1400" spc="30">
                <a:latin typeface="Times New Roman"/>
                <a:cs typeface="Times New Roman"/>
              </a:rPr>
              <a:t>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30">
                <a:latin typeface="Times New Roman"/>
                <a:cs typeface="Times New Roman"/>
              </a:rPr>
              <a:t>d</a:t>
            </a:r>
            <a:r>
              <a:rPr dirty="0" sz="1400" spc="-65">
                <a:latin typeface="Times New Roman"/>
                <a:cs typeface="Times New Roman"/>
              </a:rPr>
              <a:t>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</a:t>
            </a:r>
            <a:r>
              <a:rPr dirty="0" sz="1400" spc="-25">
                <a:latin typeface="Times New Roman"/>
                <a:cs typeface="Times New Roman"/>
              </a:rPr>
              <a:t>ext</a:t>
            </a:r>
            <a:r>
              <a:rPr dirty="0" sz="1400" spc="-70">
                <a:latin typeface="Times New Roman"/>
                <a:cs typeface="Times New Roman"/>
              </a:rPr>
              <a:t>-</a:t>
            </a:r>
            <a:r>
              <a:rPr dirty="0" sz="1400" spc="-20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d</a:t>
            </a:r>
            <a:r>
              <a:rPr dirty="0" sz="1400" spc="20">
                <a:latin typeface="Times New Roman"/>
                <a:cs typeface="Times New Roman"/>
              </a:rPr>
              <a:t>i</a:t>
            </a:r>
            <a:r>
              <a:rPr dirty="0" sz="1400" spc="3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dirty="0" sz="1600" spc="-45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6884" indent="-318135">
              <a:lnSpc>
                <a:spcPct val="100000"/>
              </a:lnSpc>
              <a:spcBef>
                <a:spcPts val="365"/>
              </a:spcBef>
              <a:buChar char="●"/>
              <a:tabLst>
                <a:tab pos="476884" algn="l"/>
                <a:tab pos="477520" algn="l"/>
              </a:tabLst>
            </a:pPr>
            <a:r>
              <a:rPr dirty="0" sz="1400" spc="-10">
                <a:latin typeface="Times New Roman"/>
                <a:cs typeface="Times New Roman"/>
              </a:rPr>
              <a:t>100</a:t>
            </a:r>
            <a:r>
              <a:rPr dirty="0" sz="1400" spc="-235">
                <a:latin typeface="Times New Roman"/>
                <a:cs typeface="Times New Roman"/>
              </a:rPr>
              <a:t>%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10">
                <a:latin typeface="Times New Roman"/>
                <a:cs typeface="Times New Roman"/>
              </a:rPr>
              <a:t>m</a:t>
            </a:r>
            <a:r>
              <a:rPr dirty="0" sz="1400" spc="35">
                <a:latin typeface="Times New Roman"/>
                <a:cs typeface="Times New Roman"/>
              </a:rPr>
              <a:t>p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et</a:t>
            </a:r>
            <a:r>
              <a:rPr dirty="0" sz="1400" spc="-20">
                <a:latin typeface="Times New Roman"/>
                <a:cs typeface="Times New Roman"/>
              </a:rPr>
              <a:t>io</a:t>
            </a:r>
            <a:r>
              <a:rPr dirty="0" sz="1400" spc="55">
                <a:latin typeface="Times New Roman"/>
                <a:cs typeface="Times New Roman"/>
              </a:rPr>
              <a:t>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-5">
                <a:latin typeface="Times New Roman"/>
                <a:cs typeface="Times New Roman"/>
              </a:rPr>
              <a:t>f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</a:t>
            </a:r>
            <a:r>
              <a:rPr dirty="0" sz="1400" spc="40">
                <a:latin typeface="Times New Roman"/>
                <a:cs typeface="Times New Roman"/>
              </a:rPr>
              <a:t>h</a:t>
            </a:r>
            <a:r>
              <a:rPr dirty="0" sz="1400" spc="-65">
                <a:latin typeface="Times New Roman"/>
                <a:cs typeface="Times New Roman"/>
              </a:rPr>
              <a:t>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</a:t>
            </a:r>
            <a:r>
              <a:rPr dirty="0" sz="1400" spc="-70">
                <a:latin typeface="Times New Roman"/>
                <a:cs typeface="Times New Roman"/>
              </a:rPr>
              <a:t>v</a:t>
            </a:r>
            <a:r>
              <a:rPr dirty="0" sz="1400" spc="-65">
                <a:latin typeface="Times New Roman"/>
                <a:cs typeface="Times New Roman"/>
              </a:rPr>
              <a:t>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as</a:t>
            </a:r>
            <a:r>
              <a:rPr dirty="0" sz="1400" spc="-50">
                <a:latin typeface="Times New Roman"/>
                <a:cs typeface="Times New Roman"/>
              </a:rPr>
              <a:t>k</a:t>
            </a:r>
            <a:r>
              <a:rPr dirty="0" sz="1400" spc="-8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03" y="253357"/>
            <a:ext cx="21812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dirty="0" sz="1800" spc="-9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802" y="0"/>
            <a:ext cx="3181196" cy="49727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3652" y="921582"/>
            <a:ext cx="6656705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Step 1: Start with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creating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basic</a:t>
            </a:r>
            <a:r>
              <a:rPr dirty="0" sz="1400" spc="-10">
                <a:latin typeface="Arial MT"/>
                <a:cs typeface="Arial MT"/>
              </a:rPr>
              <a:t> HTML</a:t>
            </a:r>
            <a:r>
              <a:rPr dirty="0" sz="1400" spc="-5">
                <a:latin typeface="Arial MT"/>
                <a:cs typeface="Arial MT"/>
              </a:rPr>
              <a:t> page.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49784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Step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2: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Add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HTML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elements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attributes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necessary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creating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form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elements.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Step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3: Add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boxes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buttons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 the calculator.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 MT"/>
                <a:cs typeface="Arial MT"/>
              </a:rPr>
              <a:t>Step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4: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Create a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function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calculator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will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take 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input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from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boxes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perform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desired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calculations.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 marR="36576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Step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5: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Add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JavaScript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code 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HTML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page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will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execute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calculator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function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buttons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clicked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 MT"/>
                <a:cs typeface="Arial MT"/>
              </a:rPr>
              <a:t>.Step 6: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Test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calculator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ensure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working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expected.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90" y="446531"/>
            <a:ext cx="8059661" cy="43593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4795" y="28448"/>
            <a:ext cx="13563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Calculator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code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1053"/>
            <a:ext cx="8260840" cy="5041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37" y="159258"/>
            <a:ext cx="8080247" cy="4753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37" y="308609"/>
            <a:ext cx="8324849" cy="47312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786" y="1468374"/>
            <a:ext cx="7879079" cy="2206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Manish Sharma</dc:creator>
  <dc:title>PowerPoint Presentation</dc:title>
  <dcterms:created xsi:type="dcterms:W3CDTF">2023-03-17T19:05:36Z</dcterms:created>
  <dcterms:modified xsi:type="dcterms:W3CDTF">2023-03-17T19:05:36Z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2023-03-18T00:00:00Z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2023-03-17T00:00:00Z</vt:filetime>
  </property>
</Properties>
</file>