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4"/>
  </p:notesMasterIdLst>
  <p:sldIdLst>
    <p:sldId id="263" r:id="rId3"/>
    <p:sldId id="264" r:id="rId4"/>
    <p:sldId id="258" r:id="rId5"/>
    <p:sldId id="265" r:id="rId6"/>
    <p:sldId id="266" r:id="rId7"/>
    <p:sldId id="267" r:id="rId8"/>
    <p:sldId id="271" r:id="rId9"/>
    <p:sldId id="272" r:id="rId10"/>
    <p:sldId id="260" r:id="rId11"/>
    <p:sldId id="261" r:id="rId12"/>
    <p:sldId id="26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B Garamond" panose="00000500000000000000" pitchFamily="2" charset="0"/>
      <p:regular r:id="rId19"/>
      <p:bold r:id="rId20"/>
      <p:italic r:id="rId21"/>
      <p:boldItalic r:id="rId22"/>
    </p:embeddedFont>
    <p:embeddedFont>
      <p:font typeface="EB Garamond ExtraBold" panose="00000900000000000000" pitchFamily="2" charset="0"/>
      <p:bold r:id="rId23"/>
      <p:boldItalic r:id="rId24"/>
    </p:embeddedFont>
    <p:embeddedFont>
      <p:font typeface="EB Garamond Medium" panose="00000600000000000000" pitchFamily="2" charset="0"/>
      <p:regular r:id="rId25"/>
      <p:bold r:id="rId26"/>
      <p:italic r:id="rId27"/>
      <p:boldItalic r:id="rId28"/>
    </p:embeddedFont>
    <p:embeddedFont>
      <p:font typeface="PUBLIC SANS" panose="020B0604020202020204" charset="0"/>
      <p:regular r:id="rId29"/>
      <p:bold r:id="rId30"/>
      <p:italic r:id="rId31"/>
      <p:boldItalic r:id="rId32"/>
    </p:embeddedFont>
    <p:embeddedFont>
      <p:font typeface="PUBLIC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6KULBpVTvChdcVZgh6kyOJTD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BC87CF-A05D-4223-A3B3-9C00D10DC14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604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102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20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113" Type="http://schemas.openxmlformats.org/officeDocument/2006/relationships/slideLayout" Target="../slideLayouts/slideLayout228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59" Type="http://schemas.openxmlformats.org/officeDocument/2006/relationships/slideLayout" Target="../slideLayouts/slideLayout174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54" Type="http://schemas.openxmlformats.org/officeDocument/2006/relationships/slideLayout" Target="../slideLayouts/slideLayout169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49" Type="http://schemas.openxmlformats.org/officeDocument/2006/relationships/slideLayout" Target="../slideLayouts/slideLayout164.xml"/><Relationship Id="rId114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66" Type="http://schemas.openxmlformats.org/officeDocument/2006/relationships/slideLayout" Target="../slideLayouts/slideLayout181.xml"/><Relationship Id="rId87" Type="http://schemas.openxmlformats.org/officeDocument/2006/relationships/slideLayout" Target="../slideLayouts/slideLayout202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56" Type="http://schemas.openxmlformats.org/officeDocument/2006/relationships/slideLayout" Target="../slideLayouts/slideLayout171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61.xml"/><Relationship Id="rId67" Type="http://schemas.openxmlformats.org/officeDocument/2006/relationships/slideLayout" Target="../slideLayouts/slideLayout182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62" Type="http://schemas.openxmlformats.org/officeDocument/2006/relationships/slideLayout" Target="../slideLayouts/slideLayout177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111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51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4" r:id="rId103"/>
    <p:sldLayoutId id="2147483755" r:id="rId104"/>
    <p:sldLayoutId id="2147483756" r:id="rId105"/>
    <p:sldLayoutId id="2147483757" r:id="rId106"/>
    <p:sldLayoutId id="2147483758" r:id="rId107"/>
    <p:sldLayoutId id="2147483759" r:id="rId108"/>
    <p:sldLayoutId id="2147483760" r:id="rId109"/>
    <p:sldLayoutId id="2147483761" r:id="rId110"/>
    <p:sldLayoutId id="2147483762" r:id="rId111"/>
    <p:sldLayoutId id="2147483763" r:id="rId112"/>
    <p:sldLayoutId id="2147483764" r:id="rId113"/>
    <p:sldLayoutId id="2147483765" r:id="rId114"/>
    <p:sldLayoutId id="214748388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ightxreps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763398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WORK OUT TRACKER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-5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186610" y="1507595"/>
            <a:ext cx="47972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https://github.com/Aravind-1433/Group_A53_7</a:t>
            </a:r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6D7DD-9750-EE09-524B-29A44026EE2C}"/>
              </a:ext>
            </a:extLst>
          </p:cNvPr>
          <p:cNvSpPr txBox="1"/>
          <p:nvPr/>
        </p:nvSpPr>
        <p:spPr>
          <a:xfrm>
            <a:off x="4029075" y="2185987"/>
            <a:ext cx="2114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HOSTING LINK:</a:t>
            </a:r>
          </a:p>
          <a:p>
            <a:endParaRPr lang="en-IN" b="0" i="0" u="none" strike="noStrike" dirty="0">
              <a:solidFill>
                <a:srgbClr val="FF0000"/>
              </a:solidFill>
              <a:effectLst/>
              <a:latin typeface="-apple-syste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N" dirty="0">
              <a:solidFill>
                <a:srgbClr val="FF0000"/>
              </a:solidFill>
              <a:latin typeface="-apple-syste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b="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http://weightxreps.net/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226585089"/>
              </p:ext>
            </p:extLst>
          </p:nvPr>
        </p:nvGraphicFramePr>
        <p:xfrm>
          <a:off x="150171" y="1955580"/>
          <a:ext cx="4421830" cy="2375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2113a53215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Aravind .B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Deepak .L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2113a53217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Arivezhilan</a:t>
                      </a: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. RVA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2113a53241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Kishore.c.d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22455427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478" y="351183"/>
            <a:ext cx="43997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FoodDeliveryApp</a:t>
            </a:r>
            <a:r>
              <a:rPr lang="en-US" dirty="0"/>
              <a:t> {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restaurants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Restaurant&gt; </a:t>
            </a:r>
            <a:r>
              <a:rPr lang="en-US" dirty="0" err="1"/>
              <a:t>restaurantMap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orders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Order&gt; </a:t>
            </a:r>
            <a:r>
              <a:rPr lang="en-US" dirty="0" err="1"/>
              <a:t>orderMap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customers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Customer&gt; </a:t>
            </a:r>
            <a:r>
              <a:rPr lang="en-US" dirty="0" err="1"/>
              <a:t>customerMap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8261" y="384314"/>
            <a:ext cx="80506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Constructor    public </a:t>
            </a:r>
            <a:r>
              <a:rPr lang="en-US" dirty="0" err="1"/>
              <a:t>FoodDeliveryApp</a:t>
            </a:r>
            <a:r>
              <a:rPr lang="en-US" dirty="0"/>
              <a:t>()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</a:t>
            </a:r>
            <a:r>
              <a:rPr lang="en-US" dirty="0"/>
              <a:t> = new </a:t>
            </a:r>
          </a:p>
          <a:p>
            <a:r>
              <a:rPr lang="en-US" dirty="0" err="1"/>
              <a:t>HashMap</a:t>
            </a:r>
            <a:r>
              <a:rPr lang="en-US" dirty="0"/>
              <a:t>&lt;&gt;();      </a:t>
            </a:r>
          </a:p>
          <a:p>
            <a:r>
              <a:rPr lang="en-US" dirty="0"/>
              <a:t>  </a:t>
            </a:r>
            <a:r>
              <a:rPr lang="en-US" dirty="0" err="1"/>
              <a:t>orderMap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    </a:t>
            </a:r>
          </a:p>
          <a:p>
            <a:r>
              <a:rPr lang="en-US" dirty="0"/>
              <a:t> </a:t>
            </a:r>
            <a:r>
              <a:rPr lang="en-US" dirty="0" err="1"/>
              <a:t>customerMap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   // Add a new restaurant to the app    </a:t>
            </a:r>
          </a:p>
          <a:p>
            <a:r>
              <a:rPr lang="en-US" dirty="0"/>
              <a:t>public void </a:t>
            </a:r>
            <a:r>
              <a:rPr lang="en-US" dirty="0" err="1"/>
              <a:t>addRestaurant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, Restaurant </a:t>
            </a:r>
            <a:r>
              <a:rPr lang="en-US" dirty="0" err="1"/>
              <a:t>restaurant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restaurantMap.put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, restaurant);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    // Add a new customer to the app   </a:t>
            </a:r>
          </a:p>
          <a:p>
            <a:r>
              <a:rPr lang="en-US" dirty="0"/>
              <a:t> public void </a:t>
            </a:r>
            <a:r>
              <a:rPr lang="en-US" dirty="0" err="1"/>
              <a:t>addCustomer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, Customer </a:t>
            </a:r>
            <a:r>
              <a:rPr lang="en-US" dirty="0" err="1"/>
              <a:t>customer</a:t>
            </a:r>
            <a:r>
              <a:rPr lang="en-US" dirty="0"/>
              <a:t>) </a:t>
            </a:r>
          </a:p>
          <a:p>
            <a:r>
              <a:rPr lang="en-US" dirty="0"/>
              <a:t>{       </a:t>
            </a:r>
          </a:p>
          <a:p>
            <a:r>
              <a:rPr lang="en-US" dirty="0"/>
              <a:t> </a:t>
            </a:r>
            <a:r>
              <a:rPr lang="en-US" dirty="0" err="1"/>
              <a:t>customerMap.put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, customer); </a:t>
            </a:r>
          </a:p>
          <a:p>
            <a:r>
              <a:rPr lang="en-US" dirty="0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209" y="258417"/>
            <a:ext cx="74543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Create a new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createOrder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String </a:t>
            </a:r>
            <a:r>
              <a:rPr lang="en-US" dirty="0" err="1"/>
              <a:t>customerId</a:t>
            </a:r>
            <a:r>
              <a:rPr lang="en-US" dirty="0"/>
              <a:t>, String </a:t>
            </a:r>
            <a:r>
              <a:rPr lang="en-US" dirty="0" err="1"/>
              <a:t>restaurantName</a:t>
            </a:r>
            <a:r>
              <a:rPr lang="en-US" dirty="0"/>
              <a:t>, List&lt;</a:t>
            </a:r>
            <a:r>
              <a:rPr lang="en-US" dirty="0" err="1"/>
              <a:t>FoodItem</a:t>
            </a:r>
            <a:r>
              <a:rPr lang="en-US" dirty="0"/>
              <a:t>&gt; </a:t>
            </a:r>
            <a:r>
              <a:rPr lang="en-US" dirty="0" err="1"/>
              <a:t>foodItems</a:t>
            </a:r>
            <a:r>
              <a:rPr lang="en-US" dirty="0"/>
              <a:t>)</a:t>
            </a:r>
          </a:p>
          <a:p>
            <a:r>
              <a:rPr lang="en-US" dirty="0"/>
              <a:t> {        </a:t>
            </a:r>
          </a:p>
          <a:p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customerMap.get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    </a:t>
            </a:r>
          </a:p>
          <a:p>
            <a:r>
              <a:rPr lang="en-US" dirty="0"/>
              <a:t> Restaurant </a:t>
            </a:r>
            <a:r>
              <a:rPr lang="en-US" dirty="0" err="1"/>
              <a:t>restaurant</a:t>
            </a:r>
            <a:r>
              <a:rPr lang="en-US" dirty="0"/>
              <a:t> = </a:t>
            </a:r>
            <a:r>
              <a:rPr lang="en-US" dirty="0" err="1"/>
              <a:t>restaurantMap.get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);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new Order(</a:t>
            </a:r>
            <a:r>
              <a:rPr lang="en-US" dirty="0" err="1"/>
              <a:t>orderId</a:t>
            </a:r>
            <a:r>
              <a:rPr lang="en-US" dirty="0"/>
              <a:t>, customer, restaurant, </a:t>
            </a:r>
            <a:r>
              <a:rPr lang="en-US" dirty="0" err="1"/>
              <a:t>foodItems</a:t>
            </a:r>
            <a:r>
              <a:rPr lang="en-US" dirty="0"/>
              <a:t>);        </a:t>
            </a:r>
            <a:r>
              <a:rPr lang="en-US" dirty="0" err="1"/>
              <a:t>orderMap.put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, order);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// Get a list of all the orders for a particular restaurant    </a:t>
            </a:r>
          </a:p>
          <a:p>
            <a:r>
              <a:rPr lang="en-US" dirty="0"/>
              <a:t>public List&lt;Order&gt; </a:t>
            </a:r>
            <a:r>
              <a:rPr lang="en-US" dirty="0" err="1"/>
              <a:t>getRestaurantOrders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List&lt;Order&gt; </a:t>
            </a:r>
            <a:r>
              <a:rPr lang="en-US" dirty="0" err="1"/>
              <a:t>restaurantOrders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      </a:t>
            </a:r>
          </a:p>
          <a:p>
            <a:r>
              <a:rPr lang="en-US" dirty="0"/>
              <a:t>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order.getRestaurant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</a:t>
            </a:r>
            <a:r>
              <a:rPr lang="en-US" dirty="0" err="1"/>
              <a:t>restaurantName</a:t>
            </a:r>
            <a:r>
              <a:rPr lang="en-US" dirty="0"/>
              <a:t>)) </a:t>
            </a:r>
          </a:p>
          <a:p>
            <a:r>
              <a:rPr lang="en-US" dirty="0"/>
              <a:t>{                </a:t>
            </a:r>
          </a:p>
          <a:p>
            <a:r>
              <a:rPr lang="en-US" dirty="0" err="1"/>
              <a:t>restaurantOrders.add</a:t>
            </a:r>
            <a:r>
              <a:rPr lang="en-US" dirty="0"/>
              <a:t>(order);         </a:t>
            </a:r>
          </a:p>
          <a:p>
            <a:r>
              <a:rPr lang="en-US" dirty="0"/>
              <a:t>   }        }      </a:t>
            </a:r>
          </a:p>
          <a:p>
            <a:r>
              <a:rPr lang="en-US" dirty="0"/>
              <a:t>  return </a:t>
            </a:r>
            <a:r>
              <a:rPr lang="en-US" dirty="0" err="1"/>
              <a:t>restaurantOrders</a:t>
            </a:r>
            <a:r>
              <a:rPr lang="en-US" dirty="0"/>
              <a:t>;   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6227" y="629478"/>
            <a:ext cx="5254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a list of all the orders for a particular customer   </a:t>
            </a:r>
          </a:p>
          <a:p>
            <a:r>
              <a:rPr lang="en-US" dirty="0"/>
              <a:t>public List&lt;Order&gt; </a:t>
            </a:r>
          </a:p>
          <a:p>
            <a:r>
              <a:rPr lang="en-US" dirty="0" err="1"/>
              <a:t>getCustomerOrders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List&lt;Order&gt; </a:t>
            </a:r>
            <a:r>
              <a:rPr lang="en-US" dirty="0" err="1"/>
              <a:t>customerOrders</a:t>
            </a:r>
            <a:r>
              <a:rPr lang="en-US" dirty="0"/>
              <a:t> = new </a:t>
            </a:r>
          </a:p>
          <a:p>
            <a:r>
              <a:rPr lang="en-US" dirty="0" err="1"/>
              <a:t>ArrayList</a:t>
            </a:r>
            <a:r>
              <a:rPr lang="en-US" dirty="0"/>
              <a:t>&lt;&gt;();   </a:t>
            </a:r>
          </a:p>
          <a:p>
            <a:r>
              <a:rPr lang="en-US" dirty="0"/>
              <a:t>    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 </a:t>
            </a:r>
          </a:p>
          <a:p>
            <a:r>
              <a:rPr lang="en-US" dirty="0"/>
              <a:t>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order.getCustomer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().equals(</a:t>
            </a:r>
            <a:r>
              <a:rPr lang="en-US" dirty="0" err="1"/>
              <a:t>customerId</a:t>
            </a:r>
            <a:r>
              <a:rPr lang="en-US" dirty="0"/>
              <a:t>)) </a:t>
            </a:r>
          </a:p>
          <a:p>
            <a:r>
              <a:rPr lang="en-US" dirty="0"/>
              <a:t>{             </a:t>
            </a:r>
          </a:p>
          <a:p>
            <a:r>
              <a:rPr lang="en-US" dirty="0"/>
              <a:t>   </a:t>
            </a:r>
            <a:r>
              <a:rPr lang="en-US" dirty="0" err="1"/>
              <a:t>customerOrders.add</a:t>
            </a:r>
            <a:r>
              <a:rPr lang="en-US" dirty="0"/>
              <a:t>(order);   </a:t>
            </a:r>
          </a:p>
          <a:p>
            <a:r>
              <a:rPr lang="en-US" dirty="0"/>
              <a:t>         }    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 return </a:t>
            </a:r>
            <a:r>
              <a:rPr lang="en-US" dirty="0" err="1"/>
              <a:t>customerOrders</a:t>
            </a:r>
            <a:r>
              <a:rPr lang="en-US" dirty="0"/>
              <a:t>;  </a:t>
            </a:r>
          </a:p>
          <a:p>
            <a:r>
              <a:rPr lang="en-US"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017" y="530087"/>
            <a:ext cx="59899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Update the status of an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updateOrderStatus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OrderStatus</a:t>
            </a:r>
            <a:r>
              <a:rPr lang="en-US" dirty="0"/>
              <a:t> status) </a:t>
            </a:r>
          </a:p>
          <a:p>
            <a:r>
              <a:rPr lang="en-US" dirty="0"/>
              <a:t>{     </a:t>
            </a:r>
          </a:p>
          <a:p>
            <a:r>
              <a:rPr lang="en-US" dirty="0"/>
              <a:t> 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</a:t>
            </a:r>
          </a:p>
          <a:p>
            <a:r>
              <a:rPr lang="en-US" dirty="0"/>
              <a:t>      </a:t>
            </a:r>
            <a:r>
              <a:rPr lang="en-US" dirty="0" err="1"/>
              <a:t>order.setStatus</a:t>
            </a:r>
            <a:r>
              <a:rPr lang="en-US" dirty="0"/>
              <a:t>(status);  </a:t>
            </a:r>
          </a:p>
          <a:p>
            <a:r>
              <a:rPr lang="en-US" dirty="0"/>
              <a:t>  }   </a:t>
            </a:r>
          </a:p>
          <a:p>
            <a:r>
              <a:rPr lang="en-US" dirty="0"/>
              <a:t>     // Get the status of an order </a:t>
            </a:r>
          </a:p>
          <a:p>
            <a:r>
              <a:rPr lang="en-US" dirty="0"/>
              <a:t>   public </a:t>
            </a:r>
            <a:r>
              <a:rPr lang="en-US" dirty="0" err="1"/>
              <a:t>OrderStatus</a:t>
            </a:r>
            <a:r>
              <a:rPr lang="en-US" dirty="0"/>
              <a:t> </a:t>
            </a:r>
            <a:r>
              <a:rPr lang="en-US" dirty="0" err="1"/>
              <a:t>getOrderStatus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 </a:t>
            </a:r>
          </a:p>
          <a:p>
            <a:r>
              <a:rPr lang="en-US" dirty="0"/>
              <a:t>     return </a:t>
            </a:r>
            <a:r>
              <a:rPr lang="en-US" dirty="0" err="1"/>
              <a:t>order.getStatus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762</Words>
  <Application>Microsoft Office PowerPoint</Application>
  <PresentationFormat>On-screen Show (16:9)</PresentationFormat>
  <Paragraphs>139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PUBLIC SANS</vt:lpstr>
      <vt:lpstr>PUBLIC SANS</vt:lpstr>
      <vt:lpstr>Calibri</vt:lpstr>
      <vt:lpstr>arial</vt:lpstr>
      <vt:lpstr>arial</vt:lpstr>
      <vt:lpstr>EB Garamond</vt:lpstr>
      <vt:lpstr>EB Garamond ExtraBold</vt:lpstr>
      <vt:lpstr>Noto Sans Symbols</vt:lpstr>
      <vt:lpstr>EB Garamond Medium</vt:lpstr>
      <vt:lpstr>-apple-system</vt:lpstr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deeepak l</cp:lastModifiedBy>
  <cp:revision>18</cp:revision>
  <dcterms:created xsi:type="dcterms:W3CDTF">2020-08-13T11:21:46Z</dcterms:created>
  <dcterms:modified xsi:type="dcterms:W3CDTF">2023-05-10T08:27:23Z</dcterms:modified>
</cp:coreProperties>
</file>