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9144000" cy="51435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36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4714" cy="51342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C68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2520"/>
          </a:xfrm>
          <a:custGeom>
            <a:avLst/>
            <a:gdLst/>
            <a:ahLst/>
            <a:cxnLst/>
            <a:rect l="l" t="t" r="r" b="b"/>
            <a:pathLst>
              <a:path h="1112520">
                <a:moveTo>
                  <a:pt x="0" y="0"/>
                </a:moveTo>
                <a:lnTo>
                  <a:pt x="0" y="1112202"/>
                </a:lnTo>
              </a:path>
            </a:pathLst>
          </a:custGeom>
          <a:ln w="12700">
            <a:solidFill>
              <a:srgbClr val="C68A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8510"/>
          </a:xfrm>
          <a:custGeom>
            <a:avLst/>
            <a:gdLst/>
            <a:ahLst/>
            <a:cxnLst/>
            <a:rect l="l" t="t" r="r" b="b"/>
            <a:pathLst>
              <a:path h="2048510">
                <a:moveTo>
                  <a:pt x="0" y="0"/>
                </a:moveTo>
                <a:lnTo>
                  <a:pt x="0" y="2047925"/>
                </a:lnTo>
              </a:path>
            </a:pathLst>
          </a:custGeom>
          <a:ln w="12700">
            <a:solidFill>
              <a:srgbClr val="20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324" y="851891"/>
            <a:ext cx="4959350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66" y="1859793"/>
            <a:ext cx="1358265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100"/>
              </a:spcBef>
            </a:pPr>
            <a:r>
              <a:rPr sz="2400" spc="-5" dirty="0">
                <a:solidFill>
                  <a:srgbClr val="203669"/>
                </a:solidFill>
              </a:rPr>
              <a:t>Front</a:t>
            </a:r>
            <a:r>
              <a:rPr sz="2400" spc="-120" dirty="0">
                <a:solidFill>
                  <a:srgbClr val="203669"/>
                </a:solidFill>
              </a:rPr>
              <a:t> </a:t>
            </a:r>
            <a:r>
              <a:rPr sz="2400" spc="-5" dirty="0">
                <a:solidFill>
                  <a:srgbClr val="203669"/>
                </a:solidFill>
              </a:rPr>
              <a:t>End </a:t>
            </a:r>
            <a:r>
              <a:rPr sz="2400" spc="-650" dirty="0">
                <a:solidFill>
                  <a:srgbClr val="203669"/>
                </a:solidFill>
              </a:rPr>
              <a:t> </a:t>
            </a:r>
            <a:r>
              <a:rPr sz="2400" spc="-70" dirty="0">
                <a:solidFill>
                  <a:srgbClr val="203669"/>
                </a:solidFill>
              </a:rPr>
              <a:t>T</a:t>
            </a:r>
            <a:r>
              <a:rPr sz="2400" u="heavy" spc="-70" dirty="0">
                <a:solidFill>
                  <a:srgbClr val="203669"/>
                </a:solidFill>
                <a:uFill>
                  <a:solidFill>
                    <a:srgbClr val="20366A"/>
                  </a:solidFill>
                </a:uFill>
              </a:rPr>
              <a:t>ask</a:t>
            </a:r>
            <a:r>
              <a:rPr sz="2400" spc="85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-</a:t>
            </a:r>
            <a:r>
              <a:rPr sz="2400" spc="-50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-95250"/>
            <a:ext cx="9125431" cy="5134215"/>
            <a:chOff x="0" y="-95250"/>
            <a:chExt cx="9125431" cy="5134215"/>
          </a:xfrm>
        </p:grpSpPr>
        <p:sp>
          <p:nvSpPr>
            <p:cNvPr id="4" name="object 4"/>
            <p:cNvSpPr/>
            <p:nvPr/>
          </p:nvSpPr>
          <p:spPr>
            <a:xfrm>
              <a:off x="0" y="638568"/>
              <a:ext cx="4733290" cy="4030979"/>
            </a:xfrm>
            <a:custGeom>
              <a:avLst/>
              <a:gdLst/>
              <a:ahLst/>
              <a:cxnLst/>
              <a:rect l="l" t="t" r="r" b="b"/>
              <a:pathLst>
                <a:path w="4733290" h="4030979">
                  <a:moveTo>
                    <a:pt x="4733163" y="0"/>
                  </a:moveTo>
                  <a:lnTo>
                    <a:pt x="0" y="0"/>
                  </a:lnTo>
                  <a:lnTo>
                    <a:pt x="0" y="4030954"/>
                  </a:lnTo>
                  <a:lnTo>
                    <a:pt x="4733163" y="4030954"/>
                  </a:lnTo>
                  <a:lnTo>
                    <a:pt x="4733163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2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2961"/>
                  </a:lnTo>
                  <a:lnTo>
                    <a:pt x="144780" y="322961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95250"/>
              <a:ext cx="9125431" cy="5134215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6226"/>
              </p:ext>
            </p:extLst>
          </p:nvPr>
        </p:nvGraphicFramePr>
        <p:xfrm>
          <a:off x="217240" y="1657349"/>
          <a:ext cx="4335143" cy="251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295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9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400" b="1" spc="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2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2113a532</a:t>
                      </a:r>
                      <a:r>
                        <a:rPr lang="ta-IN" sz="1400" spc="-1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23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488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DEEPAK</a:t>
                      </a:r>
                      <a:r>
                        <a:rPr sz="1400" spc="-3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2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2113a5321</a:t>
                      </a:r>
                      <a:r>
                        <a:rPr lang="ta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488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ARAVIND</a:t>
                      </a:r>
                      <a:r>
                        <a:rPr sz="1400" spc="-4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2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2113a532</a:t>
                      </a:r>
                      <a:r>
                        <a:rPr lang="ta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488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KISHORE</a:t>
                      </a:r>
                      <a:r>
                        <a:rPr sz="1400" spc="-2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sz="1400" spc="-2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2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2113a532</a:t>
                      </a:r>
                      <a:r>
                        <a:rPr lang="ta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ARIVEZHILAN</a:t>
                      </a:r>
                      <a:r>
                        <a:rPr sz="1400" spc="-1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12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34798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9F5D55-CA17-1126-D679-B4DEC1CE5073}"/>
              </a:ext>
            </a:extLst>
          </p:cNvPr>
          <p:cNvSpPr txBox="1"/>
          <p:nvPr/>
        </p:nvSpPr>
        <p:spPr>
          <a:xfrm>
            <a:off x="533400" y="11239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Frontend:</a:t>
            </a:r>
            <a:endParaRPr lang="ta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2976372"/>
            <a:ext cx="175260" cy="1324610"/>
            <a:chOff x="271272" y="2976372"/>
            <a:chExt cx="175260" cy="1324610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202"/>
                  </a:lnTo>
                </a:path>
              </a:pathLst>
            </a:custGeom>
            <a:ln w="12700">
              <a:solidFill>
                <a:srgbClr val="C68A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4250"/>
            <a:chOff x="271272" y="225552"/>
            <a:chExt cx="175260" cy="2254250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8510"/>
            </a:xfrm>
            <a:custGeom>
              <a:avLst/>
              <a:gdLst/>
              <a:ahLst/>
              <a:cxnLst/>
              <a:rect l="l" t="t" r="r" b="b"/>
              <a:pathLst>
                <a:path h="2048510">
                  <a:moveTo>
                    <a:pt x="0" y="0"/>
                  </a:moveTo>
                  <a:lnTo>
                    <a:pt x="0" y="2047925"/>
                  </a:lnTo>
                </a:path>
              </a:pathLst>
            </a:custGeom>
            <a:ln w="12700">
              <a:solidFill>
                <a:srgbClr val="20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3995" y="2997874"/>
            <a:ext cx="6160770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Lea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C68A30"/>
                </a:solidFill>
                <a:latin typeface="Arial MT"/>
                <a:cs typeface="Arial MT"/>
              </a:rPr>
              <a:t>ni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n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g</a:t>
            </a:r>
            <a:r>
              <a:rPr sz="1400" spc="-114" dirty="0">
                <a:solidFill>
                  <a:srgbClr val="C68A3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u</a:t>
            </a:r>
            <a:r>
              <a:rPr sz="1400" spc="5" dirty="0">
                <a:solidFill>
                  <a:srgbClr val="C68A30"/>
                </a:solidFill>
                <a:latin typeface="Arial MT"/>
                <a:cs typeface="Arial MT"/>
              </a:rPr>
              <a:t>tc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10" dirty="0">
                <a:solidFill>
                  <a:srgbClr val="C68A30"/>
                </a:solidFill>
                <a:latin typeface="Arial MT"/>
                <a:cs typeface="Arial MT"/>
              </a:rPr>
              <a:t>m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  <a:p>
            <a:pPr marL="513715" indent="-319405">
              <a:lnSpc>
                <a:spcPct val="100000"/>
              </a:lnSpc>
              <a:spcBef>
                <a:spcPts val="130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kno</a:t>
            </a:r>
            <a:r>
              <a:rPr sz="1400" dirty="0">
                <a:latin typeface="Times New Roman"/>
                <a:cs typeface="Times New Roman"/>
              </a:rPr>
              <a:t>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bou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ce</a:t>
            </a:r>
            <a:r>
              <a:rPr sz="1400" spc="-10" dirty="0">
                <a:latin typeface="Times New Roman"/>
                <a:cs typeface="Times New Roman"/>
              </a:rPr>
              <a:t>pt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ct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bu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ti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95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Knowing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about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frontend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development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framework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angular,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vue,react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11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about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react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topics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components,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props,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state,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life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cycle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3994" y="24573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03669"/>
                </a:solidFill>
                <a:latin typeface="Times New Roman"/>
                <a:cs typeface="Times New Roman"/>
              </a:rPr>
              <a:t>Ta</a:t>
            </a: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k</a:t>
            </a:r>
            <a:r>
              <a:rPr sz="1800" b="1" spc="-10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-</a:t>
            </a:r>
            <a:r>
              <a:rPr sz="1800" b="1" spc="-9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091" y="611826"/>
            <a:ext cx="4650105" cy="176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095292"/>
                </a:solidFill>
                <a:latin typeface="Times New Roman"/>
                <a:cs typeface="Times New Roman"/>
              </a:rPr>
              <a:t>C</a:t>
            </a:r>
            <a:r>
              <a:rPr sz="1600" spc="-35" dirty="0">
                <a:solidFill>
                  <a:srgbClr val="095292"/>
                </a:solidFill>
                <a:latin typeface="Times New Roman"/>
                <a:cs typeface="Times New Roman"/>
              </a:rPr>
              <a:t>re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7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-16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85" dirty="0">
                <a:solidFill>
                  <a:srgbClr val="095292"/>
                </a:solidFill>
                <a:latin typeface="Times New Roman"/>
                <a:cs typeface="Times New Roman"/>
              </a:rPr>
              <a:t>v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i</a:t>
            </a:r>
            <a:r>
              <a:rPr sz="1600" spc="-15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35" dirty="0">
                <a:solidFill>
                  <a:srgbClr val="095292"/>
                </a:solidFill>
                <a:latin typeface="Times New Roman"/>
                <a:cs typeface="Times New Roman"/>
              </a:rPr>
              <a:t>u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r>
              <a:rPr sz="1600" spc="-18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095292"/>
                </a:solidFill>
                <a:latin typeface="Times New Roman"/>
                <a:cs typeface="Times New Roman"/>
              </a:rPr>
              <a:t>F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2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d</a:t>
            </a:r>
            <a:r>
              <a:rPr sz="1600" spc="-6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095292"/>
                </a:solidFill>
                <a:latin typeface="Times New Roman"/>
                <a:cs typeface="Times New Roman"/>
              </a:rPr>
              <a:t>P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-75" dirty="0">
                <a:solidFill>
                  <a:srgbClr val="095292"/>
                </a:solidFill>
                <a:latin typeface="Times New Roman"/>
                <a:cs typeface="Times New Roman"/>
              </a:rPr>
              <a:t>g</a:t>
            </a:r>
            <a:r>
              <a:rPr sz="1600" spc="-25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50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buChar char="▪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Draw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design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uniform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front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code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calculator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95"/>
              </a:spcBef>
              <a:buChar char="▪"/>
              <a:tabLst>
                <a:tab pos="469265" algn="l"/>
                <a:tab pos="469900" algn="l"/>
              </a:tabLst>
            </a:pP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sig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</a:t>
            </a:r>
            <a:r>
              <a:rPr sz="1400" spc="-15" dirty="0">
                <a:latin typeface="Times New Roman"/>
                <a:cs typeface="Times New Roman"/>
              </a:rPr>
              <a:t>erac</a:t>
            </a:r>
            <a:r>
              <a:rPr sz="1400" spc="-10" dirty="0">
                <a:latin typeface="Times New Roman"/>
                <a:cs typeface="Times New Roman"/>
              </a:rPr>
              <a:t>tiv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fr</a:t>
            </a:r>
            <a:r>
              <a:rPr sz="1400" spc="25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od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xt</a:t>
            </a:r>
            <a:r>
              <a:rPr sz="1400" dirty="0">
                <a:latin typeface="Times New Roman"/>
                <a:cs typeface="Times New Roman"/>
              </a:rPr>
              <a:t>-e</a:t>
            </a:r>
            <a:r>
              <a:rPr sz="1400" spc="5" dirty="0">
                <a:latin typeface="Times New Roman"/>
                <a:cs typeface="Times New Roman"/>
              </a:rPr>
              <a:t>di</a:t>
            </a:r>
            <a:r>
              <a:rPr sz="1400" spc="-10" dirty="0">
                <a:latin typeface="Times New Roman"/>
                <a:cs typeface="Times New Roman"/>
              </a:rPr>
              <a:t>tor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Eva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lu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ti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b="1" spc="-5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b="1" spc="-3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ric:</a:t>
            </a:r>
            <a:endParaRPr sz="1600">
              <a:latin typeface="Times New Roman"/>
              <a:cs typeface="Times New Roman"/>
            </a:endParaRPr>
          </a:p>
          <a:p>
            <a:pPr marL="477520" indent="-317500">
              <a:lnSpc>
                <a:spcPct val="100000"/>
              </a:lnSpc>
              <a:spcBef>
                <a:spcPts val="405"/>
              </a:spcBef>
              <a:buChar char="●"/>
              <a:tabLst>
                <a:tab pos="476884" algn="l"/>
                <a:tab pos="477520" algn="l"/>
              </a:tabLst>
            </a:pPr>
            <a:r>
              <a:rPr sz="1400" spc="-10" dirty="0">
                <a:latin typeface="Times New Roman"/>
                <a:cs typeface="Times New Roman"/>
              </a:rPr>
              <a:t>100</a:t>
            </a:r>
            <a:r>
              <a:rPr sz="1400" spc="50" dirty="0">
                <a:latin typeface="Times New Roman"/>
                <a:cs typeface="Times New Roman"/>
              </a:rPr>
              <a:t>%</a:t>
            </a:r>
            <a:r>
              <a:rPr sz="1400" spc="55" dirty="0">
                <a:latin typeface="Times New Roman"/>
                <a:cs typeface="Times New Roman"/>
              </a:rPr>
              <a:t>C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1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l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2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i</a:t>
            </a:r>
            <a:r>
              <a:rPr sz="1400" spc="2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</a:t>
            </a:r>
            <a:r>
              <a:rPr sz="1400" spc="-30" dirty="0">
                <a:latin typeface="Times New Roman"/>
                <a:cs typeface="Times New Roman"/>
              </a:rPr>
              <a:t>ov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8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848" y="177581"/>
            <a:ext cx="1525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 MT"/>
                <a:cs typeface="Arial MT"/>
              </a:rPr>
              <a:t>C</a:t>
            </a:r>
            <a:r>
              <a:rPr sz="1400" spc="-5" dirty="0">
                <a:latin typeface="Arial MT"/>
                <a:cs typeface="Arial MT"/>
              </a:rPr>
              <a:t>od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</a:t>
            </a:r>
            <a:r>
              <a:rPr sz="1400" spc="-5" dirty="0">
                <a:latin typeface="Arial MT"/>
                <a:cs typeface="Arial MT"/>
              </a:rPr>
              <a:t>o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5" dirty="0">
                <a:latin typeface="Arial MT"/>
                <a:cs typeface="Arial MT"/>
              </a:rPr>
              <a:t>on</a:t>
            </a:r>
            <a:r>
              <a:rPr sz="1400" dirty="0">
                <a:latin typeface="Arial MT"/>
                <a:cs typeface="Arial MT"/>
              </a:rPr>
              <a:t>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616" y="519683"/>
            <a:ext cx="7749527" cy="43129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728" y="664464"/>
            <a:ext cx="8273794" cy="37993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59" y="304800"/>
            <a:ext cx="7952231" cy="45201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048" y="630936"/>
            <a:ext cx="8022335" cy="39791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4281" y="192449"/>
            <a:ext cx="7759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0" dirty="0">
                <a:latin typeface="Arial MT"/>
                <a:cs typeface="Arial MT"/>
              </a:rPr>
              <a:t>OUTPUT: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170"/>
          </a:xfrm>
          <a:custGeom>
            <a:avLst/>
            <a:gdLst/>
            <a:ahLst/>
            <a:cxnLst/>
            <a:rect l="l" t="t" r="r" b="b"/>
            <a:pathLst>
              <a:path w="135890" h="344170">
                <a:moveTo>
                  <a:pt x="135382" y="0"/>
                </a:moveTo>
                <a:lnTo>
                  <a:pt x="0" y="0"/>
                </a:lnTo>
                <a:lnTo>
                  <a:pt x="0" y="344055"/>
                </a:lnTo>
                <a:lnTo>
                  <a:pt x="135382" y="344055"/>
                </a:lnTo>
                <a:lnTo>
                  <a:pt x="135382" y="0"/>
                </a:lnTo>
                <a:close/>
              </a:path>
            </a:pathLst>
          </a:custGeom>
          <a:solidFill>
            <a:srgbClr val="20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03"/>
            <a:ext cx="3884675" cy="33710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5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59" cy="822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7"/>
            <a:ext cx="82295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3472" y="1082040"/>
            <a:ext cx="82295" cy="822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3566159"/>
            <a:ext cx="82295" cy="822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2067" y="4376928"/>
            <a:ext cx="82295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1089660"/>
            <a:ext cx="82295" cy="8077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40505" y="1384046"/>
            <a:ext cx="2079625" cy="2079625"/>
            <a:chOff x="3540505" y="1384046"/>
            <a:chExt cx="2079625" cy="2079625"/>
          </a:xfrm>
        </p:grpSpPr>
        <p:sp>
          <p:nvSpPr>
            <p:cNvPr id="14" name="object 14"/>
            <p:cNvSpPr/>
            <p:nvPr/>
          </p:nvSpPr>
          <p:spPr>
            <a:xfrm>
              <a:off x="3552443" y="1395984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1026922" y="0"/>
                  </a:moveTo>
                  <a:lnTo>
                    <a:pt x="978573" y="1117"/>
                  </a:lnTo>
                  <a:lnTo>
                    <a:pt x="930808" y="4432"/>
                  </a:lnTo>
                  <a:lnTo>
                    <a:pt x="883666" y="9906"/>
                  </a:lnTo>
                  <a:lnTo>
                    <a:pt x="837196" y="17487"/>
                  </a:lnTo>
                  <a:lnTo>
                    <a:pt x="791451" y="27127"/>
                  </a:lnTo>
                  <a:lnTo>
                    <a:pt x="746480" y="38760"/>
                  </a:lnTo>
                  <a:lnTo>
                    <a:pt x="702335" y="52349"/>
                  </a:lnTo>
                  <a:lnTo>
                    <a:pt x="659053" y="67856"/>
                  </a:lnTo>
                  <a:lnTo>
                    <a:pt x="616699" y="85217"/>
                  </a:lnTo>
                  <a:lnTo>
                    <a:pt x="575310" y="104381"/>
                  </a:lnTo>
                  <a:lnTo>
                    <a:pt x="534936" y="125298"/>
                  </a:lnTo>
                  <a:lnTo>
                    <a:pt x="495630" y="147929"/>
                  </a:lnTo>
                  <a:lnTo>
                    <a:pt x="457454" y="172224"/>
                  </a:lnTo>
                  <a:lnTo>
                    <a:pt x="420433" y="198132"/>
                  </a:lnTo>
                  <a:lnTo>
                    <a:pt x="384632" y="225602"/>
                  </a:lnTo>
                  <a:lnTo>
                    <a:pt x="350100" y="254584"/>
                  </a:lnTo>
                  <a:lnTo>
                    <a:pt x="316877" y="285026"/>
                  </a:lnTo>
                  <a:lnTo>
                    <a:pt x="285026" y="316877"/>
                  </a:lnTo>
                  <a:lnTo>
                    <a:pt x="254584" y="350100"/>
                  </a:lnTo>
                  <a:lnTo>
                    <a:pt x="225602" y="384632"/>
                  </a:lnTo>
                  <a:lnTo>
                    <a:pt x="198132" y="420433"/>
                  </a:lnTo>
                  <a:lnTo>
                    <a:pt x="172224" y="457454"/>
                  </a:lnTo>
                  <a:lnTo>
                    <a:pt x="147929" y="495630"/>
                  </a:lnTo>
                  <a:lnTo>
                    <a:pt x="125298" y="534936"/>
                  </a:lnTo>
                  <a:lnTo>
                    <a:pt x="104381" y="575310"/>
                  </a:lnTo>
                  <a:lnTo>
                    <a:pt x="85217" y="616699"/>
                  </a:lnTo>
                  <a:lnTo>
                    <a:pt x="67856" y="659053"/>
                  </a:lnTo>
                  <a:lnTo>
                    <a:pt x="52349" y="702335"/>
                  </a:lnTo>
                  <a:lnTo>
                    <a:pt x="38760" y="746480"/>
                  </a:lnTo>
                  <a:lnTo>
                    <a:pt x="27127" y="791451"/>
                  </a:lnTo>
                  <a:lnTo>
                    <a:pt x="17487" y="837196"/>
                  </a:lnTo>
                  <a:lnTo>
                    <a:pt x="9906" y="883666"/>
                  </a:lnTo>
                  <a:lnTo>
                    <a:pt x="4432" y="930808"/>
                  </a:lnTo>
                  <a:lnTo>
                    <a:pt x="1117" y="978573"/>
                  </a:lnTo>
                  <a:lnTo>
                    <a:pt x="0" y="1026922"/>
                  </a:lnTo>
                  <a:lnTo>
                    <a:pt x="1117" y="1075258"/>
                  </a:lnTo>
                  <a:lnTo>
                    <a:pt x="4432" y="1123035"/>
                  </a:lnTo>
                  <a:lnTo>
                    <a:pt x="9906" y="1170178"/>
                  </a:lnTo>
                  <a:lnTo>
                    <a:pt x="17487" y="1216647"/>
                  </a:lnTo>
                  <a:lnTo>
                    <a:pt x="27127" y="1262380"/>
                  </a:lnTo>
                  <a:lnTo>
                    <a:pt x="38760" y="1307363"/>
                  </a:lnTo>
                  <a:lnTo>
                    <a:pt x="52349" y="1351508"/>
                  </a:lnTo>
                  <a:lnTo>
                    <a:pt x="67856" y="1394790"/>
                  </a:lnTo>
                  <a:lnTo>
                    <a:pt x="85217" y="1437144"/>
                  </a:lnTo>
                  <a:lnTo>
                    <a:pt x="104381" y="1478534"/>
                  </a:lnTo>
                  <a:lnTo>
                    <a:pt x="125298" y="1518907"/>
                  </a:lnTo>
                  <a:lnTo>
                    <a:pt x="147929" y="1558213"/>
                  </a:lnTo>
                  <a:lnTo>
                    <a:pt x="172224" y="1596390"/>
                  </a:lnTo>
                  <a:lnTo>
                    <a:pt x="198132" y="1633410"/>
                  </a:lnTo>
                  <a:lnTo>
                    <a:pt x="225602" y="1669211"/>
                  </a:lnTo>
                  <a:lnTo>
                    <a:pt x="254584" y="1703743"/>
                  </a:lnTo>
                  <a:lnTo>
                    <a:pt x="285026" y="1736966"/>
                  </a:lnTo>
                  <a:lnTo>
                    <a:pt x="316877" y="1768817"/>
                  </a:lnTo>
                  <a:lnTo>
                    <a:pt x="350100" y="1799259"/>
                  </a:lnTo>
                  <a:lnTo>
                    <a:pt x="384632" y="1828241"/>
                  </a:lnTo>
                  <a:lnTo>
                    <a:pt x="420433" y="1855711"/>
                  </a:lnTo>
                  <a:lnTo>
                    <a:pt x="457454" y="1881619"/>
                  </a:lnTo>
                  <a:lnTo>
                    <a:pt x="495630" y="1905901"/>
                  </a:lnTo>
                  <a:lnTo>
                    <a:pt x="534936" y="1928545"/>
                  </a:lnTo>
                  <a:lnTo>
                    <a:pt x="575310" y="1949462"/>
                  </a:lnTo>
                  <a:lnTo>
                    <a:pt x="616699" y="1968627"/>
                  </a:lnTo>
                  <a:lnTo>
                    <a:pt x="659053" y="1985987"/>
                  </a:lnTo>
                  <a:lnTo>
                    <a:pt x="702335" y="2001494"/>
                  </a:lnTo>
                  <a:lnTo>
                    <a:pt x="746480" y="2015083"/>
                  </a:lnTo>
                  <a:lnTo>
                    <a:pt x="791451" y="2026716"/>
                  </a:lnTo>
                  <a:lnTo>
                    <a:pt x="837196" y="2036356"/>
                  </a:lnTo>
                  <a:lnTo>
                    <a:pt x="883666" y="2043925"/>
                  </a:lnTo>
                  <a:lnTo>
                    <a:pt x="930808" y="2049399"/>
                  </a:lnTo>
                  <a:lnTo>
                    <a:pt x="978573" y="2052726"/>
                  </a:lnTo>
                  <a:lnTo>
                    <a:pt x="1026922" y="2053844"/>
                  </a:lnTo>
                  <a:lnTo>
                    <a:pt x="1075258" y="2052726"/>
                  </a:lnTo>
                  <a:lnTo>
                    <a:pt x="1123035" y="2049399"/>
                  </a:lnTo>
                  <a:lnTo>
                    <a:pt x="1170178" y="2043925"/>
                  </a:lnTo>
                  <a:lnTo>
                    <a:pt x="1216647" y="2036356"/>
                  </a:lnTo>
                  <a:lnTo>
                    <a:pt x="1262380" y="2026716"/>
                  </a:lnTo>
                  <a:lnTo>
                    <a:pt x="1307363" y="2015083"/>
                  </a:lnTo>
                  <a:lnTo>
                    <a:pt x="1351508" y="2001494"/>
                  </a:lnTo>
                  <a:lnTo>
                    <a:pt x="1394790" y="1985987"/>
                  </a:lnTo>
                  <a:lnTo>
                    <a:pt x="1437144" y="1968627"/>
                  </a:lnTo>
                  <a:lnTo>
                    <a:pt x="1478534" y="1949462"/>
                  </a:lnTo>
                  <a:lnTo>
                    <a:pt x="1518907" y="1928545"/>
                  </a:lnTo>
                  <a:lnTo>
                    <a:pt x="1558213" y="1905901"/>
                  </a:lnTo>
                  <a:lnTo>
                    <a:pt x="1596390" y="1881619"/>
                  </a:lnTo>
                  <a:lnTo>
                    <a:pt x="1633410" y="1855711"/>
                  </a:lnTo>
                  <a:lnTo>
                    <a:pt x="1669211" y="1828241"/>
                  </a:lnTo>
                  <a:lnTo>
                    <a:pt x="1703743" y="1799259"/>
                  </a:lnTo>
                  <a:lnTo>
                    <a:pt x="1736966" y="1768817"/>
                  </a:lnTo>
                  <a:lnTo>
                    <a:pt x="1768817" y="1736966"/>
                  </a:lnTo>
                  <a:lnTo>
                    <a:pt x="1799259" y="1703743"/>
                  </a:lnTo>
                  <a:lnTo>
                    <a:pt x="1828241" y="1669211"/>
                  </a:lnTo>
                  <a:lnTo>
                    <a:pt x="1855711" y="1633410"/>
                  </a:lnTo>
                  <a:lnTo>
                    <a:pt x="1881619" y="1596390"/>
                  </a:lnTo>
                  <a:lnTo>
                    <a:pt x="1905901" y="1558213"/>
                  </a:lnTo>
                  <a:lnTo>
                    <a:pt x="1928545" y="1518907"/>
                  </a:lnTo>
                  <a:lnTo>
                    <a:pt x="1949462" y="1478534"/>
                  </a:lnTo>
                  <a:lnTo>
                    <a:pt x="1968627" y="1437144"/>
                  </a:lnTo>
                  <a:lnTo>
                    <a:pt x="1985987" y="1394790"/>
                  </a:lnTo>
                  <a:lnTo>
                    <a:pt x="2001494" y="1351508"/>
                  </a:lnTo>
                  <a:lnTo>
                    <a:pt x="2015083" y="1307363"/>
                  </a:lnTo>
                  <a:lnTo>
                    <a:pt x="2026716" y="1262380"/>
                  </a:lnTo>
                  <a:lnTo>
                    <a:pt x="2036356" y="1216647"/>
                  </a:lnTo>
                  <a:lnTo>
                    <a:pt x="2043925" y="1170178"/>
                  </a:lnTo>
                  <a:lnTo>
                    <a:pt x="2049399" y="1123035"/>
                  </a:lnTo>
                  <a:lnTo>
                    <a:pt x="2052726" y="1075258"/>
                  </a:lnTo>
                  <a:lnTo>
                    <a:pt x="2053844" y="1026922"/>
                  </a:lnTo>
                  <a:lnTo>
                    <a:pt x="2052726" y="978573"/>
                  </a:lnTo>
                  <a:lnTo>
                    <a:pt x="2049399" y="930808"/>
                  </a:lnTo>
                  <a:lnTo>
                    <a:pt x="2043925" y="883666"/>
                  </a:lnTo>
                  <a:lnTo>
                    <a:pt x="2036356" y="837196"/>
                  </a:lnTo>
                  <a:lnTo>
                    <a:pt x="2026716" y="791451"/>
                  </a:lnTo>
                  <a:lnTo>
                    <a:pt x="2015083" y="746480"/>
                  </a:lnTo>
                  <a:lnTo>
                    <a:pt x="2001494" y="702335"/>
                  </a:lnTo>
                  <a:lnTo>
                    <a:pt x="1985987" y="659053"/>
                  </a:lnTo>
                  <a:lnTo>
                    <a:pt x="1968627" y="616699"/>
                  </a:lnTo>
                  <a:lnTo>
                    <a:pt x="1949462" y="575310"/>
                  </a:lnTo>
                  <a:lnTo>
                    <a:pt x="1928545" y="534936"/>
                  </a:lnTo>
                  <a:lnTo>
                    <a:pt x="1905901" y="495630"/>
                  </a:lnTo>
                  <a:lnTo>
                    <a:pt x="1881619" y="457454"/>
                  </a:lnTo>
                  <a:lnTo>
                    <a:pt x="1855711" y="420433"/>
                  </a:lnTo>
                  <a:lnTo>
                    <a:pt x="1828241" y="384632"/>
                  </a:lnTo>
                  <a:lnTo>
                    <a:pt x="1799259" y="350100"/>
                  </a:lnTo>
                  <a:lnTo>
                    <a:pt x="1768817" y="316877"/>
                  </a:lnTo>
                  <a:lnTo>
                    <a:pt x="1736966" y="285026"/>
                  </a:lnTo>
                  <a:lnTo>
                    <a:pt x="1703743" y="254584"/>
                  </a:lnTo>
                  <a:lnTo>
                    <a:pt x="1669211" y="225602"/>
                  </a:lnTo>
                  <a:lnTo>
                    <a:pt x="1633410" y="198132"/>
                  </a:lnTo>
                  <a:lnTo>
                    <a:pt x="1596390" y="172224"/>
                  </a:lnTo>
                  <a:lnTo>
                    <a:pt x="1558213" y="147929"/>
                  </a:lnTo>
                  <a:lnTo>
                    <a:pt x="1518907" y="125298"/>
                  </a:lnTo>
                  <a:lnTo>
                    <a:pt x="1478534" y="104381"/>
                  </a:lnTo>
                  <a:lnTo>
                    <a:pt x="1437144" y="85217"/>
                  </a:lnTo>
                  <a:lnTo>
                    <a:pt x="1394790" y="67856"/>
                  </a:lnTo>
                  <a:lnTo>
                    <a:pt x="1351508" y="52349"/>
                  </a:lnTo>
                  <a:lnTo>
                    <a:pt x="1307363" y="38760"/>
                  </a:lnTo>
                  <a:lnTo>
                    <a:pt x="1262380" y="27127"/>
                  </a:lnTo>
                  <a:lnTo>
                    <a:pt x="1216647" y="17487"/>
                  </a:lnTo>
                  <a:lnTo>
                    <a:pt x="1170178" y="9906"/>
                  </a:lnTo>
                  <a:lnTo>
                    <a:pt x="1123035" y="4432"/>
                  </a:lnTo>
                  <a:lnTo>
                    <a:pt x="1075258" y="1117"/>
                  </a:lnTo>
                  <a:lnTo>
                    <a:pt x="102692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3205" y="1396746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0" y="1026921"/>
                  </a:moveTo>
                  <a:lnTo>
                    <a:pt x="1117" y="978573"/>
                  </a:lnTo>
                  <a:lnTo>
                    <a:pt x="4432" y="930808"/>
                  </a:lnTo>
                  <a:lnTo>
                    <a:pt x="9906" y="883665"/>
                  </a:lnTo>
                  <a:lnTo>
                    <a:pt x="17487" y="837196"/>
                  </a:lnTo>
                  <a:lnTo>
                    <a:pt x="27127" y="791451"/>
                  </a:lnTo>
                  <a:lnTo>
                    <a:pt x="38760" y="746480"/>
                  </a:lnTo>
                  <a:lnTo>
                    <a:pt x="52349" y="702335"/>
                  </a:lnTo>
                  <a:lnTo>
                    <a:pt x="67856" y="659053"/>
                  </a:lnTo>
                  <a:lnTo>
                    <a:pt x="85217" y="616699"/>
                  </a:lnTo>
                  <a:lnTo>
                    <a:pt x="104381" y="575309"/>
                  </a:lnTo>
                  <a:lnTo>
                    <a:pt x="125298" y="534936"/>
                  </a:lnTo>
                  <a:lnTo>
                    <a:pt x="147929" y="495630"/>
                  </a:lnTo>
                  <a:lnTo>
                    <a:pt x="172224" y="457453"/>
                  </a:lnTo>
                  <a:lnTo>
                    <a:pt x="198132" y="420433"/>
                  </a:lnTo>
                  <a:lnTo>
                    <a:pt x="225602" y="384632"/>
                  </a:lnTo>
                  <a:lnTo>
                    <a:pt x="254584" y="350100"/>
                  </a:lnTo>
                  <a:lnTo>
                    <a:pt x="285026" y="316877"/>
                  </a:lnTo>
                  <a:lnTo>
                    <a:pt x="316877" y="285026"/>
                  </a:lnTo>
                  <a:lnTo>
                    <a:pt x="350100" y="254584"/>
                  </a:lnTo>
                  <a:lnTo>
                    <a:pt x="384632" y="225602"/>
                  </a:lnTo>
                  <a:lnTo>
                    <a:pt x="420433" y="198132"/>
                  </a:lnTo>
                  <a:lnTo>
                    <a:pt x="457454" y="172224"/>
                  </a:lnTo>
                  <a:lnTo>
                    <a:pt x="495630" y="147929"/>
                  </a:lnTo>
                  <a:lnTo>
                    <a:pt x="534936" y="125298"/>
                  </a:lnTo>
                  <a:lnTo>
                    <a:pt x="575310" y="104381"/>
                  </a:lnTo>
                  <a:lnTo>
                    <a:pt x="616699" y="85216"/>
                  </a:lnTo>
                  <a:lnTo>
                    <a:pt x="659053" y="67856"/>
                  </a:lnTo>
                  <a:lnTo>
                    <a:pt x="702335" y="52349"/>
                  </a:lnTo>
                  <a:lnTo>
                    <a:pt x="746480" y="38760"/>
                  </a:lnTo>
                  <a:lnTo>
                    <a:pt x="791451" y="27127"/>
                  </a:lnTo>
                  <a:lnTo>
                    <a:pt x="837196" y="17487"/>
                  </a:lnTo>
                  <a:lnTo>
                    <a:pt x="883666" y="9905"/>
                  </a:lnTo>
                  <a:lnTo>
                    <a:pt x="930808" y="4432"/>
                  </a:lnTo>
                  <a:lnTo>
                    <a:pt x="978573" y="1117"/>
                  </a:lnTo>
                  <a:lnTo>
                    <a:pt x="1026922" y="0"/>
                  </a:lnTo>
                  <a:lnTo>
                    <a:pt x="1075258" y="1117"/>
                  </a:lnTo>
                  <a:lnTo>
                    <a:pt x="1123035" y="4432"/>
                  </a:lnTo>
                  <a:lnTo>
                    <a:pt x="1170178" y="9905"/>
                  </a:lnTo>
                  <a:lnTo>
                    <a:pt x="1216647" y="17487"/>
                  </a:lnTo>
                  <a:lnTo>
                    <a:pt x="1262380" y="27127"/>
                  </a:lnTo>
                  <a:lnTo>
                    <a:pt x="1307363" y="38760"/>
                  </a:lnTo>
                  <a:lnTo>
                    <a:pt x="1351508" y="52349"/>
                  </a:lnTo>
                  <a:lnTo>
                    <a:pt x="1394790" y="67856"/>
                  </a:lnTo>
                  <a:lnTo>
                    <a:pt x="1437144" y="85216"/>
                  </a:lnTo>
                  <a:lnTo>
                    <a:pt x="1478534" y="104381"/>
                  </a:lnTo>
                  <a:lnTo>
                    <a:pt x="1518907" y="125298"/>
                  </a:lnTo>
                  <a:lnTo>
                    <a:pt x="1558213" y="147929"/>
                  </a:lnTo>
                  <a:lnTo>
                    <a:pt x="1596390" y="172224"/>
                  </a:lnTo>
                  <a:lnTo>
                    <a:pt x="1633410" y="198132"/>
                  </a:lnTo>
                  <a:lnTo>
                    <a:pt x="1669211" y="225602"/>
                  </a:lnTo>
                  <a:lnTo>
                    <a:pt x="1703743" y="254584"/>
                  </a:lnTo>
                  <a:lnTo>
                    <a:pt x="1736966" y="285026"/>
                  </a:lnTo>
                  <a:lnTo>
                    <a:pt x="1768817" y="316877"/>
                  </a:lnTo>
                  <a:lnTo>
                    <a:pt x="1799259" y="350100"/>
                  </a:lnTo>
                  <a:lnTo>
                    <a:pt x="1828241" y="384632"/>
                  </a:lnTo>
                  <a:lnTo>
                    <a:pt x="1855711" y="420433"/>
                  </a:lnTo>
                  <a:lnTo>
                    <a:pt x="1881619" y="457453"/>
                  </a:lnTo>
                  <a:lnTo>
                    <a:pt x="1905901" y="495630"/>
                  </a:lnTo>
                  <a:lnTo>
                    <a:pt x="1928545" y="534936"/>
                  </a:lnTo>
                  <a:lnTo>
                    <a:pt x="1949462" y="575309"/>
                  </a:lnTo>
                  <a:lnTo>
                    <a:pt x="1968627" y="616699"/>
                  </a:lnTo>
                  <a:lnTo>
                    <a:pt x="1985987" y="659053"/>
                  </a:lnTo>
                  <a:lnTo>
                    <a:pt x="2001494" y="702335"/>
                  </a:lnTo>
                  <a:lnTo>
                    <a:pt x="2015083" y="746480"/>
                  </a:lnTo>
                  <a:lnTo>
                    <a:pt x="2026716" y="791451"/>
                  </a:lnTo>
                  <a:lnTo>
                    <a:pt x="2036356" y="837196"/>
                  </a:lnTo>
                  <a:lnTo>
                    <a:pt x="2043925" y="883665"/>
                  </a:lnTo>
                  <a:lnTo>
                    <a:pt x="2049411" y="930808"/>
                  </a:lnTo>
                  <a:lnTo>
                    <a:pt x="2052726" y="978573"/>
                  </a:lnTo>
                  <a:lnTo>
                    <a:pt x="2053844" y="1026921"/>
                  </a:lnTo>
                  <a:lnTo>
                    <a:pt x="2052726" y="1075258"/>
                  </a:lnTo>
                  <a:lnTo>
                    <a:pt x="2049411" y="1123035"/>
                  </a:lnTo>
                  <a:lnTo>
                    <a:pt x="2043925" y="1170177"/>
                  </a:lnTo>
                  <a:lnTo>
                    <a:pt x="2036356" y="1216647"/>
                  </a:lnTo>
                  <a:lnTo>
                    <a:pt x="2026716" y="1262379"/>
                  </a:lnTo>
                  <a:lnTo>
                    <a:pt x="2015083" y="1307363"/>
                  </a:lnTo>
                  <a:lnTo>
                    <a:pt x="2001494" y="1351508"/>
                  </a:lnTo>
                  <a:lnTo>
                    <a:pt x="1985987" y="1394790"/>
                  </a:lnTo>
                  <a:lnTo>
                    <a:pt x="1968627" y="1437144"/>
                  </a:lnTo>
                  <a:lnTo>
                    <a:pt x="1949462" y="1478533"/>
                  </a:lnTo>
                  <a:lnTo>
                    <a:pt x="1928545" y="1518907"/>
                  </a:lnTo>
                  <a:lnTo>
                    <a:pt x="1905901" y="1558213"/>
                  </a:lnTo>
                  <a:lnTo>
                    <a:pt x="1881619" y="1596389"/>
                  </a:lnTo>
                  <a:lnTo>
                    <a:pt x="1855711" y="1633410"/>
                  </a:lnTo>
                  <a:lnTo>
                    <a:pt x="1828241" y="1669211"/>
                  </a:lnTo>
                  <a:lnTo>
                    <a:pt x="1799259" y="1703743"/>
                  </a:lnTo>
                  <a:lnTo>
                    <a:pt x="1768817" y="1736966"/>
                  </a:lnTo>
                  <a:lnTo>
                    <a:pt x="1736966" y="1768817"/>
                  </a:lnTo>
                  <a:lnTo>
                    <a:pt x="1703743" y="1799259"/>
                  </a:lnTo>
                  <a:lnTo>
                    <a:pt x="1669211" y="1828241"/>
                  </a:lnTo>
                  <a:lnTo>
                    <a:pt x="1633410" y="1855711"/>
                  </a:lnTo>
                  <a:lnTo>
                    <a:pt x="1596390" y="1881619"/>
                  </a:lnTo>
                  <a:lnTo>
                    <a:pt x="1558213" y="1905901"/>
                  </a:lnTo>
                  <a:lnTo>
                    <a:pt x="1518907" y="1928545"/>
                  </a:lnTo>
                  <a:lnTo>
                    <a:pt x="1478534" y="1949462"/>
                  </a:lnTo>
                  <a:lnTo>
                    <a:pt x="1437144" y="1968627"/>
                  </a:lnTo>
                  <a:lnTo>
                    <a:pt x="1394790" y="1985987"/>
                  </a:lnTo>
                  <a:lnTo>
                    <a:pt x="1351508" y="2001494"/>
                  </a:lnTo>
                  <a:lnTo>
                    <a:pt x="1307363" y="2015083"/>
                  </a:lnTo>
                  <a:lnTo>
                    <a:pt x="1262380" y="2026716"/>
                  </a:lnTo>
                  <a:lnTo>
                    <a:pt x="1216647" y="2036356"/>
                  </a:lnTo>
                  <a:lnTo>
                    <a:pt x="1170178" y="2043925"/>
                  </a:lnTo>
                  <a:lnTo>
                    <a:pt x="1123035" y="2049399"/>
                  </a:lnTo>
                  <a:lnTo>
                    <a:pt x="1075258" y="2052726"/>
                  </a:lnTo>
                  <a:lnTo>
                    <a:pt x="1026922" y="2053843"/>
                  </a:lnTo>
                  <a:lnTo>
                    <a:pt x="978573" y="2052726"/>
                  </a:lnTo>
                  <a:lnTo>
                    <a:pt x="930808" y="2049399"/>
                  </a:lnTo>
                  <a:lnTo>
                    <a:pt x="883666" y="2043925"/>
                  </a:lnTo>
                  <a:lnTo>
                    <a:pt x="837196" y="2036356"/>
                  </a:lnTo>
                  <a:lnTo>
                    <a:pt x="791451" y="2026716"/>
                  </a:lnTo>
                  <a:lnTo>
                    <a:pt x="746480" y="2015083"/>
                  </a:lnTo>
                  <a:lnTo>
                    <a:pt x="702335" y="2001494"/>
                  </a:lnTo>
                  <a:lnTo>
                    <a:pt x="659053" y="1985987"/>
                  </a:lnTo>
                  <a:lnTo>
                    <a:pt x="616699" y="1968627"/>
                  </a:lnTo>
                  <a:lnTo>
                    <a:pt x="575310" y="1949462"/>
                  </a:lnTo>
                  <a:lnTo>
                    <a:pt x="534936" y="1928545"/>
                  </a:lnTo>
                  <a:lnTo>
                    <a:pt x="495630" y="1905901"/>
                  </a:lnTo>
                  <a:lnTo>
                    <a:pt x="457454" y="1881619"/>
                  </a:lnTo>
                  <a:lnTo>
                    <a:pt x="420433" y="1855711"/>
                  </a:lnTo>
                  <a:lnTo>
                    <a:pt x="384632" y="1828241"/>
                  </a:lnTo>
                  <a:lnTo>
                    <a:pt x="350100" y="1799259"/>
                  </a:lnTo>
                  <a:lnTo>
                    <a:pt x="316877" y="1768817"/>
                  </a:lnTo>
                  <a:lnTo>
                    <a:pt x="285026" y="1736966"/>
                  </a:lnTo>
                  <a:lnTo>
                    <a:pt x="254584" y="1703743"/>
                  </a:lnTo>
                  <a:lnTo>
                    <a:pt x="225602" y="1669211"/>
                  </a:lnTo>
                  <a:lnTo>
                    <a:pt x="198132" y="1633410"/>
                  </a:lnTo>
                  <a:lnTo>
                    <a:pt x="172224" y="1596389"/>
                  </a:lnTo>
                  <a:lnTo>
                    <a:pt x="147929" y="1558213"/>
                  </a:lnTo>
                  <a:lnTo>
                    <a:pt x="125298" y="1518907"/>
                  </a:lnTo>
                  <a:lnTo>
                    <a:pt x="104381" y="1478533"/>
                  </a:lnTo>
                  <a:lnTo>
                    <a:pt x="85217" y="1437144"/>
                  </a:lnTo>
                  <a:lnTo>
                    <a:pt x="67856" y="1394790"/>
                  </a:lnTo>
                  <a:lnTo>
                    <a:pt x="52349" y="1351508"/>
                  </a:lnTo>
                  <a:lnTo>
                    <a:pt x="38760" y="1307363"/>
                  </a:lnTo>
                  <a:lnTo>
                    <a:pt x="27127" y="1262379"/>
                  </a:lnTo>
                  <a:lnTo>
                    <a:pt x="17487" y="1216647"/>
                  </a:lnTo>
                  <a:lnTo>
                    <a:pt x="9906" y="1170177"/>
                  </a:lnTo>
                  <a:lnTo>
                    <a:pt x="4432" y="1123035"/>
                  </a:lnTo>
                  <a:lnTo>
                    <a:pt x="1117" y="1075258"/>
                  </a:lnTo>
                  <a:lnTo>
                    <a:pt x="0" y="1026921"/>
                  </a:lnTo>
                  <a:close/>
                </a:path>
              </a:pathLst>
            </a:custGeom>
            <a:ln w="254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3" y="1449324"/>
              <a:ext cx="1946275" cy="1944370"/>
            </a:xfrm>
            <a:custGeom>
              <a:avLst/>
              <a:gdLst/>
              <a:ahLst/>
              <a:cxnLst/>
              <a:rect l="l" t="t" r="r" b="b"/>
              <a:pathLst>
                <a:path w="1946275" h="1944370">
                  <a:moveTo>
                    <a:pt x="973010" y="0"/>
                  </a:moveTo>
                  <a:lnTo>
                    <a:pt x="924445" y="1193"/>
                  </a:lnTo>
                  <a:lnTo>
                    <a:pt x="876503" y="4724"/>
                  </a:lnTo>
                  <a:lnTo>
                    <a:pt x="829221" y="10541"/>
                  </a:lnTo>
                  <a:lnTo>
                    <a:pt x="782675" y="18592"/>
                  </a:lnTo>
                  <a:lnTo>
                    <a:pt x="736917" y="28816"/>
                  </a:lnTo>
                  <a:lnTo>
                    <a:pt x="691997" y="41160"/>
                  </a:lnTo>
                  <a:lnTo>
                    <a:pt x="647966" y="55562"/>
                  </a:lnTo>
                  <a:lnTo>
                    <a:pt x="604888" y="71983"/>
                  </a:lnTo>
                  <a:lnTo>
                    <a:pt x="562813" y="90347"/>
                  </a:lnTo>
                  <a:lnTo>
                    <a:pt x="521804" y="110617"/>
                  </a:lnTo>
                  <a:lnTo>
                    <a:pt x="481914" y="132727"/>
                  </a:lnTo>
                  <a:lnTo>
                    <a:pt x="443191" y="156616"/>
                  </a:lnTo>
                  <a:lnTo>
                    <a:pt x="405714" y="182232"/>
                  </a:lnTo>
                  <a:lnTo>
                    <a:pt x="369506" y="209537"/>
                  </a:lnTo>
                  <a:lnTo>
                    <a:pt x="334645" y="238442"/>
                  </a:lnTo>
                  <a:lnTo>
                    <a:pt x="301180" y="268922"/>
                  </a:lnTo>
                  <a:lnTo>
                    <a:pt x="269163" y="300901"/>
                  </a:lnTo>
                  <a:lnTo>
                    <a:pt x="238658" y="334340"/>
                  </a:lnTo>
                  <a:lnTo>
                    <a:pt x="209727" y="369163"/>
                  </a:lnTo>
                  <a:lnTo>
                    <a:pt x="182397" y="405333"/>
                  </a:lnTo>
                  <a:lnTo>
                    <a:pt x="156756" y="442785"/>
                  </a:lnTo>
                  <a:lnTo>
                    <a:pt x="132842" y="481469"/>
                  </a:lnTo>
                  <a:lnTo>
                    <a:pt x="110718" y="521322"/>
                  </a:lnTo>
                  <a:lnTo>
                    <a:pt x="90436" y="562305"/>
                  </a:lnTo>
                  <a:lnTo>
                    <a:pt x="72047" y="604329"/>
                  </a:lnTo>
                  <a:lnTo>
                    <a:pt x="55613" y="647369"/>
                  </a:lnTo>
                  <a:lnTo>
                    <a:pt x="41198" y="691362"/>
                  </a:lnTo>
                  <a:lnTo>
                    <a:pt x="28841" y="736244"/>
                  </a:lnTo>
                  <a:lnTo>
                    <a:pt x="18605" y="781964"/>
                  </a:lnTo>
                  <a:lnTo>
                    <a:pt x="10553" y="828471"/>
                  </a:lnTo>
                  <a:lnTo>
                    <a:pt x="4724" y="875703"/>
                  </a:lnTo>
                  <a:lnTo>
                    <a:pt x="1193" y="923607"/>
                  </a:lnTo>
                  <a:lnTo>
                    <a:pt x="0" y="972121"/>
                  </a:lnTo>
                  <a:lnTo>
                    <a:pt x="1193" y="1020635"/>
                  </a:lnTo>
                  <a:lnTo>
                    <a:pt x="4724" y="1068539"/>
                  </a:lnTo>
                  <a:lnTo>
                    <a:pt x="10553" y="1115771"/>
                  </a:lnTo>
                  <a:lnTo>
                    <a:pt x="18605" y="1162278"/>
                  </a:lnTo>
                  <a:lnTo>
                    <a:pt x="28841" y="1207998"/>
                  </a:lnTo>
                  <a:lnTo>
                    <a:pt x="41198" y="1252880"/>
                  </a:lnTo>
                  <a:lnTo>
                    <a:pt x="55613" y="1296873"/>
                  </a:lnTo>
                  <a:lnTo>
                    <a:pt x="72047" y="1339913"/>
                  </a:lnTo>
                  <a:lnTo>
                    <a:pt x="90436" y="1381937"/>
                  </a:lnTo>
                  <a:lnTo>
                    <a:pt x="110718" y="1422920"/>
                  </a:lnTo>
                  <a:lnTo>
                    <a:pt x="132842" y="1462773"/>
                  </a:lnTo>
                  <a:lnTo>
                    <a:pt x="156756" y="1501457"/>
                  </a:lnTo>
                  <a:lnTo>
                    <a:pt x="182397" y="1538909"/>
                  </a:lnTo>
                  <a:lnTo>
                    <a:pt x="209727" y="1575079"/>
                  </a:lnTo>
                  <a:lnTo>
                    <a:pt x="238658" y="1609902"/>
                  </a:lnTo>
                  <a:lnTo>
                    <a:pt x="269163" y="1643341"/>
                  </a:lnTo>
                  <a:lnTo>
                    <a:pt x="301180" y="1675320"/>
                  </a:lnTo>
                  <a:lnTo>
                    <a:pt x="334645" y="1705800"/>
                  </a:lnTo>
                  <a:lnTo>
                    <a:pt x="369506" y="1734705"/>
                  </a:lnTo>
                  <a:lnTo>
                    <a:pt x="405714" y="1762010"/>
                  </a:lnTo>
                  <a:lnTo>
                    <a:pt x="443191" y="1787626"/>
                  </a:lnTo>
                  <a:lnTo>
                    <a:pt x="481914" y="1811515"/>
                  </a:lnTo>
                  <a:lnTo>
                    <a:pt x="521804" y="1833626"/>
                  </a:lnTo>
                  <a:lnTo>
                    <a:pt x="562813" y="1853895"/>
                  </a:lnTo>
                  <a:lnTo>
                    <a:pt x="604888" y="1872259"/>
                  </a:lnTo>
                  <a:lnTo>
                    <a:pt x="647966" y="1888680"/>
                  </a:lnTo>
                  <a:lnTo>
                    <a:pt x="691997" y="1903082"/>
                  </a:lnTo>
                  <a:lnTo>
                    <a:pt x="736917" y="1915426"/>
                  </a:lnTo>
                  <a:lnTo>
                    <a:pt x="782675" y="1925650"/>
                  </a:lnTo>
                  <a:lnTo>
                    <a:pt x="829221" y="1933702"/>
                  </a:lnTo>
                  <a:lnTo>
                    <a:pt x="876503" y="1939518"/>
                  </a:lnTo>
                  <a:lnTo>
                    <a:pt x="924445" y="1943049"/>
                  </a:lnTo>
                  <a:lnTo>
                    <a:pt x="973010" y="1944243"/>
                  </a:lnTo>
                  <a:lnTo>
                    <a:pt x="1021575" y="1943049"/>
                  </a:lnTo>
                  <a:lnTo>
                    <a:pt x="1069517" y="1939518"/>
                  </a:lnTo>
                  <a:lnTo>
                    <a:pt x="1116799" y="1933702"/>
                  </a:lnTo>
                  <a:lnTo>
                    <a:pt x="1163345" y="1925650"/>
                  </a:lnTo>
                  <a:lnTo>
                    <a:pt x="1209103" y="1915426"/>
                  </a:lnTo>
                  <a:lnTo>
                    <a:pt x="1254023" y="1903082"/>
                  </a:lnTo>
                  <a:lnTo>
                    <a:pt x="1298054" y="1888680"/>
                  </a:lnTo>
                  <a:lnTo>
                    <a:pt x="1341132" y="1872259"/>
                  </a:lnTo>
                  <a:lnTo>
                    <a:pt x="1383207" y="1853895"/>
                  </a:lnTo>
                  <a:lnTo>
                    <a:pt x="1424216" y="1833626"/>
                  </a:lnTo>
                  <a:lnTo>
                    <a:pt x="1464106" y="1811515"/>
                  </a:lnTo>
                  <a:lnTo>
                    <a:pt x="1502829" y="1787626"/>
                  </a:lnTo>
                  <a:lnTo>
                    <a:pt x="1540306" y="1762010"/>
                  </a:lnTo>
                  <a:lnTo>
                    <a:pt x="1576514" y="1734705"/>
                  </a:lnTo>
                  <a:lnTo>
                    <a:pt x="1611376" y="1705800"/>
                  </a:lnTo>
                  <a:lnTo>
                    <a:pt x="1644840" y="1675320"/>
                  </a:lnTo>
                  <a:lnTo>
                    <a:pt x="1676857" y="1643341"/>
                  </a:lnTo>
                  <a:lnTo>
                    <a:pt x="1707362" y="1609902"/>
                  </a:lnTo>
                  <a:lnTo>
                    <a:pt x="1736293" y="1575079"/>
                  </a:lnTo>
                  <a:lnTo>
                    <a:pt x="1763623" y="1538909"/>
                  </a:lnTo>
                  <a:lnTo>
                    <a:pt x="1789264" y="1501457"/>
                  </a:lnTo>
                  <a:lnTo>
                    <a:pt x="1813179" y="1462773"/>
                  </a:lnTo>
                  <a:lnTo>
                    <a:pt x="1835302" y="1422920"/>
                  </a:lnTo>
                  <a:lnTo>
                    <a:pt x="1855584" y="1381937"/>
                  </a:lnTo>
                  <a:lnTo>
                    <a:pt x="1873973" y="1339913"/>
                  </a:lnTo>
                  <a:lnTo>
                    <a:pt x="1890407" y="1296873"/>
                  </a:lnTo>
                  <a:lnTo>
                    <a:pt x="1904822" y="1252880"/>
                  </a:lnTo>
                  <a:lnTo>
                    <a:pt x="1917179" y="1207998"/>
                  </a:lnTo>
                  <a:lnTo>
                    <a:pt x="1927415" y="1162278"/>
                  </a:lnTo>
                  <a:lnTo>
                    <a:pt x="1935467" y="1115771"/>
                  </a:lnTo>
                  <a:lnTo>
                    <a:pt x="1941296" y="1068539"/>
                  </a:lnTo>
                  <a:lnTo>
                    <a:pt x="1944827" y="1020635"/>
                  </a:lnTo>
                  <a:lnTo>
                    <a:pt x="1946021" y="972121"/>
                  </a:lnTo>
                  <a:lnTo>
                    <a:pt x="1944827" y="923607"/>
                  </a:lnTo>
                  <a:lnTo>
                    <a:pt x="1941296" y="875703"/>
                  </a:lnTo>
                  <a:lnTo>
                    <a:pt x="1935467" y="828471"/>
                  </a:lnTo>
                  <a:lnTo>
                    <a:pt x="1927415" y="781964"/>
                  </a:lnTo>
                  <a:lnTo>
                    <a:pt x="1917179" y="736244"/>
                  </a:lnTo>
                  <a:lnTo>
                    <a:pt x="1904822" y="691362"/>
                  </a:lnTo>
                  <a:lnTo>
                    <a:pt x="1890407" y="647369"/>
                  </a:lnTo>
                  <a:lnTo>
                    <a:pt x="1873973" y="604329"/>
                  </a:lnTo>
                  <a:lnTo>
                    <a:pt x="1855584" y="562305"/>
                  </a:lnTo>
                  <a:lnTo>
                    <a:pt x="1835302" y="521322"/>
                  </a:lnTo>
                  <a:lnTo>
                    <a:pt x="1813179" y="481469"/>
                  </a:lnTo>
                  <a:lnTo>
                    <a:pt x="1789264" y="442785"/>
                  </a:lnTo>
                  <a:lnTo>
                    <a:pt x="1763623" y="405333"/>
                  </a:lnTo>
                  <a:lnTo>
                    <a:pt x="1736293" y="369163"/>
                  </a:lnTo>
                  <a:lnTo>
                    <a:pt x="1707362" y="334340"/>
                  </a:lnTo>
                  <a:lnTo>
                    <a:pt x="1676857" y="300901"/>
                  </a:lnTo>
                  <a:lnTo>
                    <a:pt x="1644840" y="268922"/>
                  </a:lnTo>
                  <a:lnTo>
                    <a:pt x="1611376" y="238442"/>
                  </a:lnTo>
                  <a:lnTo>
                    <a:pt x="1576514" y="209537"/>
                  </a:lnTo>
                  <a:lnTo>
                    <a:pt x="1540306" y="182232"/>
                  </a:lnTo>
                  <a:lnTo>
                    <a:pt x="1502829" y="156616"/>
                  </a:lnTo>
                  <a:lnTo>
                    <a:pt x="1464106" y="132727"/>
                  </a:lnTo>
                  <a:lnTo>
                    <a:pt x="1424216" y="110617"/>
                  </a:lnTo>
                  <a:lnTo>
                    <a:pt x="1383207" y="90347"/>
                  </a:lnTo>
                  <a:lnTo>
                    <a:pt x="1341132" y="71983"/>
                  </a:lnTo>
                  <a:lnTo>
                    <a:pt x="1298054" y="55562"/>
                  </a:lnTo>
                  <a:lnTo>
                    <a:pt x="1254023" y="41160"/>
                  </a:lnTo>
                  <a:lnTo>
                    <a:pt x="1209103" y="28816"/>
                  </a:lnTo>
                  <a:lnTo>
                    <a:pt x="1163345" y="18592"/>
                  </a:lnTo>
                  <a:lnTo>
                    <a:pt x="1116799" y="10541"/>
                  </a:lnTo>
                  <a:lnTo>
                    <a:pt x="1069517" y="4724"/>
                  </a:lnTo>
                  <a:lnTo>
                    <a:pt x="1021575" y="1193"/>
                  </a:lnTo>
                  <a:lnTo>
                    <a:pt x="973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39816" y="2250221"/>
            <a:ext cx="105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7376" y="941707"/>
            <a:ext cx="13741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20" dirty="0">
                <a:latin typeface="Times New Roman"/>
                <a:cs typeface="Times New Roman"/>
              </a:rPr>
              <a:t>at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25" dirty="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0923" y="2169185"/>
            <a:ext cx="17094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</a:t>
            </a:r>
            <a:r>
              <a:rPr sz="1000" spc="-5" dirty="0">
                <a:latin typeface="Times New Roman"/>
                <a:cs typeface="Times New Roman"/>
              </a:rPr>
              <a:t>e 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ca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30" dirty="0">
                <a:latin typeface="Times New Roman"/>
                <a:cs typeface="Times New Roman"/>
              </a:rPr>
              <a:t>c</a:t>
            </a:r>
            <a:r>
              <a:rPr sz="1000" spc="-35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9295" y="3429425"/>
            <a:ext cx="1369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 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45" dirty="0">
                <a:latin typeface="Times New Roman"/>
                <a:cs typeface="Times New Roman"/>
              </a:rPr>
              <a:t>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k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h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3916" y="4239100"/>
            <a:ext cx="14014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 marR="5080" indent="-125095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imes New Roman"/>
                <a:cs typeface="Times New Roman"/>
              </a:rPr>
              <a:t>Create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`evaluateExpresion`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10" dirty="0">
                <a:latin typeface="Times New Roman"/>
                <a:cs typeface="Times New Roman"/>
              </a:rPr>
              <a:t>un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4513" y="941707"/>
            <a:ext cx="14027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-  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pro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30" dirty="0">
                <a:latin typeface="Times New Roman"/>
                <a:cs typeface="Times New Roman"/>
              </a:rPr>
              <a:t>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290" y="2169185"/>
            <a:ext cx="14439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 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on</a:t>
            </a:r>
            <a:r>
              <a:rPr sz="1000" spc="-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485" y="3429425"/>
            <a:ext cx="1352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ob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re 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te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110" y="4315375"/>
            <a:ext cx="1239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 </a:t>
            </a:r>
            <a:r>
              <a:rPr sz="1000" spc="-75" dirty="0">
                <a:latin typeface="Times New Roman"/>
                <a:cs typeface="Times New Roman"/>
              </a:rPr>
              <a:t>g</a:t>
            </a:r>
            <a:r>
              <a:rPr sz="1000" spc="-70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hu</a:t>
            </a: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517" y="170370"/>
            <a:ext cx="2851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2400" b="1" spc="-35" dirty="0">
                <a:solidFill>
                  <a:srgbClr val="C68A30"/>
                </a:solidFill>
                <a:latin typeface="Times New Roman"/>
                <a:cs typeface="Times New Roman"/>
              </a:rPr>
              <a:t>ssessme</a:t>
            </a:r>
            <a:r>
              <a:rPr sz="2400" b="1" spc="-40" dirty="0">
                <a:solidFill>
                  <a:srgbClr val="C68A30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2400" b="1" spc="-130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2400" b="1" spc="-65" dirty="0">
                <a:solidFill>
                  <a:srgbClr val="C68A30"/>
                </a:solidFill>
                <a:latin typeface="Times New Roman"/>
                <a:cs typeface="Times New Roman"/>
              </a:rPr>
              <a:t>P</a:t>
            </a:r>
            <a:r>
              <a:rPr sz="2400" b="1" spc="-60" dirty="0">
                <a:solidFill>
                  <a:srgbClr val="C68A30"/>
                </a:solidFill>
                <a:latin typeface="Times New Roman"/>
                <a:cs typeface="Times New Roman"/>
              </a:rPr>
              <a:t>aram</a:t>
            </a:r>
            <a:r>
              <a:rPr sz="2400" b="1" spc="-70" dirty="0">
                <a:solidFill>
                  <a:srgbClr val="C68A30"/>
                </a:solidFill>
                <a:latin typeface="Times New Roman"/>
                <a:cs typeface="Times New Roman"/>
              </a:rPr>
              <a:t>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141" y="0"/>
                </a:moveTo>
                <a:lnTo>
                  <a:pt x="0" y="0"/>
                </a:lnTo>
                <a:lnTo>
                  <a:pt x="0" y="76200"/>
                </a:lnTo>
                <a:lnTo>
                  <a:pt x="4811141" y="76200"/>
                </a:lnTo>
                <a:lnTo>
                  <a:pt x="4811141" y="0"/>
                </a:lnTo>
                <a:close/>
              </a:path>
            </a:pathLst>
          </a:custGeom>
          <a:solidFill>
            <a:srgbClr val="EEC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8" y="1784604"/>
            <a:ext cx="1181099" cy="11810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3750"/>
          </a:xfrm>
          <a:custGeom>
            <a:avLst/>
            <a:gdLst/>
            <a:ahLst/>
            <a:cxnLst/>
            <a:rect l="l" t="t" r="r" b="b"/>
            <a:pathLst>
              <a:path w="4819015" h="793750">
                <a:moveTo>
                  <a:pt x="4818761" y="0"/>
                </a:moveTo>
                <a:lnTo>
                  <a:pt x="0" y="0"/>
                </a:lnTo>
                <a:lnTo>
                  <a:pt x="0" y="793623"/>
                </a:lnTo>
                <a:lnTo>
                  <a:pt x="4818761" y="793623"/>
                </a:lnTo>
                <a:lnTo>
                  <a:pt x="4818761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marR="86360" algn="ctr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S</a:t>
            </a:r>
            <a:r>
              <a:rPr spc="-65" dirty="0"/>
              <a:t>ubm</a:t>
            </a:r>
            <a:r>
              <a:rPr spc="-70" dirty="0"/>
              <a:t>is</a:t>
            </a:r>
            <a:r>
              <a:rPr spc="-55" dirty="0"/>
              <a:t>sio</a:t>
            </a:r>
            <a:r>
              <a:rPr spc="-5" dirty="0"/>
              <a:t>n</a:t>
            </a:r>
            <a:r>
              <a:rPr spc="-35" dirty="0"/>
              <a:t> </a:t>
            </a:r>
            <a:r>
              <a:rPr spc="-55" dirty="0"/>
              <a:t>Githu</a:t>
            </a:r>
            <a:r>
              <a:rPr spc="-5" dirty="0"/>
              <a:t>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15448" y="2128136"/>
            <a:ext cx="2470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1400">
                <a:latin typeface="Times New Roman"/>
                <a:cs typeface="Times New Roman"/>
              </a:rPr>
              <a:t>https://github.com/Aravind-1433/Group_A53_7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193</Words>
  <Application>Microsoft Office PowerPoint</Application>
  <PresentationFormat>On-screen Show (16:9)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MT</vt:lpstr>
      <vt:lpstr>Calibri</vt:lpstr>
      <vt:lpstr>Times New Roman</vt:lpstr>
      <vt:lpstr>Office Theme</vt:lpstr>
      <vt:lpstr>Front End  Task - 2</vt:lpstr>
      <vt:lpstr>PowerPoint Presentation</vt:lpstr>
      <vt:lpstr>Task - 2</vt:lpstr>
      <vt:lpstr>PowerPoint Presentation</vt:lpstr>
      <vt:lpstr>PowerPoint Presentation</vt:lpstr>
      <vt:lpstr>PowerPoint Presentation</vt:lpstr>
      <vt:lpstr>PowerPoint Presentation</vt:lpstr>
      <vt:lpstr>Assessment Parameter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deeepak l</cp:lastModifiedBy>
  <cp:revision>3</cp:revision>
  <dcterms:created xsi:type="dcterms:W3CDTF">2023-03-31T16:06:35Z</dcterms:created>
  <dcterms:modified xsi:type="dcterms:W3CDTF">2023-03-31T05:03:49Z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2023-03-31T00:00:00Z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2023-03-31T00:00:00Z</vt:filetime>
  </property>
</Properties>
</file>