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5143500" cx="9144000"/>
  <p:notesSz cx="6858000" cy="9144000"/>
  <p:embeddedFontLst>
    <p:embeddedFont>
      <p:font typeface="PUBLIC SANS" charset="0"/>
      <p:regular r:id="rId15"/>
      <p:bold r:id="rId16"/>
      <p:italic r:id="rId17"/>
      <p:boldItalic r:id="rId18"/>
    </p:embeddedFont>
    <p:embeddedFont>
      <p:font typeface="Arial Black" pitchFamily="34" charset="0"/>
      <p:bold r:id="rId19"/>
    </p:embeddedFont>
    <p:embeddedFont>
      <p:font typeface="EB Garamond" charset="0"/>
      <p:regular r:id="rId20"/>
      <p:bold r:id="rId21"/>
      <p:italic r:id="rId22"/>
      <p:boldItalic r:id="rId23"/>
    </p:embeddedFont>
    <p:embeddedFont>
      <p:font typeface="EB Garamond Medium" charset="0"/>
      <p:regular r:id="rId24"/>
      <p:bold r:id="rId25"/>
      <p:italic r:id="rId26"/>
      <p:boldItalic r:id="rId27"/>
    </p:embeddedFont>
    <p:embeddedFont>
      <p:font typeface="EB Garamond ExtraBold" charset="0"/>
      <p:bold r:id="rId28"/>
      <p:boldItalic r:id="rId29"/>
    </p:embeddedFont>
    <p:embeddedFont>
      <p:font typeface="EB Garamond SemiBold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font" Target="fonts/font23.fntdata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5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7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3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54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693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844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634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820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618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817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630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84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9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697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69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778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82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62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866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652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594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44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55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97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7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8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45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60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418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577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384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5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576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40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59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772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37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510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39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563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379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598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407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313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545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83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9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423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565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93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375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505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31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475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82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00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314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80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5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386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59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0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485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9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547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47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399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6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540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32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77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31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446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95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405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87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380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55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8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424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99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444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35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509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345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578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37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602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408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643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48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9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16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435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572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9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353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51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2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448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84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534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19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532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583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9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13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37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48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29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552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2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903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47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284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442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89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502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52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560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95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586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419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83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550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6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5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562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82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8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504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447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644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592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40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64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55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0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4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612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29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76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853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9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56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44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61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2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782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935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738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91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7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785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920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20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82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47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835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66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699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90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779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78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664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819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637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76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940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713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91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75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832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59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7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6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82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45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855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74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72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807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94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812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63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3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775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925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70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07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7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5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85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67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28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786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3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669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717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880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766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924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2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810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836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655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873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757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847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6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813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627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773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922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712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6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82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92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808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624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830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654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867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695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77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783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5.xml"/><Relationship Id="rId31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1.xml"/><Relationship Id="rId47" Type="http://schemas.openxmlformats.org/officeDocument/2006/relationships/slideLayout" Target="../slideLayouts/slideLayout162.xml"/><Relationship Id="rId48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5.xml"/><Relationship Id="rId51" Type="http://schemas.openxmlformats.org/officeDocument/2006/relationships/slideLayout" Target="../slideLayouts/slideLayout166.xml"/><Relationship Id="rId52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0.xml"/><Relationship Id="rId56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2.xml"/><Relationship Id="rId58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4.xml"/><Relationship Id="rId60" Type="http://schemas.openxmlformats.org/officeDocument/2006/relationships/slideLayout" Target="../slideLayouts/slideLayout175.xml"/><Relationship Id="rId61" Type="http://schemas.openxmlformats.org/officeDocument/2006/relationships/slideLayout" Target="../slideLayouts/slideLayout176.xml"/><Relationship Id="rId62" Type="http://schemas.openxmlformats.org/officeDocument/2006/relationships/slideLayout" Target="../slideLayouts/slideLayout177.xml"/><Relationship Id="rId63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79.xml"/><Relationship Id="rId65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3.xml"/><Relationship Id="rId69" Type="http://schemas.openxmlformats.org/officeDocument/2006/relationships/slideLayout" Target="../slideLayouts/slideLayout184.xml"/><Relationship Id="rId70" Type="http://schemas.openxmlformats.org/officeDocument/2006/relationships/slideLayout" Target="../slideLayouts/slideLayout185.xml"/><Relationship Id="rId71" Type="http://schemas.openxmlformats.org/officeDocument/2006/relationships/slideLayout" Target="../slideLayouts/slideLayout186.xml"/><Relationship Id="rId72" Type="http://schemas.openxmlformats.org/officeDocument/2006/relationships/slideLayout" Target="../slideLayouts/slideLayout187.xml"/><Relationship Id="rId73" Type="http://schemas.openxmlformats.org/officeDocument/2006/relationships/slideLayout" Target="../slideLayouts/slideLayout188.xml"/><Relationship Id="rId74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0.xml"/><Relationship Id="rId76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2.xml"/><Relationship Id="rId78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4.xml"/><Relationship Id="rId80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6.xml"/><Relationship Id="rId82" Type="http://schemas.openxmlformats.org/officeDocument/2006/relationships/slideLayout" Target="../slideLayouts/slideLayout197.xml"/><Relationship Id="rId83" Type="http://schemas.openxmlformats.org/officeDocument/2006/relationships/slideLayout" Target="../slideLayouts/slideLayout198.xml"/><Relationship Id="rId84" Type="http://schemas.openxmlformats.org/officeDocument/2006/relationships/slideLayout" Target="../slideLayouts/slideLayout199.xml"/><Relationship Id="rId85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1.xml"/><Relationship Id="rId87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3.xml"/><Relationship Id="rId89" Type="http://schemas.openxmlformats.org/officeDocument/2006/relationships/slideLayout" Target="../slideLayouts/slideLayout204.xml"/><Relationship Id="rId90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6.xml"/><Relationship Id="rId92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08.xml"/><Relationship Id="rId94" Type="http://schemas.openxmlformats.org/officeDocument/2006/relationships/slideLayout" Target="../slideLayouts/slideLayout209.xml"/><Relationship Id="rId95" Type="http://schemas.openxmlformats.org/officeDocument/2006/relationships/slideLayout" Target="../slideLayouts/slideLayout210.xml"/><Relationship Id="rId96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2.xml"/><Relationship Id="rId98" Type="http://schemas.openxmlformats.org/officeDocument/2006/relationships/slideLayout" Target="../slideLayouts/slideLayout213.xml"/><Relationship Id="rId99" Type="http://schemas.openxmlformats.org/officeDocument/2006/relationships/slideLayout" Target="../slideLayouts/slideLayout214.xml"/><Relationship Id="rId100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6.xml"/><Relationship Id="rId102" Type="http://schemas.openxmlformats.org/officeDocument/2006/relationships/slideLayout" Target="../slideLayouts/slideLayout217.xml"/><Relationship Id="rId103" Type="http://schemas.openxmlformats.org/officeDocument/2006/relationships/slideLayout" Target="../slideLayouts/slideLayout218.xml"/><Relationship Id="rId104" Type="http://schemas.openxmlformats.org/officeDocument/2006/relationships/slideLayout" Target="../slideLayouts/slideLayout219.xml"/><Relationship Id="rId105" Type="http://schemas.openxmlformats.org/officeDocument/2006/relationships/slideLayout" Target="../slideLayouts/slideLayout220.xml"/><Relationship Id="rId106" Type="http://schemas.openxmlformats.org/officeDocument/2006/relationships/slideLayout" Target="../slideLayouts/slideLayout221.xml"/><Relationship Id="rId107" Type="http://schemas.openxmlformats.org/officeDocument/2006/relationships/slideLayout" Target="../slideLayouts/slideLayout222.xml"/><Relationship Id="rId108" Type="http://schemas.openxmlformats.org/officeDocument/2006/relationships/slideLayout" Target="../slideLayouts/slideLayout223.xml"/><Relationship Id="rId109" Type="http://schemas.openxmlformats.org/officeDocument/2006/relationships/slideLayout" Target="../slideLayouts/slideLayout224.xml"/><Relationship Id="rId110" Type="http://schemas.openxmlformats.org/officeDocument/2006/relationships/slideLayout" Target="../slideLayouts/slideLayout225.xml"/><Relationship Id="rId111" Type="http://schemas.openxmlformats.org/officeDocument/2006/relationships/slideLayout" Target="../slideLayouts/slideLayout226.xml"/><Relationship Id="rId112" Type="http://schemas.openxmlformats.org/officeDocument/2006/relationships/slideLayout" Target="../slideLayouts/slideLayout227.xml"/><Relationship Id="rId113" Type="http://schemas.openxmlformats.org/officeDocument/2006/relationships/slideLayout" Target="../slideLayouts/slideLayout228.xml"/><Relationship Id="rId114" Type="http://schemas.openxmlformats.org/officeDocument/2006/relationships/slideLayout" Target="../slideLayouts/slideLayout229.xml"/><Relationship Id="rId115" Type="http://schemas.openxmlformats.org/officeDocument/2006/relationships/slideLayout" Target="../slideLayouts/slideLayout230.xml"/><Relationship Id="rId116" Type="http://schemas.openxmlformats.org/officeDocument/2006/relationships/slideLayout" Target="../slideLayouts/slideLayout231.xml"/><Relationship Id="rId117" Type="http://schemas.openxmlformats.org/officeDocument/2006/relationships/slideLayout" Target="../slideLayouts/slideLayout232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37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dirty="0" sz="2397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50968" name=""/>
          <p:cNvSpPr txBox="1"/>
          <p:nvPr/>
        </p:nvSpPr>
        <p:spPr>
          <a:xfrm>
            <a:off x="2246790" y="2897365"/>
            <a:ext cx="7002251" cy="358140"/>
          </a:xfrm>
          <a:prstGeom prst="rect"/>
        </p:spPr>
        <p:txBody>
          <a:bodyPr rtlCol="0" wrap="square">
            <a:spAutoFit/>
          </a:bodyPr>
          <a:p>
            <a:r>
              <a:rPr sz="1600" lang="en-IN">
                <a:solidFill>
                  <a:srgbClr val="000000"/>
                </a:solidFill>
              </a:rPr>
              <a:t>https://github.com/Massdeepak/Group_A53_7.git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7" lang="en-US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dirty="0" sz="1827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407" marL="285407">
              <a:buFont typeface="EB Garamond Medium"/>
              <a:buChar char="▪"/>
            </a:pPr>
            <a:r>
              <a:rPr dirty="0" lang="en-US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dirty="0" lang="en-US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395721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7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ZHILAN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4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1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O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C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1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5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import </a:t>
            </a:r>
            <a:r>
              <a:rPr dirty="0" lang="en-US" err="1" smtClean="0"/>
              <a:t>java.util.ArrayList;import</a:t>
            </a:r>
            <a:r>
              <a:rPr dirty="0" lang="en-US" smtClean="0"/>
              <a:t> </a:t>
            </a:r>
            <a:r>
              <a:rPr dirty="0" lang="en-US" err="1" smtClean="0"/>
              <a:t>java.util.HashMap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java.util.List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 smtClean="0"/>
          </a:p>
          <a:p>
            <a:r>
              <a:rPr dirty="0" lang="en-US" smtClean="0"/>
              <a:t>public class </a:t>
            </a:r>
            <a:r>
              <a:rPr dirty="0" lang="en-US" err="1" smtClean="0"/>
              <a:t>FoodDeliveryApp</a:t>
            </a:r>
            <a:r>
              <a:rPr dirty="0" lang="en-US" smtClean="0"/>
              <a:t> {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restaurants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Restaurant&gt; </a:t>
            </a:r>
            <a:r>
              <a:rPr dirty="0" lang="en-US" err="1" smtClean="0"/>
              <a:t>restaurantMap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orders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Order&gt; </a:t>
            </a:r>
            <a:r>
              <a:rPr dirty="0" lang="en-US" err="1" smtClean="0"/>
              <a:t>orderMap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customers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Customer&gt; </a:t>
            </a:r>
            <a:r>
              <a:rPr dirty="0" lang="en-US" err="1" smtClean="0"/>
              <a:t>customerMap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Constructor    public </a:t>
            </a:r>
            <a:r>
              <a:rPr dirty="0" lang="en-US" err="1" smtClean="0"/>
              <a:t>FoodDeliveryApp</a:t>
            </a:r>
            <a:r>
              <a:rPr dirty="0" lang="en-US" smtClean="0"/>
              <a:t>()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</a:t>
            </a:r>
            <a:r>
              <a:rPr dirty="0" lang="en-US" smtClean="0"/>
              <a:t> </a:t>
            </a:r>
            <a:r>
              <a:rPr dirty="0" lang="en-US" smtClean="0"/>
              <a:t>= new </a:t>
            </a:r>
            <a:endParaRPr dirty="0" lang="en-US" smtClean="0"/>
          </a:p>
          <a:p>
            <a:r>
              <a:rPr dirty="0" lang="en-US" err="1" smtClean="0"/>
              <a:t>HashMap</a:t>
            </a:r>
            <a:r>
              <a:rPr dirty="0" lang="en-US" smtClean="0"/>
              <a:t>&lt;&gt;();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err="1" smtClean="0"/>
              <a:t>orderMap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err="1" smtClean="0"/>
              <a:t>customerMap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}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// Add a new restaurant to the app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addRestaurant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, Restaurant </a:t>
            </a:r>
            <a:r>
              <a:rPr dirty="0" lang="en-US" err="1" smtClean="0"/>
              <a:t>restaurant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restaurantMap.put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, restaurant);    </a:t>
            </a:r>
            <a:endParaRPr dirty="0" lang="en-US" smtClean="0"/>
          </a:p>
          <a:p>
            <a:r>
              <a:rPr dirty="0" lang="en-US" smtClean="0"/>
              <a:t>}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// Add a new customer to the app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public void </a:t>
            </a:r>
            <a:r>
              <a:rPr dirty="0" lang="en-US" err="1" smtClean="0"/>
              <a:t>addCustomer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, Customer </a:t>
            </a:r>
            <a:r>
              <a:rPr dirty="0" lang="en-US" err="1" smtClean="0"/>
              <a:t>customer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customerMap.put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, customer);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Create a new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createOrder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String </a:t>
            </a:r>
            <a:r>
              <a:rPr dirty="0" lang="en-US" err="1" smtClean="0"/>
              <a:t>customerId</a:t>
            </a:r>
            <a:r>
              <a:rPr dirty="0" lang="en-US" smtClean="0"/>
              <a:t>, String </a:t>
            </a:r>
            <a:r>
              <a:rPr dirty="0" lang="en-US" err="1" smtClean="0"/>
              <a:t>restaurantName</a:t>
            </a:r>
            <a:r>
              <a:rPr dirty="0" lang="en-US" smtClean="0"/>
              <a:t>, List&lt;</a:t>
            </a:r>
            <a:r>
              <a:rPr dirty="0" lang="en-US" err="1" smtClean="0"/>
              <a:t>FoodItem</a:t>
            </a:r>
            <a:r>
              <a:rPr dirty="0" lang="en-US" smtClean="0"/>
              <a:t>&gt; </a:t>
            </a:r>
            <a:r>
              <a:rPr dirty="0" lang="en-US" err="1" smtClean="0"/>
              <a:t>foodItems</a:t>
            </a:r>
            <a:r>
              <a:rPr dirty="0" lang="en-US" smtClean="0"/>
              <a:t>)</a:t>
            </a:r>
          </a:p>
          <a:p>
            <a:r>
              <a:rPr dirty="0" lang="en-US" smtClean="0"/>
              <a:t> {        </a:t>
            </a:r>
          </a:p>
          <a:p>
            <a:r>
              <a:rPr dirty="0" lang="en-US" smtClean="0"/>
              <a:t>Customer </a:t>
            </a:r>
            <a:r>
              <a:rPr dirty="0" lang="en-US" err="1" smtClean="0"/>
              <a:t>customer</a:t>
            </a:r>
            <a:r>
              <a:rPr dirty="0" lang="en-US" smtClean="0"/>
              <a:t> = </a:t>
            </a:r>
            <a:r>
              <a:rPr dirty="0" lang="en-US" err="1" smtClean="0"/>
              <a:t>customerMap.get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Restaurant </a:t>
            </a:r>
            <a:r>
              <a:rPr dirty="0" lang="en-US" err="1" smtClean="0"/>
              <a:t>restaurant</a:t>
            </a:r>
            <a:r>
              <a:rPr dirty="0" lang="en-US" smtClean="0"/>
              <a:t> = </a:t>
            </a:r>
            <a:r>
              <a:rPr dirty="0" lang="en-US" err="1" smtClean="0"/>
              <a:t>restaurantMap.get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new Order(</a:t>
            </a:r>
            <a:r>
              <a:rPr dirty="0" lang="en-US" err="1" smtClean="0"/>
              <a:t>orderId</a:t>
            </a:r>
            <a:r>
              <a:rPr dirty="0" lang="en-US" smtClean="0"/>
              <a:t>, customer, restaurant, </a:t>
            </a:r>
            <a:r>
              <a:rPr dirty="0" lang="en-US" err="1" smtClean="0"/>
              <a:t>foodItems</a:t>
            </a:r>
            <a:r>
              <a:rPr dirty="0" lang="en-US" smtClean="0"/>
              <a:t>);        </a:t>
            </a:r>
            <a:r>
              <a:rPr dirty="0" lang="en-US" err="1" smtClean="0"/>
              <a:t>orderMap.put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, order);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// </a:t>
            </a:r>
            <a:r>
              <a:rPr dirty="0" lang="en-US" smtClean="0"/>
              <a:t>Get a list of all the orders for a particular restaurant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r>
              <a:rPr dirty="0" lang="en-US" err="1" smtClean="0"/>
              <a:t>getRestaurantOrders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List&lt;Order</a:t>
            </a:r>
            <a:r>
              <a:rPr dirty="0" lang="en-US" smtClean="0"/>
              <a:t>&gt; </a:t>
            </a:r>
            <a:r>
              <a:rPr dirty="0" lang="en-US" err="1" smtClean="0"/>
              <a:t>restaurantOrders</a:t>
            </a:r>
            <a:r>
              <a:rPr dirty="0" lang="en-US" smtClean="0"/>
              <a:t> = new </a:t>
            </a:r>
            <a:r>
              <a:rPr dirty="0" lang="en-US" err="1" smtClean="0"/>
              <a:t>ArrayList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</a:t>
            </a:r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order.getRestaurant</a:t>
            </a:r>
            <a:r>
              <a:rPr dirty="0" lang="en-US" smtClean="0"/>
              <a:t>().</a:t>
            </a:r>
            <a:r>
              <a:rPr dirty="0" lang="en-US" err="1" smtClean="0"/>
              <a:t>getName</a:t>
            </a:r>
            <a:r>
              <a:rPr dirty="0" lang="en-US" smtClean="0"/>
              <a:t>().equals(</a:t>
            </a:r>
            <a:r>
              <a:rPr dirty="0" lang="en-US" err="1" smtClean="0"/>
              <a:t>restaurantName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   </a:t>
            </a:r>
          </a:p>
          <a:p>
            <a:r>
              <a:rPr dirty="0" lang="en-US" err="1" smtClean="0"/>
              <a:t>restaurantOrders.add</a:t>
            </a:r>
            <a:r>
              <a:rPr dirty="0" lang="en-US" smtClean="0"/>
              <a:t>(order</a:t>
            </a:r>
            <a:r>
              <a:rPr dirty="0" lang="en-US" smtClean="0"/>
              <a:t>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 }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return </a:t>
            </a:r>
            <a:r>
              <a:rPr dirty="0" lang="en-US" err="1" smtClean="0"/>
              <a:t>restaurantOrders</a:t>
            </a:r>
            <a:r>
              <a:rPr dirty="0" lang="en-US" smtClean="0"/>
              <a:t>;    </a:t>
            </a:r>
            <a:endParaRPr dirty="0" lang="en-US" smtClean="0"/>
          </a:p>
          <a:p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Get a list of all the orders for a particular customer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endParaRPr dirty="0" lang="en-US" smtClean="0"/>
          </a:p>
          <a:p>
            <a:r>
              <a:rPr dirty="0" lang="en-US" err="1" smtClean="0"/>
              <a:t>getCustomerOrders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List&lt;Order&gt; </a:t>
            </a:r>
            <a:r>
              <a:rPr dirty="0" lang="en-US" err="1" smtClean="0"/>
              <a:t>customerOrders</a:t>
            </a:r>
            <a:r>
              <a:rPr dirty="0" lang="en-US" smtClean="0"/>
              <a:t> = new </a:t>
            </a:r>
          </a:p>
          <a:p>
            <a:r>
              <a:rPr dirty="0" lang="en-US" err="1" smtClean="0"/>
              <a:t>ArrayList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 </a:t>
            </a:r>
          </a:p>
          <a:p>
            <a:r>
              <a:rPr dirty="0" lang="en-US" smtClean="0"/>
              <a:t>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order.getCustomer</a:t>
            </a:r>
            <a:r>
              <a:rPr dirty="0" lang="en-US" smtClean="0"/>
              <a:t>().</a:t>
            </a:r>
            <a:r>
              <a:rPr dirty="0" lang="en-US" err="1" smtClean="0"/>
              <a:t>getId</a:t>
            </a:r>
            <a:r>
              <a:rPr dirty="0" lang="en-US" smtClean="0"/>
              <a:t>().equals(</a:t>
            </a:r>
            <a:r>
              <a:rPr dirty="0" lang="en-US" err="1" smtClean="0"/>
              <a:t>customerId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</a:t>
            </a:r>
          </a:p>
          <a:p>
            <a:r>
              <a:rPr dirty="0" lang="en-US" smtClean="0"/>
              <a:t>   </a:t>
            </a:r>
            <a:r>
              <a:rPr dirty="0" lang="en-US" err="1" smtClean="0"/>
              <a:t>customerOrders.add</a:t>
            </a:r>
            <a:r>
              <a:rPr dirty="0" lang="en-US" smtClean="0"/>
              <a:t>(order);   </a:t>
            </a:r>
            <a:endParaRPr dirty="0" lang="en-US" smtClean="0"/>
          </a:p>
          <a:p>
            <a:r>
              <a:rPr dirty="0" lang="en-US" smtClean="0"/>
              <a:t>         </a:t>
            </a:r>
            <a:r>
              <a:rPr dirty="0" lang="en-US" smtClean="0"/>
              <a:t>}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return </a:t>
            </a:r>
            <a:r>
              <a:rPr dirty="0" lang="en-US" err="1" smtClean="0"/>
              <a:t>customerOrders</a:t>
            </a:r>
            <a:r>
              <a:rPr dirty="0" lang="en-US" smtClean="0"/>
              <a:t>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Update the status of an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updateOrderStatus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</a:t>
            </a:r>
            <a:r>
              <a:rPr dirty="0" lang="en-US" err="1" smtClean="0"/>
              <a:t>OrderStatus</a:t>
            </a:r>
            <a:r>
              <a:rPr dirty="0" lang="en-US" smtClean="0"/>
              <a:t> status) </a:t>
            </a:r>
            <a:endParaRPr dirty="0" lang="en-US" smtClean="0"/>
          </a:p>
          <a:p>
            <a:r>
              <a:rPr dirty="0" lang="en-US" smtClean="0"/>
              <a:t>{     </a:t>
            </a:r>
          </a:p>
          <a:p>
            <a:r>
              <a:rPr dirty="0" lang="en-US" smtClean="0"/>
              <a:t> 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</a:t>
            </a:r>
            <a:endParaRPr dirty="0" lang="en-US" smtClean="0"/>
          </a:p>
          <a:p>
            <a:r>
              <a:rPr dirty="0" lang="en-US" smtClean="0"/>
              <a:t>      </a:t>
            </a:r>
            <a:r>
              <a:rPr dirty="0" lang="en-US" err="1" smtClean="0"/>
              <a:t>order.setStatus</a:t>
            </a:r>
            <a:r>
              <a:rPr dirty="0" lang="en-US" smtClean="0"/>
              <a:t>(status);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// Get the status of an order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public </a:t>
            </a:r>
            <a:r>
              <a:rPr dirty="0" lang="en-US" err="1" smtClean="0"/>
              <a:t>OrderStatus</a:t>
            </a:r>
            <a:r>
              <a:rPr dirty="0" lang="en-US" smtClean="0"/>
              <a:t> </a:t>
            </a:r>
            <a:r>
              <a:rPr dirty="0" lang="en-US" err="1" smtClean="0"/>
              <a:t>getOrderStatus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return </a:t>
            </a:r>
            <a:r>
              <a:rPr dirty="0" lang="en-US" err="1" smtClean="0"/>
              <a:t>order.getStatus</a:t>
            </a:r>
            <a:r>
              <a:rPr dirty="0" lang="en-US" smtClean="0"/>
              <a:t>();  </a:t>
            </a:r>
            <a:endParaRPr dirty="0" lang="en-US" smtClean="0"/>
          </a:p>
          <a:p>
            <a:r>
              <a:rPr dirty="0" lang="en-US" smtClean="0"/>
              <a:t>  </a:t>
            </a:r>
            <a:r>
              <a:rPr dirty="0" lang="en-US" smtClean="0"/>
              <a:t>}</a:t>
            </a:r>
          </a:p>
          <a:p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user</cp:lastModifiedBy>
  <dcterms:created xsi:type="dcterms:W3CDTF">2020-08-13T00:21:46Z</dcterms:created>
  <dcterms:modified xsi:type="dcterms:W3CDTF">2023-05-06T03:12:55Z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da5bcfa5ae834fb58a95faa653f21c8d</vt:lpwstr>
  </property>
</Properties>
</file>