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20"/>
  </p:notesMasterIdLst>
  <p:sldIdLst>
    <p:sldId id="256" r:id="rId2"/>
    <p:sldId id="275" r:id="rId3"/>
    <p:sldId id="257" r:id="rId4"/>
    <p:sldId id="268" r:id="rId5"/>
    <p:sldId id="269" r:id="rId6"/>
    <p:sldId id="259" r:id="rId7"/>
    <p:sldId id="263" r:id="rId8"/>
    <p:sldId id="258" r:id="rId9"/>
    <p:sldId id="271" r:id="rId10"/>
    <p:sldId id="265" r:id="rId11"/>
    <p:sldId id="260" r:id="rId12"/>
    <p:sldId id="261" r:id="rId13"/>
    <p:sldId id="262" r:id="rId14"/>
    <p:sldId id="274" r:id="rId15"/>
    <p:sldId id="272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C8C13-06C4-450D-9C84-ECA87ED0BFC0}" v="136" dt="2021-12-11T04:37:58.744"/>
    <p1510:client id="{C9A887DC-10C9-44F7-AC7A-12A6A2A9A6D6}" v="53" dt="2021-12-10T22:54:06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 Dev Sudhakhar" userId="74bc458a5fe387f4" providerId="LiveId" clId="{14FC8C13-06C4-450D-9C84-ECA87ED0BFC0}"/>
    <pc:docChg chg="undo custSel addSld delSld modSld sldOrd">
      <pc:chgData name="Monish Dev Sudhakhar" userId="74bc458a5fe387f4" providerId="LiveId" clId="{14FC8C13-06C4-450D-9C84-ECA87ED0BFC0}" dt="2021-12-11T04:38:08.613" v="1950" actId="1076"/>
      <pc:docMkLst>
        <pc:docMk/>
      </pc:docMkLst>
      <pc:sldChg chg="addSp delSp modSp mod">
        <pc:chgData name="Monish Dev Sudhakhar" userId="74bc458a5fe387f4" providerId="LiveId" clId="{14FC8C13-06C4-450D-9C84-ECA87ED0BFC0}" dt="2021-12-11T04:18:31.568" v="990" actId="1076"/>
        <pc:sldMkLst>
          <pc:docMk/>
          <pc:sldMk cId="2622186954" sldId="256"/>
        </pc:sldMkLst>
        <pc:spChg chg="mod">
          <ac:chgData name="Monish Dev Sudhakhar" userId="74bc458a5fe387f4" providerId="LiveId" clId="{14FC8C13-06C4-450D-9C84-ECA87ED0BFC0}" dt="2021-12-11T04:16:37.236" v="963" actId="404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Monish Dev Sudhakhar" userId="74bc458a5fe387f4" providerId="LiveId" clId="{14FC8C13-06C4-450D-9C84-ECA87ED0BFC0}" dt="2021-12-11T04:18:20.355" v="988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Monish Dev Sudhakhar" userId="74bc458a5fe387f4" providerId="LiveId" clId="{14FC8C13-06C4-450D-9C84-ECA87ED0BFC0}" dt="2021-12-11T04:17:09.633" v="971" actId="20577"/>
          <ac:spMkLst>
            <pc:docMk/>
            <pc:sldMk cId="2622186954" sldId="256"/>
            <ac:spMk id="4" creationId="{044045F3-0694-4E90-8B43-49CF1DAD523A}"/>
          </ac:spMkLst>
        </pc:spChg>
        <pc:picChg chg="add mod">
          <ac:chgData name="Monish Dev Sudhakhar" userId="74bc458a5fe387f4" providerId="LiveId" clId="{14FC8C13-06C4-450D-9C84-ECA87ED0BFC0}" dt="2021-12-11T04:18:31.568" v="990" actId="1076"/>
          <ac:picMkLst>
            <pc:docMk/>
            <pc:sldMk cId="2622186954" sldId="256"/>
            <ac:picMk id="5" creationId="{95679A32-C145-4097-92B3-448C9E2F29CF}"/>
          </ac:picMkLst>
        </pc:picChg>
        <pc:picChg chg="mod">
          <ac:chgData name="Monish Dev Sudhakhar" userId="74bc458a5fe387f4" providerId="LiveId" clId="{14FC8C13-06C4-450D-9C84-ECA87ED0BFC0}" dt="2021-12-11T04:18:01.854" v="983" actId="14100"/>
          <ac:picMkLst>
            <pc:docMk/>
            <pc:sldMk cId="2622186954" sldId="256"/>
            <ac:picMk id="6" creationId="{F3F94360-D636-4F1B-872F-A9E3A2614CAC}"/>
          </ac:picMkLst>
        </pc:picChg>
        <pc:picChg chg="add mod">
          <ac:chgData name="Monish Dev Sudhakhar" userId="74bc458a5fe387f4" providerId="LiveId" clId="{14FC8C13-06C4-450D-9C84-ECA87ED0BFC0}" dt="2021-12-11T04:18:07.613" v="986" actId="1076"/>
          <ac:picMkLst>
            <pc:docMk/>
            <pc:sldMk cId="2622186954" sldId="256"/>
            <ac:picMk id="8" creationId="{2E59E82D-E160-4B0B-A300-F7FA58AA32B5}"/>
          </ac:picMkLst>
        </pc:picChg>
        <pc:picChg chg="add mod">
          <ac:chgData name="Monish Dev Sudhakhar" userId="74bc458a5fe387f4" providerId="LiveId" clId="{14FC8C13-06C4-450D-9C84-ECA87ED0BFC0}" dt="2021-12-11T04:17:58.742" v="982" actId="1076"/>
          <ac:picMkLst>
            <pc:docMk/>
            <pc:sldMk cId="2622186954" sldId="256"/>
            <ac:picMk id="9" creationId="{3B9D62FD-00CB-43DB-9646-8983377A9623}"/>
          </ac:picMkLst>
        </pc:picChg>
        <pc:picChg chg="mod">
          <ac:chgData name="Monish Dev Sudhakhar" userId="74bc458a5fe387f4" providerId="LiveId" clId="{14FC8C13-06C4-450D-9C84-ECA87ED0BFC0}" dt="2021-12-11T04:15:16.765" v="918" actId="1076"/>
          <ac:picMkLst>
            <pc:docMk/>
            <pc:sldMk cId="2622186954" sldId="256"/>
            <ac:picMk id="46" creationId="{3BA55853-2D82-4283-9061-C9BD56168B1C}"/>
          </ac:picMkLst>
        </pc:picChg>
        <pc:picChg chg="del mod">
          <ac:chgData name="Monish Dev Sudhakhar" userId="74bc458a5fe387f4" providerId="LiveId" clId="{14FC8C13-06C4-450D-9C84-ECA87ED0BFC0}" dt="2021-12-11T04:14:33.432" v="903" actId="478"/>
          <ac:picMkLst>
            <pc:docMk/>
            <pc:sldMk cId="2622186954" sldId="256"/>
            <ac:picMk id="1026" creationId="{B0647D42-BF25-4063-9CC1-593DC03B4C47}"/>
          </ac:picMkLst>
        </pc:picChg>
      </pc:sldChg>
      <pc:sldChg chg="addSp modSp mod">
        <pc:chgData name="Monish Dev Sudhakhar" userId="74bc458a5fe387f4" providerId="LiveId" clId="{14FC8C13-06C4-450D-9C84-ECA87ED0BFC0}" dt="2021-12-11T04:19:32.936" v="1070"/>
        <pc:sldMkLst>
          <pc:docMk/>
          <pc:sldMk cId="3784171004" sldId="257"/>
        </pc:sldMkLst>
        <pc:graphicFrameChg chg="mod">
          <ac:chgData name="Monish Dev Sudhakhar" userId="74bc458a5fe387f4" providerId="LiveId" clId="{14FC8C13-06C4-450D-9C84-ECA87ED0BFC0}" dt="2021-12-11T04:19:32.936" v="1070"/>
          <ac:graphicFrameMkLst>
            <pc:docMk/>
            <pc:sldMk cId="3784171004" sldId="257"/>
            <ac:graphicFrameMk id="6" creationId="{F998D7D5-30C7-4608-9B7B-760C51C2065E}"/>
          </ac:graphicFrameMkLst>
        </pc:graphicFrameChg>
        <pc:picChg chg="add mod">
          <ac:chgData name="Monish Dev Sudhakhar" userId="74bc458a5fe387f4" providerId="LiveId" clId="{14FC8C13-06C4-450D-9C84-ECA87ED0BFC0}" dt="2021-12-11T04:05:21.126" v="112" actId="1076"/>
          <ac:picMkLst>
            <pc:docMk/>
            <pc:sldMk cId="3784171004" sldId="257"/>
            <ac:picMk id="4" creationId="{8F1D63E6-A782-4CB2-84F8-22A7F2E3BD26}"/>
          </ac:picMkLst>
        </pc:picChg>
      </pc:sldChg>
      <pc:sldChg chg="modSp mod">
        <pc:chgData name="Monish Dev Sudhakhar" userId="74bc458a5fe387f4" providerId="LiveId" clId="{14FC8C13-06C4-450D-9C84-ECA87ED0BFC0}" dt="2021-12-11T04:03:57.896" v="108" actId="2711"/>
        <pc:sldMkLst>
          <pc:docMk/>
          <pc:sldMk cId="2492290548" sldId="258"/>
        </pc:sldMkLst>
        <pc:spChg chg="mod">
          <ac:chgData name="Monish Dev Sudhakhar" userId="74bc458a5fe387f4" providerId="LiveId" clId="{14FC8C13-06C4-450D-9C84-ECA87ED0BFC0}" dt="2021-12-11T04:03:57.896" v="108" actId="2711"/>
          <ac:spMkLst>
            <pc:docMk/>
            <pc:sldMk cId="2492290548" sldId="258"/>
            <ac:spMk id="8" creationId="{05F90C40-7513-4F3D-8DCF-CB9560E688C0}"/>
          </ac:spMkLst>
        </pc:spChg>
      </pc:sldChg>
      <pc:sldChg chg="addSp modSp mod">
        <pc:chgData name="Monish Dev Sudhakhar" userId="74bc458a5fe387f4" providerId="LiveId" clId="{14FC8C13-06C4-450D-9C84-ECA87ED0BFC0}" dt="2021-12-11T04:13:00.441" v="881" actId="1076"/>
        <pc:sldMkLst>
          <pc:docMk/>
          <pc:sldMk cId="206751953" sldId="259"/>
        </pc:sldMkLst>
        <pc:graphicFrameChg chg="mod">
          <ac:chgData name="Monish Dev Sudhakhar" userId="74bc458a5fe387f4" providerId="LiveId" clId="{14FC8C13-06C4-450D-9C84-ECA87ED0BFC0}" dt="2021-12-11T04:12:45.657" v="875" actId="1076"/>
          <ac:graphicFrameMkLst>
            <pc:docMk/>
            <pc:sldMk cId="206751953" sldId="259"/>
            <ac:graphicFrameMk id="6" creationId="{74FF5E41-B2A0-4AFF-B05D-6B9F0F860111}"/>
          </ac:graphicFrameMkLst>
        </pc:graphicFrameChg>
        <pc:picChg chg="add mod">
          <ac:chgData name="Monish Dev Sudhakhar" userId="74bc458a5fe387f4" providerId="LiveId" clId="{14FC8C13-06C4-450D-9C84-ECA87ED0BFC0}" dt="2021-12-11T04:12:52.739" v="878" actId="14100"/>
          <ac:picMkLst>
            <pc:docMk/>
            <pc:sldMk cId="206751953" sldId="259"/>
            <ac:picMk id="7" creationId="{E5EFEC42-B6B5-41B8-802D-6D00E1000F01}"/>
          </ac:picMkLst>
        </pc:picChg>
        <pc:picChg chg="mod">
          <ac:chgData name="Monish Dev Sudhakhar" userId="74bc458a5fe387f4" providerId="LiveId" clId="{14FC8C13-06C4-450D-9C84-ECA87ED0BFC0}" dt="2021-12-11T04:13:00.441" v="881" actId="1076"/>
          <ac:picMkLst>
            <pc:docMk/>
            <pc:sldMk cId="206751953" sldId="259"/>
            <ac:picMk id="10" creationId="{7B5416FB-63C9-4071-94BE-AF8411DBDA3F}"/>
          </ac:picMkLst>
        </pc:picChg>
      </pc:sldChg>
      <pc:sldChg chg="modSp mod">
        <pc:chgData name="Monish Dev Sudhakhar" userId="74bc458a5fe387f4" providerId="LiveId" clId="{14FC8C13-06C4-450D-9C84-ECA87ED0BFC0}" dt="2021-12-11T04:14:11.349" v="900" actId="14100"/>
        <pc:sldMkLst>
          <pc:docMk/>
          <pc:sldMk cId="3371656866" sldId="260"/>
        </pc:sldMkLst>
        <pc:picChg chg="mod">
          <ac:chgData name="Monish Dev Sudhakhar" userId="74bc458a5fe387f4" providerId="LiveId" clId="{14FC8C13-06C4-450D-9C84-ECA87ED0BFC0}" dt="2021-12-11T04:14:11.349" v="900" actId="14100"/>
          <ac:picMkLst>
            <pc:docMk/>
            <pc:sldMk cId="3371656866" sldId="260"/>
            <ac:picMk id="7" creationId="{89070F95-8AA6-4479-BC73-551946F656CC}"/>
          </ac:picMkLst>
        </pc:picChg>
      </pc:sldChg>
      <pc:sldChg chg="addSp modSp mod">
        <pc:chgData name="Monish Dev Sudhakhar" userId="74bc458a5fe387f4" providerId="LiveId" clId="{14FC8C13-06C4-450D-9C84-ECA87ED0BFC0}" dt="2021-12-11T04:12:29.422" v="874" actId="1076"/>
        <pc:sldMkLst>
          <pc:docMk/>
          <pc:sldMk cId="454060388" sldId="263"/>
        </pc:sldMkLst>
        <pc:spChg chg="mod">
          <ac:chgData name="Monish Dev Sudhakhar" userId="74bc458a5fe387f4" providerId="LiveId" clId="{14FC8C13-06C4-450D-9C84-ECA87ED0BFC0}" dt="2021-12-11T04:12:14.463" v="871" actId="1076"/>
          <ac:spMkLst>
            <pc:docMk/>
            <pc:sldMk cId="454060388" sldId="263"/>
            <ac:spMk id="8" creationId="{B7289818-EDB8-44A1-9C67-F1DFCF7C399A}"/>
          </ac:spMkLst>
        </pc:spChg>
        <pc:picChg chg="add mod">
          <ac:chgData name="Monish Dev Sudhakhar" userId="74bc458a5fe387f4" providerId="LiveId" clId="{14FC8C13-06C4-450D-9C84-ECA87ED0BFC0}" dt="2021-12-11T04:03:22.215" v="104" actId="1076"/>
          <ac:picMkLst>
            <pc:docMk/>
            <pc:sldMk cId="454060388" sldId="263"/>
            <ac:picMk id="3" creationId="{E689E247-7B52-4B26-97F5-DA49CF6D3C19}"/>
          </ac:picMkLst>
        </pc:picChg>
        <pc:picChg chg="mod">
          <ac:chgData name="Monish Dev Sudhakhar" userId="74bc458a5fe387f4" providerId="LiveId" clId="{14FC8C13-06C4-450D-9C84-ECA87ED0BFC0}" dt="2021-12-11T04:12:29.422" v="874" actId="1076"/>
          <ac:picMkLst>
            <pc:docMk/>
            <pc:sldMk cId="454060388" sldId="263"/>
            <ac:picMk id="5" creationId="{AC1B1214-9812-4CCB-976A-4F71EB926005}"/>
          </ac:picMkLst>
        </pc:picChg>
      </pc:sldChg>
      <pc:sldChg chg="addSp modSp mod">
        <pc:chgData name="Monish Dev Sudhakhar" userId="74bc458a5fe387f4" providerId="LiveId" clId="{14FC8C13-06C4-450D-9C84-ECA87ED0BFC0}" dt="2021-12-11T04:32:31.130" v="1459" actId="1076"/>
        <pc:sldMkLst>
          <pc:docMk/>
          <pc:sldMk cId="3995856871" sldId="266"/>
        </pc:sldMkLst>
        <pc:spChg chg="mod">
          <ac:chgData name="Monish Dev Sudhakhar" userId="74bc458a5fe387f4" providerId="LiveId" clId="{14FC8C13-06C4-450D-9C84-ECA87ED0BFC0}" dt="2021-12-11T04:32:25.373" v="1457" actId="1076"/>
          <ac:spMkLst>
            <pc:docMk/>
            <pc:sldMk cId="3995856871" sldId="266"/>
            <ac:spMk id="2" creationId="{61980569-2E99-42CB-BDD2-9E53C6141465}"/>
          </ac:spMkLst>
        </pc:spChg>
        <pc:spChg chg="mod">
          <ac:chgData name="Monish Dev Sudhakhar" userId="74bc458a5fe387f4" providerId="LiveId" clId="{14FC8C13-06C4-450D-9C84-ECA87ED0BFC0}" dt="2021-12-11T04:29:26.247" v="1439" actId="1076"/>
          <ac:spMkLst>
            <pc:docMk/>
            <pc:sldMk cId="3995856871" sldId="266"/>
            <ac:spMk id="3" creationId="{2EB34218-3F4B-464C-BBED-FF5120821EFD}"/>
          </ac:spMkLst>
        </pc:spChg>
        <pc:picChg chg="add mod">
          <ac:chgData name="Monish Dev Sudhakhar" userId="74bc458a5fe387f4" providerId="LiveId" clId="{14FC8C13-06C4-450D-9C84-ECA87ED0BFC0}" dt="2021-12-11T04:29:56.854" v="1444" actId="1076"/>
          <ac:picMkLst>
            <pc:docMk/>
            <pc:sldMk cId="3995856871" sldId="266"/>
            <ac:picMk id="3074" creationId="{6292E28D-8B2A-48EE-A775-D51E9608105F}"/>
          </ac:picMkLst>
        </pc:picChg>
        <pc:picChg chg="add mod">
          <ac:chgData name="Monish Dev Sudhakhar" userId="74bc458a5fe387f4" providerId="LiveId" clId="{14FC8C13-06C4-450D-9C84-ECA87ED0BFC0}" dt="2021-12-11T04:32:31.130" v="1459" actId="1076"/>
          <ac:picMkLst>
            <pc:docMk/>
            <pc:sldMk cId="3995856871" sldId="266"/>
            <ac:picMk id="3076" creationId="{CBE1C47B-3EAF-458C-898A-7B579EEA7A76}"/>
          </ac:picMkLst>
        </pc:picChg>
        <pc:picChg chg="add mod">
          <ac:chgData name="Monish Dev Sudhakhar" userId="74bc458a5fe387f4" providerId="LiveId" clId="{14FC8C13-06C4-450D-9C84-ECA87ED0BFC0}" dt="2021-12-11T04:32:27.480" v="1458" actId="1076"/>
          <ac:picMkLst>
            <pc:docMk/>
            <pc:sldMk cId="3995856871" sldId="266"/>
            <ac:picMk id="3078" creationId="{C871E8E7-3B37-4A81-BB0C-3824F56E6763}"/>
          </ac:picMkLst>
        </pc:picChg>
      </pc:sldChg>
      <pc:sldChg chg="addSp modSp mod ord">
        <pc:chgData name="Monish Dev Sudhakhar" userId="74bc458a5fe387f4" providerId="LiveId" clId="{14FC8C13-06C4-450D-9C84-ECA87ED0BFC0}" dt="2021-12-11T04:32:42.473" v="1463" actId="1076"/>
        <pc:sldMkLst>
          <pc:docMk/>
          <pc:sldMk cId="4088976704" sldId="267"/>
        </pc:sldMkLst>
        <pc:spChg chg="mod">
          <ac:chgData name="Monish Dev Sudhakhar" userId="74bc458a5fe387f4" providerId="LiveId" clId="{14FC8C13-06C4-450D-9C84-ECA87ED0BFC0}" dt="2021-12-11T04:25:00.816" v="1421" actId="20577"/>
          <ac:spMkLst>
            <pc:docMk/>
            <pc:sldMk cId="4088976704" sldId="267"/>
            <ac:spMk id="3" creationId="{D4447B70-518E-465D-9970-428130047507}"/>
          </ac:spMkLst>
        </pc:spChg>
        <pc:graphicFrameChg chg="mod">
          <ac:chgData name="Monish Dev Sudhakhar" userId="74bc458a5fe387f4" providerId="LiveId" clId="{14FC8C13-06C4-450D-9C84-ECA87ED0BFC0}" dt="2021-12-11T04:26:25.635" v="1425" actId="1076"/>
          <ac:graphicFrameMkLst>
            <pc:docMk/>
            <pc:sldMk cId="4088976704" sldId="267"/>
            <ac:graphicFrameMk id="7" creationId="{2044AAA5-89CF-47BD-80F4-D31714991B34}"/>
          </ac:graphicFrameMkLst>
        </pc:graphicFrameChg>
        <pc:picChg chg="add mod">
          <ac:chgData name="Monish Dev Sudhakhar" userId="74bc458a5fe387f4" providerId="LiveId" clId="{14FC8C13-06C4-450D-9C84-ECA87ED0BFC0}" dt="2021-12-11T04:32:42.473" v="1463" actId="1076"/>
          <ac:picMkLst>
            <pc:docMk/>
            <pc:sldMk cId="4088976704" sldId="267"/>
            <ac:picMk id="2050" creationId="{A176F9D8-C7F9-4FB3-8100-739A6EE2BE33}"/>
          </ac:picMkLst>
        </pc:picChg>
      </pc:sldChg>
      <pc:sldChg chg="modSp mod">
        <pc:chgData name="Monish Dev Sudhakhar" userId="74bc458a5fe387f4" providerId="LiveId" clId="{14FC8C13-06C4-450D-9C84-ECA87ED0BFC0}" dt="2021-12-11T04:14:21.843" v="901" actId="1076"/>
        <pc:sldMkLst>
          <pc:docMk/>
          <pc:sldMk cId="2557971861" sldId="269"/>
        </pc:sldMkLst>
        <pc:spChg chg="mod">
          <ac:chgData name="Monish Dev Sudhakhar" userId="74bc458a5fe387f4" providerId="LiveId" clId="{14FC8C13-06C4-450D-9C84-ECA87ED0BFC0}" dt="2021-12-11T04:04:08.768" v="109" actId="113"/>
          <ac:spMkLst>
            <pc:docMk/>
            <pc:sldMk cId="2557971861" sldId="269"/>
            <ac:spMk id="3" creationId="{17A24020-8CED-4DC9-B3FB-517089887553}"/>
          </ac:spMkLst>
        </pc:spChg>
        <pc:picChg chg="mod">
          <ac:chgData name="Monish Dev Sudhakhar" userId="74bc458a5fe387f4" providerId="LiveId" clId="{14FC8C13-06C4-450D-9C84-ECA87ED0BFC0}" dt="2021-12-11T04:14:21.843" v="901" actId="1076"/>
          <ac:picMkLst>
            <pc:docMk/>
            <pc:sldMk cId="2557971861" sldId="269"/>
            <ac:picMk id="7" creationId="{4E86B82B-757E-42BD-B767-16A2AB52FC5A}"/>
          </ac:picMkLst>
        </pc:picChg>
      </pc:sldChg>
      <pc:sldChg chg="modSp mod">
        <pc:chgData name="Monish Dev Sudhakhar" userId="74bc458a5fe387f4" providerId="LiveId" clId="{14FC8C13-06C4-450D-9C84-ECA87ED0BFC0}" dt="2021-12-11T04:14:07.040" v="899" actId="1076"/>
        <pc:sldMkLst>
          <pc:docMk/>
          <pc:sldMk cId="254374" sldId="271"/>
        </pc:sldMkLst>
        <pc:picChg chg="mod">
          <ac:chgData name="Monish Dev Sudhakhar" userId="74bc458a5fe387f4" providerId="LiveId" clId="{14FC8C13-06C4-450D-9C84-ECA87ED0BFC0}" dt="2021-12-11T04:14:07.040" v="899" actId="1076"/>
          <ac:picMkLst>
            <pc:docMk/>
            <pc:sldMk cId="254374" sldId="271"/>
            <ac:picMk id="4" creationId="{0B154885-9A40-4052-8801-A6493CF4B396}"/>
          </ac:picMkLst>
        </pc:picChg>
      </pc:sldChg>
      <pc:sldChg chg="addSp modSp mod">
        <pc:chgData name="Monish Dev Sudhakhar" userId="74bc458a5fe387f4" providerId="LiveId" clId="{14FC8C13-06C4-450D-9C84-ECA87ED0BFC0}" dt="2021-12-11T04:13:49.353" v="894"/>
        <pc:sldMkLst>
          <pc:docMk/>
          <pc:sldMk cId="4168294124" sldId="272"/>
        </pc:sldMkLst>
        <pc:spChg chg="mod">
          <ac:chgData name="Monish Dev Sudhakhar" userId="74bc458a5fe387f4" providerId="LiveId" clId="{14FC8C13-06C4-450D-9C84-ECA87ED0BFC0}" dt="2021-12-11T04:13:43.297" v="893" actId="1076"/>
          <ac:spMkLst>
            <pc:docMk/>
            <pc:sldMk cId="4168294124" sldId="272"/>
            <ac:spMk id="15" creationId="{F2066C18-E8C0-4B02-AFD7-DEA896C93933}"/>
          </ac:spMkLst>
        </pc:spChg>
        <pc:picChg chg="add mod">
          <ac:chgData name="Monish Dev Sudhakhar" userId="74bc458a5fe387f4" providerId="LiveId" clId="{14FC8C13-06C4-450D-9C84-ECA87ED0BFC0}" dt="2021-12-11T04:13:49.353" v="894"/>
          <ac:picMkLst>
            <pc:docMk/>
            <pc:sldMk cId="4168294124" sldId="272"/>
            <ac:picMk id="7" creationId="{BD5DAFAC-FF3A-4A09-93DC-E5D4B2E942B8}"/>
          </ac:picMkLst>
        </pc:picChg>
        <pc:picChg chg="mod">
          <ac:chgData name="Monish Dev Sudhakhar" userId="74bc458a5fe387f4" providerId="LiveId" clId="{14FC8C13-06C4-450D-9C84-ECA87ED0BFC0}" dt="2021-12-11T04:13:19.301" v="884" actId="1076"/>
          <ac:picMkLst>
            <pc:docMk/>
            <pc:sldMk cId="4168294124" sldId="272"/>
            <ac:picMk id="9" creationId="{FE19FEE2-0EE6-429F-A1F7-64AA7459E14E}"/>
          </ac:picMkLst>
        </pc:picChg>
        <pc:picChg chg="mod">
          <ac:chgData name="Monish Dev Sudhakhar" userId="74bc458a5fe387f4" providerId="LiveId" clId="{14FC8C13-06C4-450D-9C84-ECA87ED0BFC0}" dt="2021-12-11T04:13:25.143" v="888" actId="1076"/>
          <ac:picMkLst>
            <pc:docMk/>
            <pc:sldMk cId="4168294124" sldId="272"/>
            <ac:picMk id="11" creationId="{F8449D78-FE44-49DE-B6D9-D46C683780EE}"/>
          </ac:picMkLst>
        </pc:picChg>
      </pc:sldChg>
      <pc:sldChg chg="addSp delSp modSp mod">
        <pc:chgData name="Monish Dev Sudhakhar" userId="74bc458a5fe387f4" providerId="LiveId" clId="{14FC8C13-06C4-450D-9C84-ECA87ED0BFC0}" dt="2021-12-11T04:31:30.061" v="1455" actId="1076"/>
        <pc:sldMkLst>
          <pc:docMk/>
          <pc:sldMk cId="1263185490" sldId="273"/>
        </pc:sldMkLst>
        <pc:spChg chg="mod">
          <ac:chgData name="Monish Dev Sudhakhar" userId="74bc458a5fe387f4" providerId="LiveId" clId="{14FC8C13-06C4-450D-9C84-ECA87ED0BFC0}" dt="2021-12-11T04:24:04.720" v="1414" actId="2711"/>
          <ac:spMkLst>
            <pc:docMk/>
            <pc:sldMk cId="1263185490" sldId="273"/>
            <ac:spMk id="3" creationId="{71E32C9D-A40E-492B-AE20-10962934683B}"/>
          </ac:spMkLst>
        </pc:spChg>
        <pc:spChg chg="mod">
          <ac:chgData name="Monish Dev Sudhakhar" userId="74bc458a5fe387f4" providerId="LiveId" clId="{14FC8C13-06C4-450D-9C84-ECA87ED0BFC0}" dt="2021-12-11T04:09:53.576" v="547" actId="113"/>
          <ac:spMkLst>
            <pc:docMk/>
            <pc:sldMk cId="1263185490" sldId="273"/>
            <ac:spMk id="4" creationId="{095C7B5B-4E5C-4761-9637-2F4A10C0F288}"/>
          </ac:spMkLst>
        </pc:spChg>
        <pc:picChg chg="add mod">
          <ac:chgData name="Monish Dev Sudhakhar" userId="74bc458a5fe387f4" providerId="LiveId" clId="{14FC8C13-06C4-450D-9C84-ECA87ED0BFC0}" dt="2021-12-11T04:13:52.146" v="895"/>
          <ac:picMkLst>
            <pc:docMk/>
            <pc:sldMk cId="1263185490" sldId="273"/>
            <ac:picMk id="5" creationId="{21C6F569-8D5E-4802-A65C-3B9C4E848630}"/>
          </ac:picMkLst>
        </pc:picChg>
        <pc:picChg chg="add del mod">
          <ac:chgData name="Monish Dev Sudhakhar" userId="74bc458a5fe387f4" providerId="LiveId" clId="{14FC8C13-06C4-450D-9C84-ECA87ED0BFC0}" dt="2021-12-11T04:31:08.107" v="1450" actId="478"/>
          <ac:picMkLst>
            <pc:docMk/>
            <pc:sldMk cId="1263185490" sldId="273"/>
            <ac:picMk id="4098" creationId="{D0C0879B-BF89-4C7E-A475-3E8012B724C4}"/>
          </ac:picMkLst>
        </pc:picChg>
        <pc:picChg chg="add mod">
          <ac:chgData name="Monish Dev Sudhakhar" userId="74bc458a5fe387f4" providerId="LiveId" clId="{14FC8C13-06C4-450D-9C84-ECA87ED0BFC0}" dt="2021-12-11T04:31:30.061" v="1455" actId="1076"/>
          <ac:picMkLst>
            <pc:docMk/>
            <pc:sldMk cId="1263185490" sldId="273"/>
            <ac:picMk id="4100" creationId="{534DC96B-4E63-4C1D-A4C0-27002A161B2D}"/>
          </ac:picMkLst>
        </pc:picChg>
      </pc:sldChg>
      <pc:sldChg chg="modSp new del mod">
        <pc:chgData name="Monish Dev Sudhakhar" userId="74bc458a5fe387f4" providerId="LiveId" clId="{14FC8C13-06C4-450D-9C84-ECA87ED0BFC0}" dt="2021-12-11T04:11:59.869" v="870" actId="47"/>
        <pc:sldMkLst>
          <pc:docMk/>
          <pc:sldMk cId="756310044" sldId="274"/>
        </pc:sldMkLst>
        <pc:spChg chg="mod">
          <ac:chgData name="Monish Dev Sudhakhar" userId="74bc458a5fe387f4" providerId="LiveId" clId="{14FC8C13-06C4-450D-9C84-ECA87ED0BFC0}" dt="2021-12-11T03:59:50.095" v="12" actId="20577"/>
          <ac:spMkLst>
            <pc:docMk/>
            <pc:sldMk cId="756310044" sldId="274"/>
            <ac:spMk id="2" creationId="{51ECAD9E-7247-4FAC-A411-C52D14F7EB3C}"/>
          </ac:spMkLst>
        </pc:spChg>
      </pc:sldChg>
      <pc:sldChg chg="modSp new mod">
        <pc:chgData name="Monish Dev Sudhakhar" userId="74bc458a5fe387f4" providerId="LiveId" clId="{14FC8C13-06C4-450D-9C84-ECA87ED0BFC0}" dt="2021-12-11T04:33:28.002" v="1525" actId="20577"/>
        <pc:sldMkLst>
          <pc:docMk/>
          <pc:sldMk cId="2354944049" sldId="274"/>
        </pc:sldMkLst>
        <pc:spChg chg="mod">
          <ac:chgData name="Monish Dev Sudhakhar" userId="74bc458a5fe387f4" providerId="LiveId" clId="{14FC8C13-06C4-450D-9C84-ECA87ED0BFC0}" dt="2021-12-11T04:33:28.002" v="1525" actId="20577"/>
          <ac:spMkLst>
            <pc:docMk/>
            <pc:sldMk cId="2354944049" sldId="274"/>
            <ac:spMk id="2" creationId="{7242FF51-9B1D-42AC-ACFD-40FB1C2F4603}"/>
          </ac:spMkLst>
        </pc:spChg>
      </pc:sldChg>
      <pc:sldChg chg="addSp delSp modSp new mod ord">
        <pc:chgData name="Monish Dev Sudhakhar" userId="74bc458a5fe387f4" providerId="LiveId" clId="{14FC8C13-06C4-450D-9C84-ECA87ED0BFC0}" dt="2021-12-11T04:38:08.613" v="1950" actId="1076"/>
        <pc:sldMkLst>
          <pc:docMk/>
          <pc:sldMk cId="3325587777" sldId="275"/>
        </pc:sldMkLst>
        <pc:spChg chg="mod">
          <ac:chgData name="Monish Dev Sudhakhar" userId="74bc458a5fe387f4" providerId="LiveId" clId="{14FC8C13-06C4-450D-9C84-ECA87ED0BFC0}" dt="2021-12-11T04:38:08.613" v="1950" actId="1076"/>
          <ac:spMkLst>
            <pc:docMk/>
            <pc:sldMk cId="3325587777" sldId="275"/>
            <ac:spMk id="2" creationId="{16A198A9-55CC-4533-9512-85214627CB08}"/>
          </ac:spMkLst>
        </pc:spChg>
        <pc:spChg chg="mod">
          <ac:chgData name="Monish Dev Sudhakhar" userId="74bc458a5fe387f4" providerId="LiveId" clId="{14FC8C13-06C4-450D-9C84-ECA87ED0BFC0}" dt="2021-12-11T04:37:32.082" v="1941" actId="207"/>
          <ac:spMkLst>
            <pc:docMk/>
            <pc:sldMk cId="3325587777" sldId="275"/>
            <ac:spMk id="3" creationId="{0706C68D-BB4B-4DA9-BBAD-B18F2A97E5BB}"/>
          </ac:spMkLst>
        </pc:spChg>
        <pc:picChg chg="add mod">
          <ac:chgData name="Monish Dev Sudhakhar" userId="74bc458a5fe387f4" providerId="LiveId" clId="{14FC8C13-06C4-450D-9C84-ECA87ED0BFC0}" dt="2021-12-11T04:37:46.410" v="1945" actId="1076"/>
          <ac:picMkLst>
            <pc:docMk/>
            <pc:sldMk cId="3325587777" sldId="275"/>
            <ac:picMk id="5" creationId="{DA49E070-2B28-416C-A38E-20F07F53B1AF}"/>
          </ac:picMkLst>
        </pc:picChg>
        <pc:picChg chg="add del mod">
          <ac:chgData name="Monish Dev Sudhakhar" userId="74bc458a5fe387f4" providerId="LiveId" clId="{14FC8C13-06C4-450D-9C84-ECA87ED0BFC0}" dt="2021-12-11T04:37:54.534" v="1947"/>
          <ac:picMkLst>
            <pc:docMk/>
            <pc:sldMk cId="3325587777" sldId="275"/>
            <ac:picMk id="6" creationId="{F2A0C68F-4C3F-49B6-9C7F-6F96117D6185}"/>
          </ac:picMkLst>
        </pc:picChg>
        <pc:picChg chg="add mod">
          <ac:chgData name="Monish Dev Sudhakhar" userId="74bc458a5fe387f4" providerId="LiveId" clId="{14FC8C13-06C4-450D-9C84-ECA87ED0BFC0}" dt="2021-12-11T04:37:58.743" v="1948"/>
          <ac:picMkLst>
            <pc:docMk/>
            <pc:sldMk cId="3325587777" sldId="275"/>
            <ac:picMk id="7" creationId="{28EF6A83-ED02-4376-B6DC-4FD7733EF3A3}"/>
          </ac:picMkLst>
        </pc:picChg>
      </pc:sldChg>
    </pc:docChg>
  </pc:docChgLst>
  <pc:docChgLst>
    <pc:chgData name="Monish Dev Sudhakhar" userId="74bc458a5fe387f4" providerId="LiveId" clId="{C9A887DC-10C9-44F7-AC7A-12A6A2A9A6D6}"/>
    <pc:docChg chg="undo custSel addSld delSld modSld sldOrd">
      <pc:chgData name="Monish Dev Sudhakhar" userId="74bc458a5fe387f4" providerId="LiveId" clId="{C9A887DC-10C9-44F7-AC7A-12A6A2A9A6D6}" dt="2021-12-10T22:56:14.182" v="1804" actId="20577"/>
      <pc:docMkLst>
        <pc:docMk/>
      </pc:docMkLst>
      <pc:sldChg chg="addSp modSp mod">
        <pc:chgData name="Monish Dev Sudhakhar" userId="74bc458a5fe387f4" providerId="LiveId" clId="{C9A887DC-10C9-44F7-AC7A-12A6A2A9A6D6}" dt="2021-12-10T22:44:52.493" v="1269" actId="1076"/>
        <pc:sldMkLst>
          <pc:docMk/>
          <pc:sldMk cId="3784171004" sldId="257"/>
        </pc:sldMkLst>
        <pc:graphicFrameChg chg="mod">
          <ac:chgData name="Monish Dev Sudhakhar" userId="74bc458a5fe387f4" providerId="LiveId" clId="{C9A887DC-10C9-44F7-AC7A-12A6A2A9A6D6}" dt="2021-12-10T22:44:52.493" v="1269" actId="1076"/>
          <ac:graphicFrameMkLst>
            <pc:docMk/>
            <pc:sldMk cId="3784171004" sldId="257"/>
            <ac:graphicFrameMk id="6" creationId="{F998D7D5-30C7-4608-9B7B-760C51C2065E}"/>
          </ac:graphicFrameMkLst>
        </pc:graphicFrameChg>
        <pc:picChg chg="add mod">
          <ac:chgData name="Monish Dev Sudhakhar" userId="74bc458a5fe387f4" providerId="LiveId" clId="{C9A887DC-10C9-44F7-AC7A-12A6A2A9A6D6}" dt="2021-12-10T22:35:01.655" v="815" actId="14100"/>
          <ac:picMkLst>
            <pc:docMk/>
            <pc:sldMk cId="3784171004" sldId="257"/>
            <ac:picMk id="5" creationId="{EEC02978-8046-4A2A-9B7B-C6C2AA5255D9}"/>
          </ac:picMkLst>
        </pc:picChg>
      </pc:sldChg>
      <pc:sldChg chg="addSp modSp mod">
        <pc:chgData name="Monish Dev Sudhakhar" userId="74bc458a5fe387f4" providerId="LiveId" clId="{C9A887DC-10C9-44F7-AC7A-12A6A2A9A6D6}" dt="2021-12-10T22:37:13.878" v="858" actId="33524"/>
        <pc:sldMkLst>
          <pc:docMk/>
          <pc:sldMk cId="2492290548" sldId="258"/>
        </pc:sldMkLst>
        <pc:spChg chg="mod">
          <ac:chgData name="Monish Dev Sudhakhar" userId="74bc458a5fe387f4" providerId="LiveId" clId="{C9A887DC-10C9-44F7-AC7A-12A6A2A9A6D6}" dt="2021-12-10T22:36:48.331" v="854" actId="403"/>
          <ac:spMkLst>
            <pc:docMk/>
            <pc:sldMk cId="2492290548" sldId="258"/>
            <ac:spMk id="2" creationId="{C896C82F-B14A-434D-9410-60101F286349}"/>
          </ac:spMkLst>
        </pc:spChg>
        <pc:spChg chg="mod">
          <ac:chgData name="Monish Dev Sudhakhar" userId="74bc458a5fe387f4" providerId="LiveId" clId="{C9A887DC-10C9-44F7-AC7A-12A6A2A9A6D6}" dt="2021-12-10T22:37:13.878" v="858" actId="33524"/>
          <ac:spMkLst>
            <pc:docMk/>
            <pc:sldMk cId="2492290548" sldId="258"/>
            <ac:spMk id="8" creationId="{05F90C40-7513-4F3D-8DCF-CB9560E688C0}"/>
          </ac:spMkLst>
        </pc:spChg>
        <pc:picChg chg="add mod">
          <ac:chgData name="Monish Dev Sudhakhar" userId="74bc458a5fe387f4" providerId="LiveId" clId="{C9A887DC-10C9-44F7-AC7A-12A6A2A9A6D6}" dt="2021-12-10T22:35:35.209" v="826" actId="1076"/>
          <ac:picMkLst>
            <pc:docMk/>
            <pc:sldMk cId="2492290548" sldId="258"/>
            <ac:picMk id="5" creationId="{DBC77014-BCE5-46B8-B910-1216C9E59AF7}"/>
          </ac:picMkLst>
        </pc:picChg>
      </pc:sldChg>
      <pc:sldChg chg="addSp modSp mod">
        <pc:chgData name="Monish Dev Sudhakhar" userId="74bc458a5fe387f4" providerId="LiveId" clId="{C9A887DC-10C9-44F7-AC7A-12A6A2A9A6D6}" dt="2021-12-10T21:03:46.327" v="11"/>
        <pc:sldMkLst>
          <pc:docMk/>
          <pc:sldMk cId="206751953" sldId="259"/>
        </pc:sldMkLst>
        <pc:graphicFrameChg chg="add mod modGraphic">
          <ac:chgData name="Monish Dev Sudhakhar" userId="74bc458a5fe387f4" providerId="LiveId" clId="{C9A887DC-10C9-44F7-AC7A-12A6A2A9A6D6}" dt="2021-12-10T21:03:46.327" v="11"/>
          <ac:graphicFrameMkLst>
            <pc:docMk/>
            <pc:sldMk cId="206751953" sldId="259"/>
            <ac:graphicFrameMk id="6" creationId="{74FF5E41-B2A0-4AFF-B05D-6B9F0F860111}"/>
          </ac:graphicFrameMkLst>
        </pc:graphicFrameChg>
      </pc:sldChg>
      <pc:sldChg chg="addSp modSp mod">
        <pc:chgData name="Monish Dev Sudhakhar" userId="74bc458a5fe387f4" providerId="LiveId" clId="{C9A887DC-10C9-44F7-AC7A-12A6A2A9A6D6}" dt="2021-12-10T22:38:03.520" v="872" actId="115"/>
        <pc:sldMkLst>
          <pc:docMk/>
          <pc:sldMk cId="3371656866" sldId="260"/>
        </pc:sldMkLst>
        <pc:spChg chg="mod">
          <ac:chgData name="Monish Dev Sudhakhar" userId="74bc458a5fe387f4" providerId="LiveId" clId="{C9A887DC-10C9-44F7-AC7A-12A6A2A9A6D6}" dt="2021-12-10T22:38:03.520" v="872" actId="115"/>
          <ac:spMkLst>
            <pc:docMk/>
            <pc:sldMk cId="3371656866" sldId="260"/>
            <ac:spMk id="3" creationId="{A4DC1FCF-968C-469C-A426-713F5F26596A}"/>
          </ac:spMkLst>
        </pc:spChg>
        <pc:picChg chg="mod">
          <ac:chgData name="Monish Dev Sudhakhar" userId="74bc458a5fe387f4" providerId="LiveId" clId="{C9A887DC-10C9-44F7-AC7A-12A6A2A9A6D6}" dt="2021-12-10T22:12:38.899" v="356" actId="1076"/>
          <ac:picMkLst>
            <pc:docMk/>
            <pc:sldMk cId="3371656866" sldId="260"/>
            <ac:picMk id="5" creationId="{108C586F-3CAF-4D85-9888-125C37C9D6ED}"/>
          </ac:picMkLst>
        </pc:picChg>
        <pc:picChg chg="add mod">
          <ac:chgData name="Monish Dev Sudhakhar" userId="74bc458a5fe387f4" providerId="LiveId" clId="{C9A887DC-10C9-44F7-AC7A-12A6A2A9A6D6}" dt="2021-12-10T22:35:54.369" v="834" actId="1076"/>
          <ac:picMkLst>
            <pc:docMk/>
            <pc:sldMk cId="3371656866" sldId="260"/>
            <ac:picMk id="7" creationId="{89070F95-8AA6-4479-BC73-551946F656CC}"/>
          </ac:picMkLst>
        </pc:picChg>
      </pc:sldChg>
      <pc:sldChg chg="addSp delSp modSp mod">
        <pc:chgData name="Monish Dev Sudhakhar" userId="74bc458a5fe387f4" providerId="LiveId" clId="{C9A887DC-10C9-44F7-AC7A-12A6A2A9A6D6}" dt="2021-12-10T22:40:04.008" v="947" actId="1076"/>
        <pc:sldMkLst>
          <pc:docMk/>
          <pc:sldMk cId="4250297230" sldId="261"/>
        </pc:sldMkLst>
        <pc:spChg chg="mod">
          <ac:chgData name="Monish Dev Sudhakhar" userId="74bc458a5fe387f4" providerId="LiveId" clId="{C9A887DC-10C9-44F7-AC7A-12A6A2A9A6D6}" dt="2021-12-10T22:39:39.799" v="936" actId="115"/>
          <ac:spMkLst>
            <pc:docMk/>
            <pc:sldMk cId="4250297230" sldId="261"/>
            <ac:spMk id="2" creationId="{0B2803B5-5925-4753-8046-5DF1E4061846}"/>
          </ac:spMkLst>
        </pc:spChg>
        <pc:spChg chg="mod">
          <ac:chgData name="Monish Dev Sudhakhar" userId="74bc458a5fe387f4" providerId="LiveId" clId="{C9A887DC-10C9-44F7-AC7A-12A6A2A9A6D6}" dt="2021-12-10T22:39:26.490" v="933" actId="313"/>
          <ac:spMkLst>
            <pc:docMk/>
            <pc:sldMk cId="4250297230" sldId="261"/>
            <ac:spMk id="3" creationId="{5624CAA6-E53F-4C61-9E72-36D360D96737}"/>
          </ac:spMkLst>
        </pc:spChg>
        <pc:picChg chg="del mod">
          <ac:chgData name="Monish Dev Sudhakhar" userId="74bc458a5fe387f4" providerId="LiveId" clId="{C9A887DC-10C9-44F7-AC7A-12A6A2A9A6D6}" dt="2021-12-10T22:25:15.729" v="457" actId="478"/>
          <ac:picMkLst>
            <pc:docMk/>
            <pc:sldMk cId="4250297230" sldId="261"/>
            <ac:picMk id="5" creationId="{0A59BB02-635C-4692-8AC1-1DCC25AF09A4}"/>
          </ac:picMkLst>
        </pc:picChg>
        <pc:picChg chg="add mod">
          <ac:chgData name="Monish Dev Sudhakhar" userId="74bc458a5fe387f4" providerId="LiveId" clId="{C9A887DC-10C9-44F7-AC7A-12A6A2A9A6D6}" dt="2021-12-10T22:40:04.008" v="947" actId="1076"/>
          <ac:picMkLst>
            <pc:docMk/>
            <pc:sldMk cId="4250297230" sldId="261"/>
            <ac:picMk id="7" creationId="{9A4D1481-828B-4243-867F-CAD99E5D924C}"/>
          </ac:picMkLst>
        </pc:picChg>
        <pc:picChg chg="add mod">
          <ac:chgData name="Monish Dev Sudhakhar" userId="74bc458a5fe387f4" providerId="LiveId" clId="{C9A887DC-10C9-44F7-AC7A-12A6A2A9A6D6}" dt="2021-12-10T22:35:59.889" v="837" actId="1076"/>
          <ac:picMkLst>
            <pc:docMk/>
            <pc:sldMk cId="4250297230" sldId="261"/>
            <ac:picMk id="8" creationId="{E378B9D8-8F1F-41CF-B097-E2088A00295D}"/>
          </ac:picMkLst>
        </pc:picChg>
      </pc:sldChg>
      <pc:sldChg chg="addSp delSp modSp mod">
        <pc:chgData name="Monish Dev Sudhakhar" userId="74bc458a5fe387f4" providerId="LiveId" clId="{C9A887DC-10C9-44F7-AC7A-12A6A2A9A6D6}" dt="2021-12-10T22:40:00.262" v="946" actId="1076"/>
        <pc:sldMkLst>
          <pc:docMk/>
          <pc:sldMk cId="4190338603" sldId="262"/>
        </pc:sldMkLst>
        <pc:spChg chg="mod">
          <ac:chgData name="Monish Dev Sudhakhar" userId="74bc458a5fe387f4" providerId="LiveId" clId="{C9A887DC-10C9-44F7-AC7A-12A6A2A9A6D6}" dt="2021-12-10T22:39:50.025" v="943" actId="27636"/>
          <ac:spMkLst>
            <pc:docMk/>
            <pc:sldMk cId="4190338603" sldId="262"/>
            <ac:spMk id="2" creationId="{0B2803B5-5925-4753-8046-5DF1E4061846}"/>
          </ac:spMkLst>
        </pc:spChg>
        <pc:spChg chg="mod">
          <ac:chgData name="Monish Dev Sudhakhar" userId="74bc458a5fe387f4" providerId="LiveId" clId="{C9A887DC-10C9-44F7-AC7A-12A6A2A9A6D6}" dt="2021-12-10T22:39:55.182" v="944" actId="404"/>
          <ac:spMkLst>
            <pc:docMk/>
            <pc:sldMk cId="4190338603" sldId="262"/>
            <ac:spMk id="3" creationId="{5624CAA6-E53F-4C61-9E72-36D360D96737}"/>
          </ac:spMkLst>
        </pc:spChg>
        <pc:picChg chg="del mod">
          <ac:chgData name="Monish Dev Sudhakhar" userId="74bc458a5fe387f4" providerId="LiveId" clId="{C9A887DC-10C9-44F7-AC7A-12A6A2A9A6D6}" dt="2021-12-10T22:31:40.267" v="694" actId="478"/>
          <ac:picMkLst>
            <pc:docMk/>
            <pc:sldMk cId="4190338603" sldId="262"/>
            <ac:picMk id="5" creationId="{DBAC4E3B-079D-4AC0-B534-4ADBBCBEE880}"/>
          </ac:picMkLst>
        </pc:picChg>
        <pc:picChg chg="add mod">
          <ac:chgData name="Monish Dev Sudhakhar" userId="74bc458a5fe387f4" providerId="LiveId" clId="{C9A887DC-10C9-44F7-AC7A-12A6A2A9A6D6}" dt="2021-12-10T22:40:00.262" v="946" actId="1076"/>
          <ac:picMkLst>
            <pc:docMk/>
            <pc:sldMk cId="4190338603" sldId="262"/>
            <ac:picMk id="7" creationId="{19B516D5-7F19-4A71-8BBA-DD87742359BC}"/>
          </ac:picMkLst>
        </pc:picChg>
        <pc:picChg chg="add mod">
          <ac:chgData name="Monish Dev Sudhakhar" userId="74bc458a5fe387f4" providerId="LiveId" clId="{C9A887DC-10C9-44F7-AC7A-12A6A2A9A6D6}" dt="2021-12-10T22:36:05.357" v="839" actId="14100"/>
          <ac:picMkLst>
            <pc:docMk/>
            <pc:sldMk cId="4190338603" sldId="262"/>
            <ac:picMk id="8" creationId="{FD16CC32-F9BA-4572-A4B9-CBD184AF759B}"/>
          </ac:picMkLst>
        </pc:picChg>
      </pc:sldChg>
      <pc:sldChg chg="addSp modSp mod">
        <pc:chgData name="Monish Dev Sudhakhar" userId="74bc458a5fe387f4" providerId="LiveId" clId="{C9A887DC-10C9-44F7-AC7A-12A6A2A9A6D6}" dt="2021-12-10T22:40:27.289" v="952" actId="120"/>
        <pc:sldMkLst>
          <pc:docMk/>
          <pc:sldMk cId="454060388" sldId="263"/>
        </pc:sldMkLst>
        <pc:spChg chg="mod">
          <ac:chgData name="Monish Dev Sudhakhar" userId="74bc458a5fe387f4" providerId="LiveId" clId="{C9A887DC-10C9-44F7-AC7A-12A6A2A9A6D6}" dt="2021-12-10T22:34:14.412" v="808" actId="2711"/>
          <ac:spMkLst>
            <pc:docMk/>
            <pc:sldMk cId="454060388" sldId="263"/>
            <ac:spMk id="8" creationId="{B7289818-EDB8-44A1-9C67-F1DFCF7C399A}"/>
          </ac:spMkLst>
        </pc:spChg>
        <pc:spChg chg="mod">
          <ac:chgData name="Monish Dev Sudhakhar" userId="74bc458a5fe387f4" providerId="LiveId" clId="{C9A887DC-10C9-44F7-AC7A-12A6A2A9A6D6}" dt="2021-12-10T22:40:27.289" v="952" actId="120"/>
          <ac:spMkLst>
            <pc:docMk/>
            <pc:sldMk cId="454060388" sldId="263"/>
            <ac:spMk id="45" creationId="{2A272E04-337C-447C-A065-077E6B5597FA}"/>
          </ac:spMkLst>
        </pc:spChg>
        <pc:picChg chg="add mod">
          <ac:chgData name="Monish Dev Sudhakhar" userId="74bc458a5fe387f4" providerId="LiveId" clId="{C9A887DC-10C9-44F7-AC7A-12A6A2A9A6D6}" dt="2021-12-10T22:35:26.715" v="823" actId="1076"/>
          <ac:picMkLst>
            <pc:docMk/>
            <pc:sldMk cId="454060388" sldId="263"/>
            <ac:picMk id="5" creationId="{AC1B1214-9812-4CCB-976A-4F71EB926005}"/>
          </ac:picMkLst>
        </pc:picChg>
      </pc:sldChg>
      <pc:sldChg chg="addSp modSp mod">
        <pc:chgData name="Monish Dev Sudhakhar" userId="74bc458a5fe387f4" providerId="LiveId" clId="{C9A887DC-10C9-44F7-AC7A-12A6A2A9A6D6}" dt="2021-12-10T22:36:25.163" v="848" actId="1076"/>
        <pc:sldMkLst>
          <pc:docMk/>
          <pc:sldMk cId="2683424352" sldId="265"/>
        </pc:sldMkLst>
        <pc:spChg chg="mod">
          <ac:chgData name="Monish Dev Sudhakhar" userId="74bc458a5fe387f4" providerId="LiveId" clId="{C9A887DC-10C9-44F7-AC7A-12A6A2A9A6D6}" dt="2021-12-10T22:12:56.447" v="384" actId="20577"/>
          <ac:spMkLst>
            <pc:docMk/>
            <pc:sldMk cId="2683424352" sldId="265"/>
            <ac:spMk id="3" creationId="{998862CA-0B90-4E43-8025-318784A37E5B}"/>
          </ac:spMkLst>
        </pc:spChg>
        <pc:picChg chg="mod">
          <ac:chgData name="Monish Dev Sudhakhar" userId="74bc458a5fe387f4" providerId="LiveId" clId="{C9A887DC-10C9-44F7-AC7A-12A6A2A9A6D6}" dt="2021-12-10T22:36:25.163" v="848" actId="1076"/>
          <ac:picMkLst>
            <pc:docMk/>
            <pc:sldMk cId="2683424352" sldId="265"/>
            <ac:picMk id="5" creationId="{E059A16C-7FF7-4EE3-ACE0-05A3AF5D8676}"/>
          </ac:picMkLst>
        </pc:picChg>
        <pc:picChg chg="add mod">
          <ac:chgData name="Monish Dev Sudhakhar" userId="74bc458a5fe387f4" providerId="LiveId" clId="{C9A887DC-10C9-44F7-AC7A-12A6A2A9A6D6}" dt="2021-12-10T22:36:23.011" v="846" actId="1076"/>
          <ac:picMkLst>
            <pc:docMk/>
            <pc:sldMk cId="2683424352" sldId="265"/>
            <ac:picMk id="7" creationId="{29D49E77-372D-42DD-A3DF-ACE2A9C13893}"/>
          </ac:picMkLst>
        </pc:picChg>
      </pc:sldChg>
      <pc:sldChg chg="addSp modSp add del mod ord">
        <pc:chgData name="Monish Dev Sudhakhar" userId="74bc458a5fe387f4" providerId="LiveId" clId="{C9A887DC-10C9-44F7-AC7A-12A6A2A9A6D6}" dt="2021-12-10T22:45:04.226" v="1271"/>
        <pc:sldMkLst>
          <pc:docMk/>
          <pc:sldMk cId="3995856871" sldId="266"/>
        </pc:sldMkLst>
        <pc:spChg chg="mod">
          <ac:chgData name="Monish Dev Sudhakhar" userId="74bc458a5fe387f4" providerId="LiveId" clId="{C9A887DC-10C9-44F7-AC7A-12A6A2A9A6D6}" dt="2021-12-10T22:41:09.050" v="994" actId="20577"/>
          <ac:spMkLst>
            <pc:docMk/>
            <pc:sldMk cId="3995856871" sldId="266"/>
            <ac:spMk id="2" creationId="{61980569-2E99-42CB-BDD2-9E53C6141465}"/>
          </ac:spMkLst>
        </pc:spChg>
        <pc:picChg chg="add mod">
          <ac:chgData name="Monish Dev Sudhakhar" userId="74bc458a5fe387f4" providerId="LiveId" clId="{C9A887DC-10C9-44F7-AC7A-12A6A2A9A6D6}" dt="2021-12-10T22:36:09.221" v="841" actId="14100"/>
          <ac:picMkLst>
            <pc:docMk/>
            <pc:sldMk cId="3995856871" sldId="266"/>
            <ac:picMk id="5" creationId="{55BB6DCA-4AFA-4B05-A816-E93D4C61CA67}"/>
          </ac:picMkLst>
        </pc:picChg>
      </pc:sldChg>
      <pc:sldChg chg="addSp delSp modSp add del mod">
        <pc:chgData name="Monish Dev Sudhakhar" userId="74bc458a5fe387f4" providerId="LiveId" clId="{C9A887DC-10C9-44F7-AC7A-12A6A2A9A6D6}" dt="2021-12-10T22:56:14.182" v="1804" actId="20577"/>
        <pc:sldMkLst>
          <pc:docMk/>
          <pc:sldMk cId="4088976704" sldId="267"/>
        </pc:sldMkLst>
        <pc:spChg chg="mod">
          <ac:chgData name="Monish Dev Sudhakhar" userId="74bc458a5fe387f4" providerId="LiveId" clId="{C9A887DC-10C9-44F7-AC7A-12A6A2A9A6D6}" dt="2021-12-10T22:54:15.696" v="1712" actId="113"/>
          <ac:spMkLst>
            <pc:docMk/>
            <pc:sldMk cId="4088976704" sldId="267"/>
            <ac:spMk id="2" creationId="{7ABAE0F8-2463-488B-A55A-D9EA1A0899A7}"/>
          </ac:spMkLst>
        </pc:spChg>
        <pc:spChg chg="mod">
          <ac:chgData name="Monish Dev Sudhakhar" userId="74bc458a5fe387f4" providerId="LiveId" clId="{C9A887DC-10C9-44F7-AC7A-12A6A2A9A6D6}" dt="2021-12-10T22:56:14.182" v="1804" actId="20577"/>
          <ac:spMkLst>
            <pc:docMk/>
            <pc:sldMk cId="4088976704" sldId="267"/>
            <ac:spMk id="3" creationId="{D4447B70-518E-465D-9970-428130047507}"/>
          </ac:spMkLst>
        </pc:spChg>
        <pc:graphicFrameChg chg="add del">
          <ac:chgData name="Monish Dev Sudhakhar" userId="74bc458a5fe387f4" providerId="LiveId" clId="{C9A887DC-10C9-44F7-AC7A-12A6A2A9A6D6}" dt="2021-12-10T22:51:08.150" v="1558" actId="3680"/>
          <ac:graphicFrameMkLst>
            <pc:docMk/>
            <pc:sldMk cId="4088976704" sldId="267"/>
            <ac:graphicFrameMk id="6" creationId="{E174623F-2717-4F2F-97EB-6234DCBB60F4}"/>
          </ac:graphicFrameMkLst>
        </pc:graphicFrameChg>
        <pc:graphicFrameChg chg="add mod modGraphic">
          <ac:chgData name="Monish Dev Sudhakhar" userId="74bc458a5fe387f4" providerId="LiveId" clId="{C9A887DC-10C9-44F7-AC7A-12A6A2A9A6D6}" dt="2021-12-10T22:55:57.017" v="1789" actId="1076"/>
          <ac:graphicFrameMkLst>
            <pc:docMk/>
            <pc:sldMk cId="4088976704" sldId="267"/>
            <ac:graphicFrameMk id="7" creationId="{2044AAA5-89CF-47BD-80F4-D31714991B34}"/>
          </ac:graphicFrameMkLst>
        </pc:graphicFrameChg>
        <pc:picChg chg="add mod">
          <ac:chgData name="Monish Dev Sudhakhar" userId="74bc458a5fe387f4" providerId="LiveId" clId="{C9A887DC-10C9-44F7-AC7A-12A6A2A9A6D6}" dt="2021-12-10T22:36:13.431" v="843" actId="14100"/>
          <ac:picMkLst>
            <pc:docMk/>
            <pc:sldMk cId="4088976704" sldId="267"/>
            <ac:picMk id="5" creationId="{42A4F682-F686-442C-9835-EE1032D02B28}"/>
          </ac:picMkLst>
        </pc:picChg>
      </pc:sldChg>
      <pc:sldChg chg="addSp modSp mod">
        <pc:chgData name="Monish Dev Sudhakhar" userId="74bc458a5fe387f4" providerId="LiveId" clId="{C9A887DC-10C9-44F7-AC7A-12A6A2A9A6D6}" dt="2021-12-10T22:35:11.574" v="818"/>
        <pc:sldMkLst>
          <pc:docMk/>
          <pc:sldMk cId="345132201" sldId="268"/>
        </pc:sldMkLst>
        <pc:spChg chg="mod">
          <ac:chgData name="Monish Dev Sudhakhar" userId="74bc458a5fe387f4" providerId="LiveId" clId="{C9A887DC-10C9-44F7-AC7A-12A6A2A9A6D6}" dt="2021-12-10T22:33:53.415" v="804" actId="20577"/>
          <ac:spMkLst>
            <pc:docMk/>
            <pc:sldMk cId="345132201" sldId="268"/>
            <ac:spMk id="2" creationId="{4A047A1A-4AB3-4F28-9206-1FF4587F7B0B}"/>
          </ac:spMkLst>
        </pc:spChg>
        <pc:spChg chg="mod">
          <ac:chgData name="Monish Dev Sudhakhar" userId="74bc458a5fe387f4" providerId="LiveId" clId="{C9A887DC-10C9-44F7-AC7A-12A6A2A9A6D6}" dt="2021-12-10T22:33:32.871" v="796" actId="2711"/>
          <ac:spMkLst>
            <pc:docMk/>
            <pc:sldMk cId="345132201" sldId="268"/>
            <ac:spMk id="3" creationId="{5ECA207F-54DC-44E4-980B-A5FACF48FE33}"/>
          </ac:spMkLst>
        </pc:spChg>
        <pc:picChg chg="add mod">
          <ac:chgData name="Monish Dev Sudhakhar" userId="74bc458a5fe387f4" providerId="LiveId" clId="{C9A887DC-10C9-44F7-AC7A-12A6A2A9A6D6}" dt="2021-12-10T22:35:11.574" v="818"/>
          <ac:picMkLst>
            <pc:docMk/>
            <pc:sldMk cId="345132201" sldId="268"/>
            <ac:picMk id="6" creationId="{73AB442F-BC8D-4A80-BFC3-4F8308E0B91C}"/>
          </ac:picMkLst>
        </pc:picChg>
        <pc:picChg chg="add mod">
          <ac:chgData name="Monish Dev Sudhakhar" userId="74bc458a5fe387f4" providerId="LiveId" clId="{C9A887DC-10C9-44F7-AC7A-12A6A2A9A6D6}" dt="2021-12-10T22:33:58.360" v="805" actId="1076"/>
          <ac:picMkLst>
            <pc:docMk/>
            <pc:sldMk cId="345132201" sldId="268"/>
            <ac:picMk id="2050" creationId="{3A22B705-DA33-42DF-9F66-17E70260CE25}"/>
          </ac:picMkLst>
        </pc:picChg>
      </pc:sldChg>
      <pc:sldChg chg="addSp delSp modSp new mod ord">
        <pc:chgData name="Monish Dev Sudhakhar" userId="74bc458a5fe387f4" providerId="LiveId" clId="{C9A887DC-10C9-44F7-AC7A-12A6A2A9A6D6}" dt="2021-12-10T22:35:14.398" v="819"/>
        <pc:sldMkLst>
          <pc:docMk/>
          <pc:sldMk cId="2557971861" sldId="269"/>
        </pc:sldMkLst>
        <pc:spChg chg="mod">
          <ac:chgData name="Monish Dev Sudhakhar" userId="74bc458a5fe387f4" providerId="LiveId" clId="{C9A887DC-10C9-44F7-AC7A-12A6A2A9A6D6}" dt="2021-12-10T21:15:43.278" v="219" actId="113"/>
          <ac:spMkLst>
            <pc:docMk/>
            <pc:sldMk cId="2557971861" sldId="269"/>
            <ac:spMk id="2" creationId="{8625A126-764A-4C08-985B-C699873D9782}"/>
          </ac:spMkLst>
        </pc:spChg>
        <pc:spChg chg="mod">
          <ac:chgData name="Monish Dev Sudhakhar" userId="74bc458a5fe387f4" providerId="LiveId" clId="{C9A887DC-10C9-44F7-AC7A-12A6A2A9A6D6}" dt="2021-12-10T21:15:26.949" v="218" actId="20577"/>
          <ac:spMkLst>
            <pc:docMk/>
            <pc:sldMk cId="2557971861" sldId="269"/>
            <ac:spMk id="3" creationId="{17A24020-8CED-4DC9-B3FB-517089887553}"/>
          </ac:spMkLst>
        </pc:spChg>
        <pc:picChg chg="add mod">
          <ac:chgData name="Monish Dev Sudhakhar" userId="74bc458a5fe387f4" providerId="LiveId" clId="{C9A887DC-10C9-44F7-AC7A-12A6A2A9A6D6}" dt="2021-12-10T22:35:14.398" v="819"/>
          <ac:picMkLst>
            <pc:docMk/>
            <pc:sldMk cId="2557971861" sldId="269"/>
            <ac:picMk id="7" creationId="{4E86B82B-757E-42BD-B767-16A2AB52FC5A}"/>
          </ac:picMkLst>
        </pc:picChg>
        <pc:picChg chg="add del">
          <ac:chgData name="Monish Dev Sudhakhar" userId="74bc458a5fe387f4" providerId="LiveId" clId="{C9A887DC-10C9-44F7-AC7A-12A6A2A9A6D6}" dt="2021-12-10T21:16:20.329" v="221"/>
          <ac:picMkLst>
            <pc:docMk/>
            <pc:sldMk cId="2557971861" sldId="269"/>
            <ac:picMk id="1026" creationId="{925D9328-F285-4D21-8505-C5E8A4D764EE}"/>
          </ac:picMkLst>
        </pc:picChg>
        <pc:picChg chg="add del mod">
          <ac:chgData name="Monish Dev Sudhakhar" userId="74bc458a5fe387f4" providerId="LiveId" clId="{C9A887DC-10C9-44F7-AC7A-12A6A2A9A6D6}" dt="2021-12-10T21:16:45.374" v="231"/>
          <ac:picMkLst>
            <pc:docMk/>
            <pc:sldMk cId="2557971861" sldId="269"/>
            <ac:picMk id="1028" creationId="{CA08F29C-42E9-49DF-9C54-3A5766EDE72D}"/>
          </ac:picMkLst>
        </pc:picChg>
        <pc:picChg chg="add mod">
          <ac:chgData name="Monish Dev Sudhakhar" userId="74bc458a5fe387f4" providerId="LiveId" clId="{C9A887DC-10C9-44F7-AC7A-12A6A2A9A6D6}" dt="2021-12-10T21:17:37.294" v="239" actId="1076"/>
          <ac:picMkLst>
            <pc:docMk/>
            <pc:sldMk cId="2557971861" sldId="269"/>
            <ac:picMk id="1030" creationId="{3E41FCA3-1035-46A5-AE91-AF91DA0D776F}"/>
          </ac:picMkLst>
        </pc:picChg>
      </pc:sldChg>
      <pc:sldChg chg="new del">
        <pc:chgData name="Monish Dev Sudhakhar" userId="74bc458a5fe387f4" providerId="LiveId" clId="{C9A887DC-10C9-44F7-AC7A-12A6A2A9A6D6}" dt="2021-12-10T22:17:10.687" v="402" actId="47"/>
        <pc:sldMkLst>
          <pc:docMk/>
          <pc:sldMk cId="3386150004" sldId="270"/>
        </pc:sldMkLst>
      </pc:sldChg>
      <pc:sldChg chg="addSp modSp new mod">
        <pc:chgData name="Monish Dev Sudhakhar" userId="74bc458a5fe387f4" providerId="LiveId" clId="{C9A887DC-10C9-44F7-AC7A-12A6A2A9A6D6}" dt="2021-12-10T22:37:41.521" v="866"/>
        <pc:sldMkLst>
          <pc:docMk/>
          <pc:sldMk cId="254374" sldId="271"/>
        </pc:sldMkLst>
        <pc:spChg chg="mod">
          <ac:chgData name="Monish Dev Sudhakhar" userId="74bc458a5fe387f4" providerId="LiveId" clId="{C9A887DC-10C9-44F7-AC7A-12A6A2A9A6D6}" dt="2021-12-10T22:37:35.345" v="865" actId="403"/>
          <ac:spMkLst>
            <pc:docMk/>
            <pc:sldMk cId="254374" sldId="271"/>
            <ac:spMk id="2" creationId="{12AC6C31-C198-4FCC-98AA-1F3A1A210B92}"/>
          </ac:spMkLst>
        </pc:spChg>
        <pc:spChg chg="mod">
          <ac:chgData name="Monish Dev Sudhakhar" userId="74bc458a5fe387f4" providerId="LiveId" clId="{C9A887DC-10C9-44F7-AC7A-12A6A2A9A6D6}" dt="2021-12-10T22:37:31.804" v="863" actId="113"/>
          <ac:spMkLst>
            <pc:docMk/>
            <pc:sldMk cId="254374" sldId="271"/>
            <ac:spMk id="3" creationId="{AC9D20CF-4175-4F45-B6D7-8EA448E46271}"/>
          </ac:spMkLst>
        </pc:spChg>
        <pc:picChg chg="add mod">
          <ac:chgData name="Monish Dev Sudhakhar" userId="74bc458a5fe387f4" providerId="LiveId" clId="{C9A887DC-10C9-44F7-AC7A-12A6A2A9A6D6}" dt="2021-12-10T22:35:44.365" v="830" actId="1076"/>
          <ac:picMkLst>
            <pc:docMk/>
            <pc:sldMk cId="254374" sldId="271"/>
            <ac:picMk id="4" creationId="{0B154885-9A40-4052-8801-A6493CF4B396}"/>
          </ac:picMkLst>
        </pc:picChg>
        <pc:picChg chg="add mod">
          <ac:chgData name="Monish Dev Sudhakhar" userId="74bc458a5fe387f4" providerId="LiveId" clId="{C9A887DC-10C9-44F7-AC7A-12A6A2A9A6D6}" dt="2021-12-10T22:37:41.521" v="866"/>
          <ac:picMkLst>
            <pc:docMk/>
            <pc:sldMk cId="254374" sldId="271"/>
            <ac:picMk id="5" creationId="{7A3DF510-2BF8-41A6-909F-DA408C97F3C0}"/>
          </ac:picMkLst>
        </pc:picChg>
      </pc:sldChg>
      <pc:sldChg chg="add del">
        <pc:chgData name="Monish Dev Sudhakhar" userId="74bc458a5fe387f4" providerId="LiveId" clId="{C9A887DC-10C9-44F7-AC7A-12A6A2A9A6D6}" dt="2021-12-10T22:34:44.699" v="811"/>
        <pc:sldMkLst>
          <pc:docMk/>
          <pc:sldMk cId="1906770753" sldId="272"/>
        </pc:sldMkLst>
      </pc:sldChg>
      <pc:sldChg chg="add del">
        <pc:chgData name="Monish Dev Sudhakhar" userId="74bc458a5fe387f4" providerId="LiveId" clId="{C9A887DC-10C9-44F7-AC7A-12A6A2A9A6D6}" dt="2021-12-10T22:35:05.993" v="817"/>
        <pc:sldMkLst>
          <pc:docMk/>
          <pc:sldMk cId="3701207441" sldId="272"/>
        </pc:sldMkLst>
      </pc:sldChg>
      <pc:sldChg chg="modSp new mod ord">
        <pc:chgData name="Monish Dev Sudhakhar" userId="74bc458a5fe387f4" providerId="LiveId" clId="{C9A887DC-10C9-44F7-AC7A-12A6A2A9A6D6}" dt="2021-12-10T22:40:46.265" v="964"/>
        <pc:sldMkLst>
          <pc:docMk/>
          <pc:sldMk cId="4168294124" sldId="272"/>
        </pc:sldMkLst>
        <pc:spChg chg="mod">
          <ac:chgData name="Monish Dev Sudhakhar" userId="74bc458a5fe387f4" providerId="LiveId" clId="{C9A887DC-10C9-44F7-AC7A-12A6A2A9A6D6}" dt="2021-12-10T22:40:43.391" v="962" actId="5793"/>
          <ac:spMkLst>
            <pc:docMk/>
            <pc:sldMk cId="4168294124" sldId="272"/>
            <ac:spMk id="2" creationId="{3B73BE9B-3669-4A47-A8C1-99B03911C4AB}"/>
          </ac:spMkLst>
        </pc:spChg>
      </pc:sldChg>
    </pc:docChg>
  </pc:docChgLst>
  <pc:docChgLst>
    <pc:chgData name="Monish Dev Sudhakhar" userId="74bc458a5fe387f4" providerId="LiveId" clId="{F1734F70-9384-4FBE-B02C-8A5AED559581}"/>
    <pc:docChg chg="custSel modSld modMainMaster">
      <pc:chgData name="Monish Dev Sudhakhar" userId="74bc458a5fe387f4" providerId="LiveId" clId="{F1734F70-9384-4FBE-B02C-8A5AED559581}" dt="2021-12-10T04:18:24.452" v="46" actId="1076"/>
      <pc:docMkLst>
        <pc:docMk/>
      </pc:docMkLst>
      <pc:sldChg chg="addSp delSp modSp mod setBg delDesignElem">
        <pc:chgData name="Monish Dev Sudhakhar" userId="74bc458a5fe387f4" providerId="LiveId" clId="{F1734F70-9384-4FBE-B02C-8A5AED559581}" dt="2021-12-10T04:18:24.452" v="46" actId="1076"/>
        <pc:sldMkLst>
          <pc:docMk/>
          <pc:sldMk cId="2622186954" sldId="256"/>
        </pc:sldMkLst>
        <pc:spChg chg="mod">
          <ac:chgData name="Monish Dev Sudhakhar" userId="74bc458a5fe387f4" providerId="LiveId" clId="{F1734F70-9384-4FBE-B02C-8A5AED559581}" dt="2021-12-10T04:15:23.520" v="22" actId="1076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Monish Dev Sudhakhar" userId="74bc458a5fe387f4" providerId="LiveId" clId="{F1734F70-9384-4FBE-B02C-8A5AED559581}" dt="2021-12-10T04:11:32.011" v="0" actId="20577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Monish Dev Sudhakhar" userId="74bc458a5fe387f4" providerId="LiveId" clId="{F1734F70-9384-4FBE-B02C-8A5AED559581}" dt="2021-12-10T04:15:20.398" v="21" actId="1076"/>
          <ac:spMkLst>
            <pc:docMk/>
            <pc:sldMk cId="2622186954" sldId="256"/>
            <ac:spMk id="4" creationId="{044045F3-0694-4E90-8B43-49CF1DAD523A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622186954" sldId="256"/>
            <ac:spMk id="8" creationId="{411BE1D3-B675-4947-B4E3-14B8DC93FB2C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622186954" sldId="256"/>
            <ac:spMk id="10" creationId="{B27DF924-CC1B-431A-A8F3-7FEBCA1AF9A5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622186954" sldId="256"/>
            <ac:spMk id="12" creationId="{D2D8651B-6FCC-49D7-B6F8-AF869E89F04C}"/>
          </ac:spMkLst>
        </pc:spChg>
        <pc:grpChg chg="del">
          <ac:chgData name="Monish Dev Sudhakhar" userId="74bc458a5fe387f4" providerId="LiveId" clId="{F1734F70-9384-4FBE-B02C-8A5AED559581}" dt="2021-12-10T04:14:19.684" v="14"/>
          <ac:grpSpMkLst>
            <pc:docMk/>
            <pc:sldMk cId="2622186954" sldId="256"/>
            <ac:grpSpMk id="14" creationId="{2C13C5A7-AC21-48FA-A06F-6A7F303BC3CD}"/>
          </ac:grpSpMkLst>
        </pc:grpChg>
        <pc:picChg chg="add mod">
          <ac:chgData name="Monish Dev Sudhakhar" userId="74bc458a5fe387f4" providerId="LiveId" clId="{F1734F70-9384-4FBE-B02C-8A5AED559581}" dt="2021-12-10T04:18:24.452" v="46" actId="1076"/>
          <ac:picMkLst>
            <pc:docMk/>
            <pc:sldMk cId="2622186954" sldId="256"/>
            <ac:picMk id="6" creationId="{F3F94360-D636-4F1B-872F-A9E3A2614CAC}"/>
          </ac:picMkLst>
        </pc:picChg>
        <pc:picChg chg="add mod">
          <ac:chgData name="Monish Dev Sudhakhar" userId="74bc458a5fe387f4" providerId="LiveId" clId="{F1734F70-9384-4FBE-B02C-8A5AED559581}" dt="2021-12-10T04:18:12.294" v="43" actId="1076"/>
          <ac:picMkLst>
            <pc:docMk/>
            <pc:sldMk cId="2622186954" sldId="256"/>
            <ac:picMk id="46" creationId="{3BA55853-2D82-4283-9061-C9BD56168B1C}"/>
          </ac:picMkLst>
        </pc:picChg>
        <pc:picChg chg="add mod">
          <ac:chgData name="Monish Dev Sudhakhar" userId="74bc458a5fe387f4" providerId="LiveId" clId="{F1734F70-9384-4FBE-B02C-8A5AED559581}" dt="2021-12-10T04:16:25.888" v="27" actId="1076"/>
          <ac:picMkLst>
            <pc:docMk/>
            <pc:sldMk cId="2622186954" sldId="256"/>
            <ac:picMk id="1026" creationId="{B0647D42-BF25-4063-9CC1-593DC03B4C47}"/>
          </ac:picMkLst>
        </pc:picChg>
      </pc:sldChg>
      <pc:sldChg chg="addSp delSp modSp mod setBg delDesignElem">
        <pc:chgData name="Monish Dev Sudhakhar" userId="74bc458a5fe387f4" providerId="LiveId" clId="{F1734F70-9384-4FBE-B02C-8A5AED559581}" dt="2021-12-10T04:16:47.303" v="30"/>
        <pc:sldMkLst>
          <pc:docMk/>
          <pc:sldMk cId="3784171004" sldId="257"/>
        </pc:sldMkLst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3784171004" sldId="257"/>
            <ac:spMk id="50" creationId="{F14D45BF-E397-40C0-AFE3-A4149E60E152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3784171004" sldId="257"/>
            <ac:spMk id="85" creationId="{07E3C0EF-2D2A-42BA-B4E2-76E2B1FC52FE}"/>
          </ac:spMkLst>
        </pc:spChg>
        <pc:grpChg chg="del">
          <ac:chgData name="Monish Dev Sudhakhar" userId="74bc458a5fe387f4" providerId="LiveId" clId="{F1734F70-9384-4FBE-B02C-8A5AED559581}" dt="2021-12-10T04:14:19.684" v="14"/>
          <ac:grpSpMkLst>
            <pc:docMk/>
            <pc:sldMk cId="3784171004" sldId="257"/>
            <ac:grpSpMk id="52" creationId="{35F4CD44-7930-4EB8-9A74-8D2F9E63693E}"/>
          </ac:grpSpMkLst>
        </pc:grpChg>
        <pc:graphicFrameChg chg="mod">
          <ac:chgData name="Monish Dev Sudhakhar" userId="74bc458a5fe387f4" providerId="LiveId" clId="{F1734F70-9384-4FBE-B02C-8A5AED559581}" dt="2021-12-10T04:16:38.812" v="29"/>
          <ac:graphicFrameMkLst>
            <pc:docMk/>
            <pc:sldMk cId="3784171004" sldId="257"/>
            <ac:graphicFrameMk id="6" creationId="{F998D7D5-30C7-4608-9B7B-760C51C2065E}"/>
          </ac:graphicFrameMkLst>
        </pc:graphicFrameChg>
        <pc:picChg chg="add mod">
          <ac:chgData name="Monish Dev Sudhakhar" userId="74bc458a5fe387f4" providerId="LiveId" clId="{F1734F70-9384-4FBE-B02C-8A5AED559581}" dt="2021-12-10T04:16:47.303" v="30"/>
          <ac:picMkLst>
            <pc:docMk/>
            <pc:sldMk cId="3784171004" sldId="257"/>
            <ac:picMk id="38" creationId="{A9C9450E-80AC-405E-954C-29F233717273}"/>
          </ac:picMkLst>
        </pc:picChg>
      </pc:sldChg>
      <pc:sldChg chg="addSp delSp modSp setBg delDesignElem">
        <pc:chgData name="Monish Dev Sudhakhar" userId="74bc458a5fe387f4" providerId="LiveId" clId="{F1734F70-9384-4FBE-B02C-8A5AED559581}" dt="2021-12-10T04:17:10.524" v="34"/>
        <pc:sldMkLst>
          <pc:docMk/>
          <pc:sldMk cId="2492290548" sldId="258"/>
        </pc:sldMkLst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492290548" sldId="258"/>
            <ac:spMk id="199" creationId="{1C582B07-D0F0-4B6B-A5D9-D2F192CB3A4E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492290548" sldId="258"/>
            <ac:spMk id="234" creationId="{3C541D4F-11C2-4F36-B2A3-AB9028F2A078}"/>
          </ac:spMkLst>
        </pc:spChg>
        <pc:grpChg chg="del">
          <ac:chgData name="Monish Dev Sudhakhar" userId="74bc458a5fe387f4" providerId="LiveId" clId="{F1734F70-9384-4FBE-B02C-8A5AED559581}" dt="2021-12-10T04:14:19.684" v="14"/>
          <ac:grpSpMkLst>
            <pc:docMk/>
            <pc:sldMk cId="2492290548" sldId="258"/>
            <ac:grpSpMk id="201" creationId="{5591A4A5-C00F-4B45-9735-FD2841BF348B}"/>
          </ac:grpSpMkLst>
        </pc:grpChg>
        <pc:picChg chg="add mod">
          <ac:chgData name="Monish Dev Sudhakhar" userId="74bc458a5fe387f4" providerId="LiveId" clId="{F1734F70-9384-4FBE-B02C-8A5AED559581}" dt="2021-12-10T04:17:10.524" v="34"/>
          <ac:picMkLst>
            <pc:docMk/>
            <pc:sldMk cId="2492290548" sldId="258"/>
            <ac:picMk id="38" creationId="{80035ABD-3943-45DC-A439-9B57F172F424}"/>
          </ac:picMkLst>
        </pc:picChg>
      </pc:sldChg>
      <pc:sldChg chg="addSp delSp modSp setBg delDesignElem">
        <pc:chgData name="Monish Dev Sudhakhar" userId="74bc458a5fe387f4" providerId="LiveId" clId="{F1734F70-9384-4FBE-B02C-8A5AED559581}" dt="2021-12-10T04:16:55.332" v="32"/>
        <pc:sldMkLst>
          <pc:docMk/>
          <pc:sldMk cId="206751953" sldId="259"/>
        </pc:sldMkLst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06751953" sldId="259"/>
            <ac:spMk id="199" creationId="{1C582B07-D0F0-4B6B-A5D9-D2F192CB3A4E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206751953" sldId="259"/>
            <ac:spMk id="234" creationId="{3C541D4F-11C2-4F36-B2A3-AB9028F2A078}"/>
          </ac:spMkLst>
        </pc:spChg>
        <pc:grpChg chg="del">
          <ac:chgData name="Monish Dev Sudhakhar" userId="74bc458a5fe387f4" providerId="LiveId" clId="{F1734F70-9384-4FBE-B02C-8A5AED559581}" dt="2021-12-10T04:14:19.684" v="14"/>
          <ac:grpSpMkLst>
            <pc:docMk/>
            <pc:sldMk cId="206751953" sldId="259"/>
            <ac:grpSpMk id="201" creationId="{5591A4A5-C00F-4B45-9735-FD2841BF348B}"/>
          </ac:grpSpMkLst>
        </pc:grpChg>
        <pc:picChg chg="add mod">
          <ac:chgData name="Monish Dev Sudhakhar" userId="74bc458a5fe387f4" providerId="LiveId" clId="{F1734F70-9384-4FBE-B02C-8A5AED559581}" dt="2021-12-10T04:16:55.332" v="32"/>
          <ac:picMkLst>
            <pc:docMk/>
            <pc:sldMk cId="206751953" sldId="259"/>
            <ac:picMk id="39" creationId="{1E081A63-8B53-422F-9BC9-F963A29ED26D}"/>
          </ac:picMkLst>
        </pc:picChg>
      </pc:sldChg>
      <pc:sldChg chg="addSp modSp">
        <pc:chgData name="Monish Dev Sudhakhar" userId="74bc458a5fe387f4" providerId="LiveId" clId="{F1734F70-9384-4FBE-B02C-8A5AED559581}" dt="2021-12-10T04:17:22.979" v="36"/>
        <pc:sldMkLst>
          <pc:docMk/>
          <pc:sldMk cId="3371656866" sldId="260"/>
        </pc:sldMkLst>
        <pc:spChg chg="mod">
          <ac:chgData name="Monish Dev Sudhakhar" userId="74bc458a5fe387f4" providerId="LiveId" clId="{F1734F70-9384-4FBE-B02C-8A5AED559581}" dt="2021-12-10T04:14:19.684" v="14"/>
          <ac:spMkLst>
            <pc:docMk/>
            <pc:sldMk cId="3371656866" sldId="260"/>
            <ac:spMk id="2" creationId="{7449E71A-2188-49EA-8A40-8300241074B1}"/>
          </ac:spMkLst>
        </pc:spChg>
        <pc:picChg chg="add mod">
          <ac:chgData name="Monish Dev Sudhakhar" userId="74bc458a5fe387f4" providerId="LiveId" clId="{F1734F70-9384-4FBE-B02C-8A5AED559581}" dt="2021-12-10T04:17:22.979" v="36"/>
          <ac:picMkLst>
            <pc:docMk/>
            <pc:sldMk cId="3371656866" sldId="260"/>
            <ac:picMk id="6" creationId="{BD89A914-1598-406F-8E83-C0AED5BAC417}"/>
          </ac:picMkLst>
        </pc:picChg>
      </pc:sldChg>
      <pc:sldChg chg="addSp modSp">
        <pc:chgData name="Monish Dev Sudhakhar" userId="74bc458a5fe387f4" providerId="LiveId" clId="{F1734F70-9384-4FBE-B02C-8A5AED559581}" dt="2021-12-10T04:17:28.061" v="37"/>
        <pc:sldMkLst>
          <pc:docMk/>
          <pc:sldMk cId="4250297230" sldId="261"/>
        </pc:sldMkLst>
        <pc:picChg chg="add mod">
          <ac:chgData name="Monish Dev Sudhakhar" userId="74bc458a5fe387f4" providerId="LiveId" clId="{F1734F70-9384-4FBE-B02C-8A5AED559581}" dt="2021-12-10T04:17:28.061" v="37"/>
          <ac:picMkLst>
            <pc:docMk/>
            <pc:sldMk cId="4250297230" sldId="261"/>
            <ac:picMk id="6" creationId="{05D25B2B-6DB2-40D3-925A-8DFD5B6BD111}"/>
          </ac:picMkLst>
        </pc:picChg>
      </pc:sldChg>
      <pc:sldChg chg="addSp modSp">
        <pc:chgData name="Monish Dev Sudhakhar" userId="74bc458a5fe387f4" providerId="LiveId" clId="{F1734F70-9384-4FBE-B02C-8A5AED559581}" dt="2021-12-10T04:17:32.971" v="38"/>
        <pc:sldMkLst>
          <pc:docMk/>
          <pc:sldMk cId="4190338603" sldId="262"/>
        </pc:sldMkLst>
        <pc:picChg chg="add mod">
          <ac:chgData name="Monish Dev Sudhakhar" userId="74bc458a5fe387f4" providerId="LiveId" clId="{F1734F70-9384-4FBE-B02C-8A5AED559581}" dt="2021-12-10T04:17:32.971" v="38"/>
          <ac:picMkLst>
            <pc:docMk/>
            <pc:sldMk cId="4190338603" sldId="262"/>
            <ac:picMk id="6" creationId="{EF2E3EDD-A614-4B7F-9730-DB124F32422C}"/>
          </ac:picMkLst>
        </pc:picChg>
      </pc:sldChg>
      <pc:sldChg chg="addSp delSp modSp setBg delDesignElem">
        <pc:chgData name="Monish Dev Sudhakhar" userId="74bc458a5fe387f4" providerId="LiveId" clId="{F1734F70-9384-4FBE-B02C-8A5AED559581}" dt="2021-12-10T04:17:01.460" v="33"/>
        <pc:sldMkLst>
          <pc:docMk/>
          <pc:sldMk cId="454060388" sldId="263"/>
        </pc:sldMkLst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454060388" sldId="263"/>
            <ac:spMk id="11" creationId="{1C582B07-D0F0-4B6B-A5D9-D2F192CB3A4E}"/>
          </ac:spMkLst>
        </pc:spChg>
        <pc:spChg chg="del">
          <ac:chgData name="Monish Dev Sudhakhar" userId="74bc458a5fe387f4" providerId="LiveId" clId="{F1734F70-9384-4FBE-B02C-8A5AED559581}" dt="2021-12-10T04:14:19.684" v="14"/>
          <ac:spMkLst>
            <pc:docMk/>
            <pc:sldMk cId="454060388" sldId="263"/>
            <ac:spMk id="46" creationId="{5FB205E9-694A-469E-97E7-7339DE0BC2DC}"/>
          </ac:spMkLst>
        </pc:spChg>
        <pc:grpChg chg="del">
          <ac:chgData name="Monish Dev Sudhakhar" userId="74bc458a5fe387f4" providerId="LiveId" clId="{F1734F70-9384-4FBE-B02C-8A5AED559581}" dt="2021-12-10T04:14:19.684" v="14"/>
          <ac:grpSpMkLst>
            <pc:docMk/>
            <pc:sldMk cId="454060388" sldId="263"/>
            <ac:grpSpMk id="13" creationId="{614A5768-EA51-48A2-8E17-AE20B9FE0242}"/>
          </ac:grpSpMkLst>
        </pc:grpChg>
        <pc:picChg chg="add mod">
          <ac:chgData name="Monish Dev Sudhakhar" userId="74bc458a5fe387f4" providerId="LiveId" clId="{F1734F70-9384-4FBE-B02C-8A5AED559581}" dt="2021-12-10T04:17:01.460" v="33"/>
          <ac:picMkLst>
            <pc:docMk/>
            <pc:sldMk cId="454060388" sldId="263"/>
            <ac:picMk id="47" creationId="{FE20280E-1BC1-46A7-ABA5-85E915DECFBD}"/>
          </ac:picMkLst>
        </pc:picChg>
      </pc:sldChg>
      <pc:sldChg chg="addSp modSp">
        <pc:chgData name="Monish Dev Sudhakhar" userId="74bc458a5fe387f4" providerId="LiveId" clId="{F1734F70-9384-4FBE-B02C-8A5AED559581}" dt="2021-12-10T04:17:16.229" v="35"/>
        <pc:sldMkLst>
          <pc:docMk/>
          <pc:sldMk cId="2683424352" sldId="265"/>
        </pc:sldMkLst>
        <pc:picChg chg="add mod">
          <ac:chgData name="Monish Dev Sudhakhar" userId="74bc458a5fe387f4" providerId="LiveId" clId="{F1734F70-9384-4FBE-B02C-8A5AED559581}" dt="2021-12-10T04:17:16.229" v="35"/>
          <ac:picMkLst>
            <pc:docMk/>
            <pc:sldMk cId="2683424352" sldId="265"/>
            <ac:picMk id="6" creationId="{EBA849DF-0D31-4DBF-B538-ADD687A57E3C}"/>
          </ac:picMkLst>
        </pc:picChg>
      </pc:sldChg>
      <pc:sldChg chg="addSp modSp">
        <pc:chgData name="Monish Dev Sudhakhar" userId="74bc458a5fe387f4" providerId="LiveId" clId="{F1734F70-9384-4FBE-B02C-8A5AED559581}" dt="2021-12-10T04:17:36.553" v="39"/>
        <pc:sldMkLst>
          <pc:docMk/>
          <pc:sldMk cId="3995856871" sldId="266"/>
        </pc:sldMkLst>
        <pc:picChg chg="add mod">
          <ac:chgData name="Monish Dev Sudhakhar" userId="74bc458a5fe387f4" providerId="LiveId" clId="{F1734F70-9384-4FBE-B02C-8A5AED559581}" dt="2021-12-10T04:17:36.553" v="39"/>
          <ac:picMkLst>
            <pc:docMk/>
            <pc:sldMk cId="3995856871" sldId="266"/>
            <ac:picMk id="4" creationId="{73629772-A860-4DDF-AAEE-95FCAA51BF23}"/>
          </ac:picMkLst>
        </pc:picChg>
      </pc:sldChg>
      <pc:sldChg chg="addSp modSp mod">
        <pc:chgData name="Monish Dev Sudhakhar" userId="74bc458a5fe387f4" providerId="LiveId" clId="{F1734F70-9384-4FBE-B02C-8A5AED559581}" dt="2021-12-10T04:17:40.390" v="40"/>
        <pc:sldMkLst>
          <pc:docMk/>
          <pc:sldMk cId="4088976704" sldId="267"/>
        </pc:sldMkLst>
        <pc:spChg chg="mod">
          <ac:chgData name="Monish Dev Sudhakhar" userId="74bc458a5fe387f4" providerId="LiveId" clId="{F1734F70-9384-4FBE-B02C-8A5AED559581}" dt="2021-12-10T04:14:19.978" v="15" actId="27636"/>
          <ac:spMkLst>
            <pc:docMk/>
            <pc:sldMk cId="4088976704" sldId="267"/>
            <ac:spMk id="2" creationId="{7ABAE0F8-2463-488B-A55A-D9EA1A0899A7}"/>
          </ac:spMkLst>
        </pc:spChg>
        <pc:picChg chg="add mod">
          <ac:chgData name="Monish Dev Sudhakhar" userId="74bc458a5fe387f4" providerId="LiveId" clId="{F1734F70-9384-4FBE-B02C-8A5AED559581}" dt="2021-12-10T04:17:40.390" v="40"/>
          <ac:picMkLst>
            <pc:docMk/>
            <pc:sldMk cId="4088976704" sldId="267"/>
            <ac:picMk id="4" creationId="{897CAF76-D965-4EF7-8A07-7D94E6904C65}"/>
          </ac:picMkLst>
        </pc:picChg>
      </pc:sldChg>
      <pc:sldChg chg="addSp modSp">
        <pc:chgData name="Monish Dev Sudhakhar" userId="74bc458a5fe387f4" providerId="LiveId" clId="{F1734F70-9384-4FBE-B02C-8A5AED559581}" dt="2021-12-10T04:16:51.632" v="31"/>
        <pc:sldMkLst>
          <pc:docMk/>
          <pc:sldMk cId="345132201" sldId="268"/>
        </pc:sldMkLst>
        <pc:spChg chg="mod">
          <ac:chgData name="Monish Dev Sudhakhar" userId="74bc458a5fe387f4" providerId="LiveId" clId="{F1734F70-9384-4FBE-B02C-8A5AED559581}" dt="2021-12-10T04:14:19.684" v="14"/>
          <ac:spMkLst>
            <pc:docMk/>
            <pc:sldMk cId="345132201" sldId="268"/>
            <ac:spMk id="2" creationId="{4A047A1A-4AB3-4F28-9206-1FF4587F7B0B}"/>
          </ac:spMkLst>
        </pc:spChg>
        <pc:spChg chg="mod">
          <ac:chgData name="Monish Dev Sudhakhar" userId="74bc458a5fe387f4" providerId="LiveId" clId="{F1734F70-9384-4FBE-B02C-8A5AED559581}" dt="2021-12-10T04:14:19.684" v="14"/>
          <ac:spMkLst>
            <pc:docMk/>
            <pc:sldMk cId="345132201" sldId="268"/>
            <ac:spMk id="3" creationId="{5ECA207F-54DC-44E4-980B-A5FACF48FE33}"/>
          </ac:spMkLst>
        </pc:spChg>
        <pc:picChg chg="add mod">
          <ac:chgData name="Monish Dev Sudhakhar" userId="74bc458a5fe387f4" providerId="LiveId" clId="{F1734F70-9384-4FBE-B02C-8A5AED559581}" dt="2021-12-10T04:16:51.632" v="31"/>
          <ac:picMkLst>
            <pc:docMk/>
            <pc:sldMk cId="345132201" sldId="268"/>
            <ac:picMk id="4" creationId="{880A7964-EBA3-4E8C-BD8B-1E78D9F608F4}"/>
          </ac:picMkLst>
        </pc:picChg>
      </pc:sldChg>
      <pc:sldMasterChg chg="setBg modSldLayout">
        <pc:chgData name="Monish Dev Sudhakhar" userId="74bc458a5fe387f4" providerId="LiveId" clId="{F1734F70-9384-4FBE-B02C-8A5AED559581}" dt="2021-12-10T04:14:01.662" v="8"/>
        <pc:sldMasterMkLst>
          <pc:docMk/>
          <pc:sldMasterMk cId="2106111039" sldId="2147483649"/>
        </pc:sldMasterMkLst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1699001526" sldId="2147483651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2528218322" sldId="2147483652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3945471891" sldId="2147483727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2403765521" sldId="2147483728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3672770780" sldId="2147483729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221153962" sldId="2147483730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2086942119" sldId="2147483731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3443393071" sldId="2147483732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3283979475" sldId="2147483735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537942867" sldId="2147483736"/>
          </pc:sldLayoutMkLst>
        </pc:sldLayoutChg>
        <pc:sldLayoutChg chg="setBg">
          <pc:chgData name="Monish Dev Sudhakhar" userId="74bc458a5fe387f4" providerId="LiveId" clId="{F1734F70-9384-4FBE-B02C-8A5AED559581}" dt="2021-12-10T04:14:01.662" v="8"/>
          <pc:sldLayoutMkLst>
            <pc:docMk/>
            <pc:sldMasterMk cId="2106111039" sldId="2147483649"/>
            <pc:sldLayoutMk cId="629375116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0835E-54DF-43CA-9149-191A89097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91BB3E-6A8D-4DBE-9F2C-217749931CB3}">
      <dgm:prSet/>
      <dgm:spPr/>
      <dgm:t>
        <a:bodyPr/>
        <a:lstStyle/>
        <a:p>
          <a:r>
            <a:rPr lang="en-US" dirty="0"/>
            <a:t>The objective of the project is to employ trajectory calculation and workspace plotting of a RPP robot using robotic toolbox in MATLAB.</a:t>
          </a:r>
        </a:p>
      </dgm:t>
    </dgm:pt>
    <dgm:pt modelId="{4A029BEF-C51C-4630-9486-EED43452CA56}" type="parTrans" cxnId="{01F78864-ADE5-4A61-97DC-D983962FC38D}">
      <dgm:prSet/>
      <dgm:spPr/>
      <dgm:t>
        <a:bodyPr/>
        <a:lstStyle/>
        <a:p>
          <a:endParaRPr lang="en-US"/>
        </a:p>
      </dgm:t>
    </dgm:pt>
    <dgm:pt modelId="{7F7D6432-C0FC-492A-964F-70AB6C73BE79}" type="sibTrans" cxnId="{01F78864-ADE5-4A61-97DC-D983962FC38D}">
      <dgm:prSet/>
      <dgm:spPr/>
      <dgm:t>
        <a:bodyPr/>
        <a:lstStyle/>
        <a:p>
          <a:endParaRPr lang="en-US"/>
        </a:p>
      </dgm:t>
    </dgm:pt>
    <dgm:pt modelId="{E11626B1-E748-4B8F-9041-5771D9AAB1CD}">
      <dgm:prSet/>
      <dgm:spPr/>
      <dgm:t>
        <a:bodyPr/>
        <a:lstStyle/>
        <a:p>
          <a:r>
            <a:rPr lang="en-US" dirty="0"/>
            <a:t>An RPP robot consists of a cylindrical base with two prismatic joints orthogonal to each other where the end effector could be manipulated within a cylindrical workspace.</a:t>
          </a:r>
        </a:p>
      </dgm:t>
    </dgm:pt>
    <dgm:pt modelId="{F8CB0EB0-2018-47D4-92E4-D90E41C31871}" type="parTrans" cxnId="{DA535F9F-2F5B-4842-91C5-792C8ED64C3D}">
      <dgm:prSet/>
      <dgm:spPr/>
      <dgm:t>
        <a:bodyPr/>
        <a:lstStyle/>
        <a:p>
          <a:endParaRPr lang="en-US"/>
        </a:p>
      </dgm:t>
    </dgm:pt>
    <dgm:pt modelId="{45D42271-AC20-4788-99E9-42B611D057DA}" type="sibTrans" cxnId="{DA535F9F-2F5B-4842-91C5-792C8ED64C3D}">
      <dgm:prSet/>
      <dgm:spPr/>
      <dgm:t>
        <a:bodyPr/>
        <a:lstStyle/>
        <a:p>
          <a:endParaRPr lang="en-US"/>
        </a:p>
      </dgm:t>
    </dgm:pt>
    <dgm:pt modelId="{E15EF7FC-00B2-458B-AE6C-9683D4F56FBF}">
      <dgm:prSet/>
      <dgm:spPr/>
      <dgm:t>
        <a:bodyPr/>
        <a:lstStyle/>
        <a:p>
          <a:r>
            <a:rPr lang="en-US" dirty="0"/>
            <a:t>To elucidate further, using inverse kinematics concept the joint parameters are being calculated with respect to the end effector position.</a:t>
          </a:r>
        </a:p>
      </dgm:t>
    </dgm:pt>
    <dgm:pt modelId="{D5B3D659-EB13-4AF8-B51F-512413D93434}" type="parTrans" cxnId="{48B1C28A-9334-4741-8E9A-1C5F14F1639D}">
      <dgm:prSet/>
      <dgm:spPr/>
      <dgm:t>
        <a:bodyPr/>
        <a:lstStyle/>
        <a:p>
          <a:endParaRPr lang="en-US"/>
        </a:p>
      </dgm:t>
    </dgm:pt>
    <dgm:pt modelId="{29D126C0-C70D-4CB9-A19F-5CAA792126E1}" type="sibTrans" cxnId="{48B1C28A-9334-4741-8E9A-1C5F14F1639D}">
      <dgm:prSet/>
      <dgm:spPr/>
      <dgm:t>
        <a:bodyPr/>
        <a:lstStyle/>
        <a:p>
          <a:endParaRPr lang="en-US"/>
        </a:p>
      </dgm:t>
    </dgm:pt>
    <dgm:pt modelId="{3D9D4F76-847F-4B9E-A19F-1DF286218A01}">
      <dgm:prSet/>
      <dgm:spPr/>
      <dgm:t>
        <a:bodyPr/>
        <a:lstStyle/>
        <a:p>
          <a:r>
            <a:rPr lang="en-US" dirty="0"/>
            <a:t>Computation of Joint Space Trajectory in accordance with end effector position.</a:t>
          </a:r>
        </a:p>
      </dgm:t>
    </dgm:pt>
    <dgm:pt modelId="{6CB75220-AD8C-4D55-B07D-50D83AC42901}" type="parTrans" cxnId="{CF110975-1B97-4408-BB95-4B106BA52222}">
      <dgm:prSet/>
      <dgm:spPr/>
      <dgm:t>
        <a:bodyPr/>
        <a:lstStyle/>
        <a:p>
          <a:endParaRPr lang="en-US"/>
        </a:p>
      </dgm:t>
    </dgm:pt>
    <dgm:pt modelId="{099C1A43-E86E-4D30-90A1-CF65D0689295}" type="sibTrans" cxnId="{CF110975-1B97-4408-BB95-4B106BA52222}">
      <dgm:prSet/>
      <dgm:spPr/>
      <dgm:t>
        <a:bodyPr/>
        <a:lstStyle/>
        <a:p>
          <a:endParaRPr lang="en-US"/>
        </a:p>
      </dgm:t>
    </dgm:pt>
    <dgm:pt modelId="{DA274BED-A6F0-4E35-B0C2-8D4B4E4ECD17}">
      <dgm:prSet/>
      <dgm:spPr/>
      <dgm:t>
        <a:bodyPr/>
        <a:lstStyle/>
        <a:p>
          <a:r>
            <a:rPr lang="en-US" dirty="0"/>
            <a:t>Simulation of End effector motion between initial and next coordinates in the workspace and Velocity and acceleration profiles are plotted as a function of time </a:t>
          </a:r>
        </a:p>
      </dgm:t>
    </dgm:pt>
    <dgm:pt modelId="{F030EDA5-E09F-4D2F-BDD0-7BE250A8C681}" type="parTrans" cxnId="{D270A35B-23CE-4FDC-A8CE-EFA4BC605FB8}">
      <dgm:prSet/>
      <dgm:spPr/>
      <dgm:t>
        <a:bodyPr/>
        <a:lstStyle/>
        <a:p>
          <a:endParaRPr lang="en-US"/>
        </a:p>
      </dgm:t>
    </dgm:pt>
    <dgm:pt modelId="{795A2746-B405-43CF-AFC4-E7ED774DF928}" type="sibTrans" cxnId="{D270A35B-23CE-4FDC-A8CE-EFA4BC605FB8}">
      <dgm:prSet/>
      <dgm:spPr/>
      <dgm:t>
        <a:bodyPr/>
        <a:lstStyle/>
        <a:p>
          <a:endParaRPr lang="en-US"/>
        </a:p>
      </dgm:t>
    </dgm:pt>
    <dgm:pt modelId="{46B5F4A6-EC23-4382-A7DF-498726C2AC92}" type="pres">
      <dgm:prSet presAssocID="{7C80835E-54DF-43CA-9149-191A89097D09}" presName="vert0" presStyleCnt="0">
        <dgm:presLayoutVars>
          <dgm:dir/>
          <dgm:animOne val="branch"/>
          <dgm:animLvl val="lvl"/>
        </dgm:presLayoutVars>
      </dgm:prSet>
      <dgm:spPr/>
    </dgm:pt>
    <dgm:pt modelId="{37CE6A20-9DC5-4AA9-8493-1E7A3693EAFD}" type="pres">
      <dgm:prSet presAssocID="{EB91BB3E-6A8D-4DBE-9F2C-217749931CB3}" presName="thickLine" presStyleLbl="alignNode1" presStyleIdx="0" presStyleCnt="5"/>
      <dgm:spPr/>
    </dgm:pt>
    <dgm:pt modelId="{32D535C1-FC3E-4541-A070-4695F25C1C82}" type="pres">
      <dgm:prSet presAssocID="{EB91BB3E-6A8D-4DBE-9F2C-217749931CB3}" presName="horz1" presStyleCnt="0"/>
      <dgm:spPr/>
    </dgm:pt>
    <dgm:pt modelId="{8A8B725B-C5BA-43BD-BBA2-FA8F2EA72749}" type="pres">
      <dgm:prSet presAssocID="{EB91BB3E-6A8D-4DBE-9F2C-217749931CB3}" presName="tx1" presStyleLbl="revTx" presStyleIdx="0" presStyleCnt="5"/>
      <dgm:spPr/>
    </dgm:pt>
    <dgm:pt modelId="{FEB20E16-027B-4FA2-8676-E7E33B4D7088}" type="pres">
      <dgm:prSet presAssocID="{EB91BB3E-6A8D-4DBE-9F2C-217749931CB3}" presName="vert1" presStyleCnt="0"/>
      <dgm:spPr/>
    </dgm:pt>
    <dgm:pt modelId="{4242F42C-1ACE-4AE2-8B78-CC84BCE227ED}" type="pres">
      <dgm:prSet presAssocID="{E11626B1-E748-4B8F-9041-5771D9AAB1CD}" presName="thickLine" presStyleLbl="alignNode1" presStyleIdx="1" presStyleCnt="5"/>
      <dgm:spPr/>
    </dgm:pt>
    <dgm:pt modelId="{F80D9EC6-F43E-4DAB-9A60-9A8B7C995658}" type="pres">
      <dgm:prSet presAssocID="{E11626B1-E748-4B8F-9041-5771D9AAB1CD}" presName="horz1" presStyleCnt="0"/>
      <dgm:spPr/>
    </dgm:pt>
    <dgm:pt modelId="{F4436133-73DC-47A9-BD37-E452D84E01F0}" type="pres">
      <dgm:prSet presAssocID="{E11626B1-E748-4B8F-9041-5771D9AAB1CD}" presName="tx1" presStyleLbl="revTx" presStyleIdx="1" presStyleCnt="5"/>
      <dgm:spPr/>
    </dgm:pt>
    <dgm:pt modelId="{9DE09FD8-1608-4CB4-995C-DBB17E8A055E}" type="pres">
      <dgm:prSet presAssocID="{E11626B1-E748-4B8F-9041-5771D9AAB1CD}" presName="vert1" presStyleCnt="0"/>
      <dgm:spPr/>
    </dgm:pt>
    <dgm:pt modelId="{3FF0783F-65FC-48AE-AA0B-86E0FC78A83D}" type="pres">
      <dgm:prSet presAssocID="{E15EF7FC-00B2-458B-AE6C-9683D4F56FBF}" presName="thickLine" presStyleLbl="alignNode1" presStyleIdx="2" presStyleCnt="5"/>
      <dgm:spPr/>
    </dgm:pt>
    <dgm:pt modelId="{4049438E-89A6-4033-8081-C44121681B40}" type="pres">
      <dgm:prSet presAssocID="{E15EF7FC-00B2-458B-AE6C-9683D4F56FBF}" presName="horz1" presStyleCnt="0"/>
      <dgm:spPr/>
    </dgm:pt>
    <dgm:pt modelId="{5B30940D-B1E5-4A17-9C27-4B887EEF910F}" type="pres">
      <dgm:prSet presAssocID="{E15EF7FC-00B2-458B-AE6C-9683D4F56FBF}" presName="tx1" presStyleLbl="revTx" presStyleIdx="2" presStyleCnt="5"/>
      <dgm:spPr/>
    </dgm:pt>
    <dgm:pt modelId="{67D00998-D2D7-47D8-B254-A3507198C980}" type="pres">
      <dgm:prSet presAssocID="{E15EF7FC-00B2-458B-AE6C-9683D4F56FBF}" presName="vert1" presStyleCnt="0"/>
      <dgm:spPr/>
    </dgm:pt>
    <dgm:pt modelId="{1FBBF5D0-CA6C-4909-8E74-1616946D9DCA}" type="pres">
      <dgm:prSet presAssocID="{3D9D4F76-847F-4B9E-A19F-1DF286218A01}" presName="thickLine" presStyleLbl="alignNode1" presStyleIdx="3" presStyleCnt="5"/>
      <dgm:spPr/>
    </dgm:pt>
    <dgm:pt modelId="{1386E51A-A3B6-4F39-BF55-67FA9F478F40}" type="pres">
      <dgm:prSet presAssocID="{3D9D4F76-847F-4B9E-A19F-1DF286218A01}" presName="horz1" presStyleCnt="0"/>
      <dgm:spPr/>
    </dgm:pt>
    <dgm:pt modelId="{37EFE097-08B4-4350-9A28-C33CDD3B8A18}" type="pres">
      <dgm:prSet presAssocID="{3D9D4F76-847F-4B9E-A19F-1DF286218A01}" presName="tx1" presStyleLbl="revTx" presStyleIdx="3" presStyleCnt="5"/>
      <dgm:spPr/>
    </dgm:pt>
    <dgm:pt modelId="{26E966C0-2625-4E97-860D-5D6B60A02467}" type="pres">
      <dgm:prSet presAssocID="{3D9D4F76-847F-4B9E-A19F-1DF286218A01}" presName="vert1" presStyleCnt="0"/>
      <dgm:spPr/>
    </dgm:pt>
    <dgm:pt modelId="{D1702FBE-D08C-47A5-B85A-E4AEA62EC07E}" type="pres">
      <dgm:prSet presAssocID="{DA274BED-A6F0-4E35-B0C2-8D4B4E4ECD17}" presName="thickLine" presStyleLbl="alignNode1" presStyleIdx="4" presStyleCnt="5"/>
      <dgm:spPr/>
    </dgm:pt>
    <dgm:pt modelId="{ADB205E6-CCAE-475E-96E5-CE9E620DF8B5}" type="pres">
      <dgm:prSet presAssocID="{DA274BED-A6F0-4E35-B0C2-8D4B4E4ECD17}" presName="horz1" presStyleCnt="0"/>
      <dgm:spPr/>
    </dgm:pt>
    <dgm:pt modelId="{436A962C-FBC1-484E-9485-7A708F10C85F}" type="pres">
      <dgm:prSet presAssocID="{DA274BED-A6F0-4E35-B0C2-8D4B4E4ECD17}" presName="tx1" presStyleLbl="revTx" presStyleIdx="4" presStyleCnt="5"/>
      <dgm:spPr/>
    </dgm:pt>
    <dgm:pt modelId="{F293F1A4-4CAA-4E13-8362-06EBD83CE69E}" type="pres">
      <dgm:prSet presAssocID="{DA274BED-A6F0-4E35-B0C2-8D4B4E4ECD17}" presName="vert1" presStyleCnt="0"/>
      <dgm:spPr/>
    </dgm:pt>
  </dgm:ptLst>
  <dgm:cxnLst>
    <dgm:cxn modelId="{F0E44E04-F548-4119-A2CC-E3F11D1416F0}" type="presOf" srcId="{EB91BB3E-6A8D-4DBE-9F2C-217749931CB3}" destId="{8A8B725B-C5BA-43BD-BBA2-FA8F2EA72749}" srcOrd="0" destOrd="0" presId="urn:microsoft.com/office/officeart/2008/layout/LinedList"/>
    <dgm:cxn modelId="{D270A35B-23CE-4FDC-A8CE-EFA4BC605FB8}" srcId="{7C80835E-54DF-43CA-9149-191A89097D09}" destId="{DA274BED-A6F0-4E35-B0C2-8D4B4E4ECD17}" srcOrd="4" destOrd="0" parTransId="{F030EDA5-E09F-4D2F-BDD0-7BE250A8C681}" sibTransId="{795A2746-B405-43CF-AFC4-E7ED774DF928}"/>
    <dgm:cxn modelId="{01F78864-ADE5-4A61-97DC-D983962FC38D}" srcId="{7C80835E-54DF-43CA-9149-191A89097D09}" destId="{EB91BB3E-6A8D-4DBE-9F2C-217749931CB3}" srcOrd="0" destOrd="0" parTransId="{4A029BEF-C51C-4630-9486-EED43452CA56}" sibTransId="{7F7D6432-C0FC-492A-964F-70AB6C73BE79}"/>
    <dgm:cxn modelId="{CF110975-1B97-4408-BB95-4B106BA52222}" srcId="{7C80835E-54DF-43CA-9149-191A89097D09}" destId="{3D9D4F76-847F-4B9E-A19F-1DF286218A01}" srcOrd="3" destOrd="0" parTransId="{6CB75220-AD8C-4D55-B07D-50D83AC42901}" sibTransId="{099C1A43-E86E-4D30-90A1-CF65D0689295}"/>
    <dgm:cxn modelId="{388BEF76-7A6E-4CDC-AD30-37B5C01043B9}" type="presOf" srcId="{3D9D4F76-847F-4B9E-A19F-1DF286218A01}" destId="{37EFE097-08B4-4350-9A28-C33CDD3B8A18}" srcOrd="0" destOrd="0" presId="urn:microsoft.com/office/officeart/2008/layout/LinedList"/>
    <dgm:cxn modelId="{48B1C28A-9334-4741-8E9A-1C5F14F1639D}" srcId="{7C80835E-54DF-43CA-9149-191A89097D09}" destId="{E15EF7FC-00B2-458B-AE6C-9683D4F56FBF}" srcOrd="2" destOrd="0" parTransId="{D5B3D659-EB13-4AF8-B51F-512413D93434}" sibTransId="{29D126C0-C70D-4CB9-A19F-5CAA792126E1}"/>
    <dgm:cxn modelId="{35FDFA8C-13BF-4E06-B5B9-64D0EBDC5833}" type="presOf" srcId="{7C80835E-54DF-43CA-9149-191A89097D09}" destId="{46B5F4A6-EC23-4382-A7DF-498726C2AC92}" srcOrd="0" destOrd="0" presId="urn:microsoft.com/office/officeart/2008/layout/LinedList"/>
    <dgm:cxn modelId="{671C4E9D-EAC7-4346-A1A5-1BEA3A76D71E}" type="presOf" srcId="{DA274BED-A6F0-4E35-B0C2-8D4B4E4ECD17}" destId="{436A962C-FBC1-484E-9485-7A708F10C85F}" srcOrd="0" destOrd="0" presId="urn:microsoft.com/office/officeart/2008/layout/LinedList"/>
    <dgm:cxn modelId="{DA535F9F-2F5B-4842-91C5-792C8ED64C3D}" srcId="{7C80835E-54DF-43CA-9149-191A89097D09}" destId="{E11626B1-E748-4B8F-9041-5771D9AAB1CD}" srcOrd="1" destOrd="0" parTransId="{F8CB0EB0-2018-47D4-92E4-D90E41C31871}" sibTransId="{45D42271-AC20-4788-99E9-42B611D057DA}"/>
    <dgm:cxn modelId="{FC85C9BC-E25D-4732-AB5A-1FAF9FD7D389}" type="presOf" srcId="{E11626B1-E748-4B8F-9041-5771D9AAB1CD}" destId="{F4436133-73DC-47A9-BD37-E452D84E01F0}" srcOrd="0" destOrd="0" presId="urn:microsoft.com/office/officeart/2008/layout/LinedList"/>
    <dgm:cxn modelId="{0C37EAE2-3F2E-4A20-81E6-CBB11CAA0A73}" type="presOf" srcId="{E15EF7FC-00B2-458B-AE6C-9683D4F56FBF}" destId="{5B30940D-B1E5-4A17-9C27-4B887EEF910F}" srcOrd="0" destOrd="0" presId="urn:microsoft.com/office/officeart/2008/layout/LinedList"/>
    <dgm:cxn modelId="{D6FD779F-F05E-472E-BAC1-07BD47BF2ABC}" type="presParOf" srcId="{46B5F4A6-EC23-4382-A7DF-498726C2AC92}" destId="{37CE6A20-9DC5-4AA9-8493-1E7A3693EAFD}" srcOrd="0" destOrd="0" presId="urn:microsoft.com/office/officeart/2008/layout/LinedList"/>
    <dgm:cxn modelId="{2EAD0C1F-2EDA-4F72-A662-B016403934D8}" type="presParOf" srcId="{46B5F4A6-EC23-4382-A7DF-498726C2AC92}" destId="{32D535C1-FC3E-4541-A070-4695F25C1C82}" srcOrd="1" destOrd="0" presId="urn:microsoft.com/office/officeart/2008/layout/LinedList"/>
    <dgm:cxn modelId="{F439BEAB-0BD8-406D-84E9-391038975834}" type="presParOf" srcId="{32D535C1-FC3E-4541-A070-4695F25C1C82}" destId="{8A8B725B-C5BA-43BD-BBA2-FA8F2EA72749}" srcOrd="0" destOrd="0" presId="urn:microsoft.com/office/officeart/2008/layout/LinedList"/>
    <dgm:cxn modelId="{FFAC5BE2-17FF-4080-A20D-45B413B165DC}" type="presParOf" srcId="{32D535C1-FC3E-4541-A070-4695F25C1C82}" destId="{FEB20E16-027B-4FA2-8676-E7E33B4D7088}" srcOrd="1" destOrd="0" presId="urn:microsoft.com/office/officeart/2008/layout/LinedList"/>
    <dgm:cxn modelId="{80DF4BCD-495A-4FBD-B9F4-B1C90FED99FA}" type="presParOf" srcId="{46B5F4A6-EC23-4382-A7DF-498726C2AC92}" destId="{4242F42C-1ACE-4AE2-8B78-CC84BCE227ED}" srcOrd="2" destOrd="0" presId="urn:microsoft.com/office/officeart/2008/layout/LinedList"/>
    <dgm:cxn modelId="{B980D03B-272A-4313-833A-375AA78C8583}" type="presParOf" srcId="{46B5F4A6-EC23-4382-A7DF-498726C2AC92}" destId="{F80D9EC6-F43E-4DAB-9A60-9A8B7C995658}" srcOrd="3" destOrd="0" presId="urn:microsoft.com/office/officeart/2008/layout/LinedList"/>
    <dgm:cxn modelId="{BBC9EBF9-E61D-4948-ADF7-B9F9258D5351}" type="presParOf" srcId="{F80D9EC6-F43E-4DAB-9A60-9A8B7C995658}" destId="{F4436133-73DC-47A9-BD37-E452D84E01F0}" srcOrd="0" destOrd="0" presId="urn:microsoft.com/office/officeart/2008/layout/LinedList"/>
    <dgm:cxn modelId="{999711DC-B4AF-4C2D-8A79-7CC7DB57E2C0}" type="presParOf" srcId="{F80D9EC6-F43E-4DAB-9A60-9A8B7C995658}" destId="{9DE09FD8-1608-4CB4-995C-DBB17E8A055E}" srcOrd="1" destOrd="0" presId="urn:microsoft.com/office/officeart/2008/layout/LinedList"/>
    <dgm:cxn modelId="{A9271265-DAF1-40D0-8D1E-4652BD4700DF}" type="presParOf" srcId="{46B5F4A6-EC23-4382-A7DF-498726C2AC92}" destId="{3FF0783F-65FC-48AE-AA0B-86E0FC78A83D}" srcOrd="4" destOrd="0" presId="urn:microsoft.com/office/officeart/2008/layout/LinedList"/>
    <dgm:cxn modelId="{F0DB16B4-6459-4F7A-85D6-BFF5C2ED484F}" type="presParOf" srcId="{46B5F4A6-EC23-4382-A7DF-498726C2AC92}" destId="{4049438E-89A6-4033-8081-C44121681B40}" srcOrd="5" destOrd="0" presId="urn:microsoft.com/office/officeart/2008/layout/LinedList"/>
    <dgm:cxn modelId="{F7C4E1E2-EBD4-43E5-BFE9-69BB7911B678}" type="presParOf" srcId="{4049438E-89A6-4033-8081-C44121681B40}" destId="{5B30940D-B1E5-4A17-9C27-4B887EEF910F}" srcOrd="0" destOrd="0" presId="urn:microsoft.com/office/officeart/2008/layout/LinedList"/>
    <dgm:cxn modelId="{53595C98-B122-41E9-BDED-2608FEF9CE41}" type="presParOf" srcId="{4049438E-89A6-4033-8081-C44121681B40}" destId="{67D00998-D2D7-47D8-B254-A3507198C980}" srcOrd="1" destOrd="0" presId="urn:microsoft.com/office/officeart/2008/layout/LinedList"/>
    <dgm:cxn modelId="{B78C410D-8350-4F4B-8916-B10090C1111D}" type="presParOf" srcId="{46B5F4A6-EC23-4382-A7DF-498726C2AC92}" destId="{1FBBF5D0-CA6C-4909-8E74-1616946D9DCA}" srcOrd="6" destOrd="0" presId="urn:microsoft.com/office/officeart/2008/layout/LinedList"/>
    <dgm:cxn modelId="{D1068953-4BC3-434E-858A-592D5C235B93}" type="presParOf" srcId="{46B5F4A6-EC23-4382-A7DF-498726C2AC92}" destId="{1386E51A-A3B6-4F39-BF55-67FA9F478F40}" srcOrd="7" destOrd="0" presId="urn:microsoft.com/office/officeart/2008/layout/LinedList"/>
    <dgm:cxn modelId="{7B285510-AC75-4AA5-B257-94B813084BB4}" type="presParOf" srcId="{1386E51A-A3B6-4F39-BF55-67FA9F478F40}" destId="{37EFE097-08B4-4350-9A28-C33CDD3B8A18}" srcOrd="0" destOrd="0" presId="urn:microsoft.com/office/officeart/2008/layout/LinedList"/>
    <dgm:cxn modelId="{0EE4475D-4968-4C9F-A8BC-38B53BC6E77B}" type="presParOf" srcId="{1386E51A-A3B6-4F39-BF55-67FA9F478F40}" destId="{26E966C0-2625-4E97-860D-5D6B60A02467}" srcOrd="1" destOrd="0" presId="urn:microsoft.com/office/officeart/2008/layout/LinedList"/>
    <dgm:cxn modelId="{55AFEA8A-7CB0-4537-B9D7-5DCE73736DA7}" type="presParOf" srcId="{46B5F4A6-EC23-4382-A7DF-498726C2AC92}" destId="{D1702FBE-D08C-47A5-B85A-E4AEA62EC07E}" srcOrd="8" destOrd="0" presId="urn:microsoft.com/office/officeart/2008/layout/LinedList"/>
    <dgm:cxn modelId="{5E4E2646-A305-483E-A55E-C0C99BD67AD5}" type="presParOf" srcId="{46B5F4A6-EC23-4382-A7DF-498726C2AC92}" destId="{ADB205E6-CCAE-475E-96E5-CE9E620DF8B5}" srcOrd="9" destOrd="0" presId="urn:microsoft.com/office/officeart/2008/layout/LinedList"/>
    <dgm:cxn modelId="{30C50C6F-02AE-400D-9D16-98D73A042B1C}" type="presParOf" srcId="{ADB205E6-CCAE-475E-96E5-CE9E620DF8B5}" destId="{436A962C-FBC1-484E-9485-7A708F10C85F}" srcOrd="0" destOrd="0" presId="urn:microsoft.com/office/officeart/2008/layout/LinedList"/>
    <dgm:cxn modelId="{BFDA207C-7B67-477E-96CC-A538E13C99E9}" type="presParOf" srcId="{ADB205E6-CCAE-475E-96E5-CE9E620DF8B5}" destId="{F293F1A4-4CAA-4E13-8362-06EBD83CE69E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E6A20-9DC5-4AA9-8493-1E7A3693EAFD}">
      <dsp:nvSpPr>
        <dsp:cNvPr id="0" name=""/>
        <dsp:cNvSpPr/>
      </dsp:nvSpPr>
      <dsp:spPr>
        <a:xfrm>
          <a:off x="0" y="729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725B-C5BA-43BD-BBA2-FA8F2EA72749}">
      <dsp:nvSpPr>
        <dsp:cNvPr id="0" name=""/>
        <dsp:cNvSpPr/>
      </dsp:nvSpPr>
      <dsp:spPr>
        <a:xfrm>
          <a:off x="0" y="729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objective of the project is to employ trajectory calculation and workspace plotting of a RPP robot using robotic toolbox in MATLAB.</a:t>
          </a:r>
        </a:p>
      </dsp:txBody>
      <dsp:txXfrm>
        <a:off x="0" y="729"/>
        <a:ext cx="6879517" cy="1194354"/>
      </dsp:txXfrm>
    </dsp:sp>
    <dsp:sp modelId="{4242F42C-1ACE-4AE2-8B78-CC84BCE227ED}">
      <dsp:nvSpPr>
        <dsp:cNvPr id="0" name=""/>
        <dsp:cNvSpPr/>
      </dsp:nvSpPr>
      <dsp:spPr>
        <a:xfrm>
          <a:off x="0" y="1195083"/>
          <a:ext cx="6879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6133-73DC-47A9-BD37-E452D84E01F0}">
      <dsp:nvSpPr>
        <dsp:cNvPr id="0" name=""/>
        <dsp:cNvSpPr/>
      </dsp:nvSpPr>
      <dsp:spPr>
        <a:xfrm>
          <a:off x="0" y="1195083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 RPP robot consists of a cylindrical base with two prismatic joints orthogonal to each other where the end effector could be manipulated within a cylindrical workspace.</a:t>
          </a:r>
        </a:p>
      </dsp:txBody>
      <dsp:txXfrm>
        <a:off x="0" y="1195083"/>
        <a:ext cx="6879517" cy="1194354"/>
      </dsp:txXfrm>
    </dsp:sp>
    <dsp:sp modelId="{3FF0783F-65FC-48AE-AA0B-86E0FC78A83D}">
      <dsp:nvSpPr>
        <dsp:cNvPr id="0" name=""/>
        <dsp:cNvSpPr/>
      </dsp:nvSpPr>
      <dsp:spPr>
        <a:xfrm>
          <a:off x="0" y="2389437"/>
          <a:ext cx="6879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0940D-B1E5-4A17-9C27-4B887EEF910F}">
      <dsp:nvSpPr>
        <dsp:cNvPr id="0" name=""/>
        <dsp:cNvSpPr/>
      </dsp:nvSpPr>
      <dsp:spPr>
        <a:xfrm>
          <a:off x="0" y="2389437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elucidate further, using inverse kinematics concept the joint parameters are being calculated with respect to the end effector position.</a:t>
          </a:r>
        </a:p>
      </dsp:txBody>
      <dsp:txXfrm>
        <a:off x="0" y="2389437"/>
        <a:ext cx="6879517" cy="1194354"/>
      </dsp:txXfrm>
    </dsp:sp>
    <dsp:sp modelId="{1FBBF5D0-CA6C-4909-8E74-1616946D9DCA}">
      <dsp:nvSpPr>
        <dsp:cNvPr id="0" name=""/>
        <dsp:cNvSpPr/>
      </dsp:nvSpPr>
      <dsp:spPr>
        <a:xfrm>
          <a:off x="0" y="3583792"/>
          <a:ext cx="6879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E097-08B4-4350-9A28-C33CDD3B8A18}">
      <dsp:nvSpPr>
        <dsp:cNvPr id="0" name=""/>
        <dsp:cNvSpPr/>
      </dsp:nvSpPr>
      <dsp:spPr>
        <a:xfrm>
          <a:off x="0" y="3583792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Computation of Joint Space Trajectory in accordance with end effector position.</a:t>
          </a:r>
        </a:p>
      </dsp:txBody>
      <dsp:txXfrm>
        <a:off x="0" y="3583792"/>
        <a:ext cx="6879517" cy="1194354"/>
      </dsp:txXfrm>
    </dsp:sp>
    <dsp:sp modelId="{D1702FBE-D08C-47A5-B85A-E4AEA62EC07E}">
      <dsp:nvSpPr>
        <dsp:cNvPr id="0" name=""/>
        <dsp:cNvSpPr/>
      </dsp:nvSpPr>
      <dsp:spPr>
        <a:xfrm>
          <a:off x="0" y="4778146"/>
          <a:ext cx="6879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962C-FBC1-484E-9485-7A708F10C85F}">
      <dsp:nvSpPr>
        <dsp:cNvPr id="0" name=""/>
        <dsp:cNvSpPr/>
      </dsp:nvSpPr>
      <dsp:spPr>
        <a:xfrm>
          <a:off x="0" y="4778146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Simulation of End effector motion between initial and next coordinates in the workspace and Velocity and acceleration profiles are plotted as a function of time </a:t>
          </a:r>
        </a:p>
      </dsp:txBody>
      <dsp:txXfrm>
        <a:off x="0" y="4778146"/>
        <a:ext cx="6879517" cy="1194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409E-EBA2-484B-9914-FA5896B4B7F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6B1-B068-40ED-8917-5B65B60C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67F8-5040-4BF9-AFC0-BE9E02CB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B1394-A617-4561-A2F4-A2D0718E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75F0-2D2A-49C6-AF28-8A126260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B290-85B0-456C-9638-B0A4DA708BDB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8C1E-53AA-4BFB-88C5-9141404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75C7-46C8-425F-8D5B-21F2456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BD67-29A1-438A-86C9-F494536E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2D3DD-BC21-4EA2-B502-E6A7A33F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87-73A9-49F1-B708-34E62EF1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51-75F4-44F2-A397-64F4F7D040AB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FACE-5ABB-42B7-8CD1-4C3CAD3C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6F53-8A31-485F-968A-FDD9F0AE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F3CF5-00E4-4AD9-B4A7-B9E4C101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AED95-08DF-4CA5-BDF4-394D0E36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84F5-3342-4269-A6E6-791E338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D85-B905-4C5E-96CE-0114684CED7D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34AB-D35E-43BF-AC72-B936637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372A-93C2-43AB-B0FD-76F8D2C9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E4A4-9F86-4D91-B3B5-FCEF8D30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74B2-F7AD-4FE3-A11C-7CD76E9C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F8AF-AFDC-40C0-A0DB-87D5DD26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C924-6541-4FD4-A36F-4BAD76110CA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9E3B-A3A7-488C-998E-24D4FADB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6FF1-CF46-42E3-A801-166E45ED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880-5DE4-4F0A-BD01-79590BA2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3961-EDF5-4D05-A525-BEF03242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BB5E-45F7-400D-B7BE-AC430C9D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9C65-A7BE-4A77-8027-B15DB39EC120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F672-41FC-4443-AFD6-3A3C4E8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4110-09A1-4F72-8BAC-0572B0EF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8A1-200E-4F09-AF17-8227F78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F571-6B2E-4BCB-9A2E-8BFA2B58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6F1AA-F9B9-439E-868B-FCC07DCA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5CBDD-48EE-4612-9EF4-777AC4D0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663-5A7A-4062-BFC0-CAD05DA75C2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7F23-3BD7-4030-B447-F94E2931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7C93-2AA4-44F9-999D-C68CC37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5EF7-6295-4311-8BF6-512CAC5C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00BA-7F65-4F20-BF49-E7757A5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F7220-EC07-4CF0-962E-E94A42B2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2B745-BD77-4645-8B00-507A3596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756EA-5ECC-4822-8F41-18A69428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B6142-E001-4850-8011-B9ACAC9D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6C9C-2DDD-4054-9A67-6285C6FD37E5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AE90-115B-4A7B-8DA3-890BC6B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5033C-88AE-434E-A2A1-907925B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71E-5F18-448D-85AA-7FE24AB6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D6110-7C5E-4365-AA23-69488B63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44C3-C109-45B5-9B47-E2C7B7DBF651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9601-611A-4DDD-9EAA-BD9134D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15E10-981A-4187-B662-1DB08C80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528F4-B71E-4C7A-A51D-AECAF357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6846-44C5-4BB9-ABD0-E327AC5B8387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9206-8773-45C2-B6E8-4374EC26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9EB4-2980-4302-9C33-97E15BD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A63-ABCE-48D0-90CA-7BCBAF44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EEA0-B5F2-4614-9209-2806891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3E6E-5369-4BA3-A23C-5F588A42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4C4E-0375-4E94-A674-E37E35F5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0273-A63D-4703-B3B2-ADE6F53E3E3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D9BD-AC2D-45F2-A6D9-FB2074E1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BAD82-6177-45C7-BCB7-D7C2843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39F-EDE4-4339-828E-9951D8E9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35950-D9D7-4D29-AB0D-10DFF7401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164DC-BBA4-4781-B370-15B0CC1F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DFAAF-5FBC-4666-952A-87B62E3B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621-637D-4220-8D20-3492F4F6018D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86930-5601-4DCE-B3D8-1E4F720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97C3-19CE-4D45-8E32-3FA2C7FF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D864-147E-409A-966B-F8BAD9B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8295-6163-4667-BD09-2A02BBF5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CEDD-4E2E-4866-B0E1-FAC35890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61B-F60A-494E-AA37-AD1709C13AC8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4CF0-D116-47AB-A9A7-7EC11CCC9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C2F5-07DB-400A-99C7-FE01AB81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943" y="102685"/>
            <a:ext cx="10302169" cy="8203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MAE 547 Modelling and Control of Robot (Fall 2021)</a:t>
            </a:r>
            <a:br>
              <a:rPr lang="en-US" sz="2800" dirty="0"/>
            </a:br>
            <a:r>
              <a:rPr lang="en-US" sz="2000" dirty="0"/>
              <a:t>Dr. Hyungae Lee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0750" y="3605090"/>
            <a:ext cx="5070500" cy="1389402"/>
          </a:xfrm>
        </p:spPr>
        <p:txBody>
          <a:bodyPr anchor="ctr">
            <a:norm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Done By: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Aravind Adhith Pandian Saravanakumaran (1222209391)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Monish Dev Sudhakhar (1220859588)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Gowtham Dakshnamoorthy (1222598585)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4045F3-0694-4E90-8B43-49CF1DAD523A}"/>
              </a:ext>
            </a:extLst>
          </p:cNvPr>
          <p:cNvSpPr txBox="1">
            <a:spLocks/>
          </p:cNvSpPr>
          <p:nvPr/>
        </p:nvSpPr>
        <p:spPr>
          <a:xfrm>
            <a:off x="819780" y="1568735"/>
            <a:ext cx="10302169" cy="5430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Final Project #2 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Simulation and Manipulation of a RPP Robot 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using Matlab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4360-D636-4F1B-872F-A9E3A261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96040" y="5712077"/>
            <a:ext cx="1095959" cy="10891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BA55853-2D82-4283-9061-C9BD5616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62981"/>
            <a:ext cx="953260" cy="947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59E82D-E160-4B0B-A300-F7FA58AA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5672959"/>
            <a:ext cx="1044155" cy="1037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9D62FD-00CB-43DB-9646-8983377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21949" y="102685"/>
            <a:ext cx="953260" cy="94729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5679A32-C145-4097-92B3-448C9E2F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5841022"/>
            <a:ext cx="3474462" cy="96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7C66-86B0-4DCC-A07C-1710607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FD9E-EBCA-4057-A56F-9AA4600C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7366"/>
            <a:ext cx="10325000" cy="856310"/>
          </a:xfrm>
        </p:spPr>
        <p:txBody>
          <a:bodyPr/>
          <a:lstStyle/>
          <a:p>
            <a:r>
              <a:rPr lang="en-US" dirty="0"/>
              <a:t>Workspace of RPP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62CA-0B90-4E43-8025-318784A3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179547"/>
            <a:ext cx="10325000" cy="472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workspace of RPP robot which is being done.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59A16C-7FF7-4EE3-ACE0-05A3AF5D8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4" y="1551834"/>
            <a:ext cx="9191630" cy="4978800"/>
          </a:xfrm>
          <a:prstGeom prst="rect">
            <a:avLst/>
          </a:prstGeom>
        </p:spPr>
      </p:pic>
      <p:pic>
        <p:nvPicPr>
          <p:cNvPr id="6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EBA849DF-0D31-4DBF-B538-ADD687A5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49E77-372D-42DD-A3DF-ACE2A9C13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" y="5720165"/>
            <a:ext cx="1043110" cy="1036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22C9B-66A9-4100-A2CB-731B1B43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E71A-2188-49EA-8A40-8300241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1FCF-968C-469C-A426-713F5F26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464439"/>
            <a:ext cx="10325000" cy="5440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+mj-lt"/>
              </a:rPr>
              <a:t>Case 1:- (Out of Workspace Case)</a:t>
            </a:r>
          </a:p>
          <a:p>
            <a:pPr>
              <a:buClr>
                <a:srgbClr val="8D87A6"/>
              </a:buClr>
            </a:pPr>
            <a:r>
              <a:rPr lang="en-US" b="1" dirty="0">
                <a:latin typeface="+mj-lt"/>
              </a:rPr>
              <a:t>In this case the start or end point of the end effector positions are being fed as inputs such as it exceeds the limit of the workspace of a RPP robot, the program terminates.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8C586F-3CAF-4D85-9888-125C37C9D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7" y="2317450"/>
            <a:ext cx="8086131" cy="4384199"/>
          </a:xfrm>
          <a:prstGeom prst="rect">
            <a:avLst/>
          </a:prstGeom>
        </p:spPr>
      </p:pic>
      <p:pic>
        <p:nvPicPr>
          <p:cNvPr id="6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BD89A914-1598-406F-8E83-C0AED5BA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0F95-8AA6-4479-BC73-551946F65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3358"/>
            <a:ext cx="982918" cy="9767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AB584-06B6-456C-82B0-1BC44228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03B5-5925-4753-8046-5DF1E406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7" y="475637"/>
            <a:ext cx="10325000" cy="457725"/>
          </a:xfrm>
        </p:spPr>
        <p:txBody>
          <a:bodyPr>
            <a:normAutofit fontScale="90000"/>
          </a:bodyPr>
          <a:lstStyle/>
          <a:p>
            <a:r>
              <a:rPr lang="en-US" sz="3100" b="1" u="sng" dirty="0"/>
              <a:t>Case 2:-Small workspace area</a:t>
            </a:r>
            <a:br>
              <a:rPr lang="en-US" sz="16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CAA6-E53F-4C61-9E72-36D360D9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33362"/>
            <a:ext cx="10325000" cy="4971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 i.e.; The travel of the end effector position is small.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05D25B2B-6DB2-40D3-925A-8DFD5B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D1481-828B-4243-867F-CAD99E5D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96" y="1558226"/>
            <a:ext cx="5682079" cy="4346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8B9D8-8F1F-41CF-B097-E2088A00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8" y="5679580"/>
            <a:ext cx="1119348" cy="1112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73875-5E33-4253-BCE5-B596763CC92A}"/>
              </a:ext>
            </a:extLst>
          </p:cNvPr>
          <p:cNvSpPr txBox="1"/>
          <p:nvPr/>
        </p:nvSpPr>
        <p:spPr>
          <a:xfrm>
            <a:off x="8545794" y="1871529"/>
            <a:ext cx="337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Coordinate : [-200,10,100]</a:t>
            </a:r>
          </a:p>
          <a:p>
            <a:r>
              <a:rPr lang="en-US" dirty="0"/>
              <a:t>Final Coordinate : [-200,110,100]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B991-6771-4DE5-A0AE-0038003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03B5-5925-4753-8046-5DF1E406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60346"/>
            <a:ext cx="10325000" cy="695084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Case :-Large workspace area</a:t>
            </a:r>
            <a:endParaRPr lang="en-US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CAA6-E53F-4C61-9E72-36D360D9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33362"/>
            <a:ext cx="10325000" cy="4971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i.e.; The travel of the end effector is large which is evident from the below 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EF2E3EDD-A614-4B7F-9730-DB124F32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516D5-7F19-4A71-8BBA-DD877423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21" y="1707236"/>
            <a:ext cx="7161709" cy="4275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6CC32-F9BA-4572-A4B9-CBD184AF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" y="5650241"/>
            <a:ext cx="1119348" cy="1112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37AB6-A808-4ADB-85A6-F32CFD88993C}"/>
              </a:ext>
            </a:extLst>
          </p:cNvPr>
          <p:cNvSpPr txBox="1"/>
          <p:nvPr/>
        </p:nvSpPr>
        <p:spPr>
          <a:xfrm>
            <a:off x="8537248" y="2333002"/>
            <a:ext cx="337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Coordinate : [-200,-200,50]</a:t>
            </a:r>
          </a:p>
          <a:p>
            <a:r>
              <a:rPr lang="en-US" dirty="0"/>
              <a:t>Final Coordinate : [200,200,150]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F7988-65E9-4E27-9E18-A381AEE6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F51-9B1D-42AC-ACFD-40FB1C2F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Motion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EF21-F7DD-4196-A427-A98F6A03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E920A2-65D2-428C-B4EB-AD7065EA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5" y="1438024"/>
            <a:ext cx="9852589" cy="52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4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E19FEE2-0EE6-429F-A1F7-64AA7459E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0" y="1690688"/>
            <a:ext cx="4653192" cy="418208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8449D78-FE44-49DE-B6D9-D46C6837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88" y="1667485"/>
            <a:ext cx="4653192" cy="4205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B808A0-0CBE-4AC3-B40E-6FEB2AD12765}"/>
              </a:ext>
            </a:extLst>
          </p:cNvPr>
          <p:cNvSpPr txBox="1"/>
          <p:nvPr/>
        </p:nvSpPr>
        <p:spPr>
          <a:xfrm>
            <a:off x="2452643" y="5964964"/>
            <a:ext cx="24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EEA44-F173-4E74-9FC2-AF9478E1D343}"/>
              </a:ext>
            </a:extLst>
          </p:cNvPr>
          <p:cNvSpPr txBox="1"/>
          <p:nvPr/>
        </p:nvSpPr>
        <p:spPr>
          <a:xfrm>
            <a:off x="7956135" y="5964964"/>
            <a:ext cx="24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Movement</a:t>
            </a:r>
            <a:endParaRPr lang="en-IN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2066C18-E8C0-4B02-AFD7-DEA896C9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8" y="1646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Joint Variables Trajectory, Velocity and Acceleration Graphs</a:t>
            </a:r>
            <a:endParaRPr lang="en-IN" sz="3200" b="1" dirty="0"/>
          </a:p>
        </p:txBody>
      </p:sp>
      <p:pic>
        <p:nvPicPr>
          <p:cNvPr id="7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BD5DAFAC-FF3A-4A09-93DC-E5D4B2E9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4B910-4331-4AC1-889F-978666BB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2C9D-A40E-492B-AE20-10962934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25" y="1308762"/>
            <a:ext cx="11015775" cy="4868201"/>
          </a:xfrm>
        </p:spPr>
        <p:txBody>
          <a:bodyPr/>
          <a:lstStyle/>
          <a:p>
            <a:r>
              <a:rPr lang="en-IN" sz="3200" dirty="0">
                <a:latin typeface="+mj-lt"/>
              </a:rPr>
              <a:t>The concepts being used are the outcomes of course MAE 547 and it has been implemented intuitively during each study.</a:t>
            </a:r>
          </a:p>
          <a:p>
            <a:r>
              <a:rPr lang="en-IN" sz="3200" dirty="0">
                <a:latin typeface="+mj-lt"/>
              </a:rPr>
              <a:t>Hence , the robot is simulated for the given trajectory and then workspace is being plotted in 3 Cases.</a:t>
            </a:r>
          </a:p>
          <a:p>
            <a:r>
              <a:rPr lang="en-IN" sz="3200" dirty="0">
                <a:latin typeface="+mj-lt"/>
              </a:rPr>
              <a:t>The joint velocity profiles are plotted as a function of time. </a:t>
            </a:r>
          </a:p>
          <a:p>
            <a:r>
              <a:rPr lang="en-IN" sz="3200" dirty="0">
                <a:latin typeface="+mj-lt"/>
              </a:rPr>
              <a:t>The joint acceleration profile is plotted as a function of time.</a:t>
            </a:r>
          </a:p>
          <a:p>
            <a:r>
              <a:rPr lang="en-IN" sz="3200" dirty="0">
                <a:latin typeface="+mj-lt"/>
              </a:rPr>
              <a:t>The existing simulation can be extended to the real world system with complicated assembly and structures involving high DOF.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C7B5B-4E5C-4761-9637-2F4A10C0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24" y="145083"/>
            <a:ext cx="10345867" cy="1062708"/>
          </a:xfrm>
        </p:spPr>
        <p:txBody>
          <a:bodyPr/>
          <a:lstStyle/>
          <a:p>
            <a:r>
              <a:rPr lang="en-US" b="1" dirty="0"/>
              <a:t>Results / Observation</a:t>
            </a:r>
          </a:p>
        </p:txBody>
      </p:sp>
      <p:pic>
        <p:nvPicPr>
          <p:cNvPr id="5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21C6F569-8D5E-4802-A65C-3B9C4E84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CCCDF-2191-404A-B937-50D108BE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pic>
        <p:nvPicPr>
          <p:cNvPr id="4100" name="Picture 4" descr="Transparent Results Icon Png - Result Clipart Png, Png Download ,  Transparent Png Image - PNGitem">
            <a:extLst>
              <a:ext uri="{FF2B5EF4-FFF2-40B4-BE49-F238E27FC236}">
                <a16:creationId xmlns:a16="http://schemas.microsoft.com/office/drawing/2014/main" id="{534DC96B-4E63-4C1D-A4C0-27002A16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1091">
            <a:off x="10795276" y="2888913"/>
            <a:ext cx="999298" cy="11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569-2E99-42CB-BDD2-9E53C614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7" y="297674"/>
            <a:ext cx="10325000" cy="6687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 /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4218-3F4B-464C-BBED-FF51208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6" y="1254421"/>
            <a:ext cx="10325000" cy="4795359"/>
          </a:xfrm>
        </p:spPr>
        <p:txBody>
          <a:bodyPr/>
          <a:lstStyle/>
          <a:p>
            <a:r>
              <a:rPr lang="en-US" dirty="0">
                <a:latin typeface="+mj-lt"/>
              </a:rPr>
              <a:t>RPP is used for the major applications like/as: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Pick and Place robot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Warehouse robot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Future research is  possible by extending this study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By using modern control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By using advanced techniques like Computer Vision, Machine Learning </a:t>
            </a:r>
            <a:r>
              <a:rPr lang="en-US" sz="2400" dirty="0" err="1">
                <a:latin typeface="+mj-lt"/>
              </a:rPr>
              <a:t>etc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73629772-A860-4DDF-AAEE-95FCAA51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B6DCA-4AFA-4B05-A816-E93D4C61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" y="5987873"/>
            <a:ext cx="779590" cy="7747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5470-EA38-4F82-8676-F8EF4508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Future scope clipart 3 » Clipart Station">
            <a:extLst>
              <a:ext uri="{FF2B5EF4-FFF2-40B4-BE49-F238E27FC236}">
                <a16:creationId xmlns:a16="http://schemas.microsoft.com/office/drawing/2014/main" id="{6292E28D-8B2A-48EE-A775-D51E9608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07" y="5719887"/>
            <a:ext cx="1591669" cy="10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ecial Report: Robots Drive the Manufacturing Revolution | Packaging World">
            <a:extLst>
              <a:ext uri="{FF2B5EF4-FFF2-40B4-BE49-F238E27FC236}">
                <a16:creationId xmlns:a16="http://schemas.microsoft.com/office/drawing/2014/main" id="{CBE1C47B-3EAF-458C-898A-7B579EEA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18" y="65421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ger's bullish robotic investments | TechCrunch">
            <a:extLst>
              <a:ext uri="{FF2B5EF4-FFF2-40B4-BE49-F238E27FC236}">
                <a16:creationId xmlns:a16="http://schemas.microsoft.com/office/drawing/2014/main" id="{C871E8E7-3B37-4A81-BB0C-3824F56E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18" y="28838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5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E0F8-2463-488B-A55A-D9EA1A08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3581"/>
            <a:ext cx="10325000" cy="703910"/>
          </a:xfrm>
        </p:spPr>
        <p:txBody>
          <a:bodyPr>
            <a:normAutofit/>
          </a:bodyPr>
          <a:lstStyle/>
          <a:p>
            <a:r>
              <a:rPr lang="en-US" b="1" dirty="0"/>
              <a:t>Contribution:-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7B70-518E-465D-9970-42813004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980255"/>
            <a:ext cx="10676083" cy="4924312"/>
          </a:xfrm>
        </p:spPr>
        <p:txBody>
          <a:bodyPr/>
          <a:lstStyle/>
          <a:p>
            <a:r>
              <a:rPr lang="en-US" sz="2000" dirty="0"/>
              <a:t>We worked on project together right from the initial state. This is done with the complete coordination of 3 of us..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Topic Selection, Robot definition and DH Table calculation , Code snippet - </a:t>
            </a:r>
            <a:r>
              <a:rPr lang="en-US" sz="1800" dirty="0">
                <a:solidFill>
                  <a:srgbClr val="0070C0"/>
                </a:solidFill>
              </a:rPr>
              <a:t>Aravind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Inverse /Forward kinematics , Code Snippet (</a:t>
            </a:r>
            <a:r>
              <a:rPr lang="en-US" sz="1800" dirty="0" err="1"/>
              <a:t>Contd</a:t>
            </a:r>
            <a:r>
              <a:rPr lang="en-US" sz="1800" dirty="0"/>
              <a:t>) , Presentation - </a:t>
            </a:r>
            <a:r>
              <a:rPr lang="en-US" sz="1800" dirty="0">
                <a:solidFill>
                  <a:srgbClr val="0070C0"/>
                </a:solidFill>
              </a:rPr>
              <a:t>Monish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Trajectory planning and end Effector manipulation , Presentation (</a:t>
            </a:r>
            <a:r>
              <a:rPr lang="en-US" sz="1800" dirty="0" err="1"/>
              <a:t>Cont</a:t>
            </a:r>
            <a:r>
              <a:rPr lang="en-US" sz="1800" dirty="0"/>
              <a:t>)- </a:t>
            </a:r>
            <a:r>
              <a:rPr lang="en-US" sz="1800" dirty="0">
                <a:solidFill>
                  <a:srgbClr val="0070C0"/>
                </a:solidFill>
              </a:rPr>
              <a:t>Gowtham</a:t>
            </a:r>
          </a:p>
        </p:txBody>
      </p:sp>
      <p:pic>
        <p:nvPicPr>
          <p:cNvPr id="4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897CAF76-D965-4EF7-8A07-7D94E690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4F682-F686-442C-9835-EE1032D0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" y="5866392"/>
            <a:ext cx="901836" cy="89619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44AAA5-89CF-47BD-80F4-D31714991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035"/>
              </p:ext>
            </p:extLst>
          </p:nvPr>
        </p:nvGraphicFramePr>
        <p:xfrm>
          <a:off x="930963" y="3498339"/>
          <a:ext cx="8128000" cy="18542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62528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266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 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0798"/>
                  </a:ext>
                </a:extLst>
              </a:tr>
              <a:tr h="381032">
                <a:tc>
                  <a:txBody>
                    <a:bodyPr/>
                    <a:lstStyle/>
                    <a:p>
                      <a:r>
                        <a:rPr lang="en-US" dirty="0"/>
                        <a:t>Aravind Adith Panidan Saravanakumaran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Monish Dev Sudhakhar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2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Gowtham Dhakshnamoorthy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21349"/>
                  </a:ext>
                </a:extLst>
              </a:tr>
              <a:tr h="2767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59052"/>
                  </a:ext>
                </a:extLst>
              </a:tr>
            </a:tbl>
          </a:graphicData>
        </a:graphic>
      </p:graphicFrame>
      <p:pic>
        <p:nvPicPr>
          <p:cNvPr id="2050" name="Picture 2" descr="Three men. Teamwork stock illustration. Illustration of blue - 9119371">
            <a:extLst>
              <a:ext uri="{FF2B5EF4-FFF2-40B4-BE49-F238E27FC236}">
                <a16:creationId xmlns:a16="http://schemas.microsoft.com/office/drawing/2014/main" id="{A176F9D8-C7F9-4FB3-8100-739A6EE2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499" y="2426844"/>
            <a:ext cx="1339890" cy="17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1B63-8C3C-41DD-8F40-91A4F841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98A9-55CC-4533-9512-85214627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2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68D-BB4B-4DA9-BBAD-B18F2A97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325" y="1387332"/>
            <a:ext cx="4181971" cy="487912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Problem Statement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Inverse/forward kinematics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Trajectory Planning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DH Table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Inverse kinematics of the mechanism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Working / Program Flow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Workspace of the RPP robot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Motion Simulation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Velocity / Acceleration Profile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Results/Observation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Application/Future Scope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9B778-95A6-4F50-8754-FE09612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E070-2B28-416C-A38E-20F07F53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415"/>
            <a:ext cx="961510" cy="955493"/>
          </a:xfrm>
          <a:prstGeom prst="rect">
            <a:avLst/>
          </a:prstGeom>
        </p:spPr>
      </p:pic>
      <p:pic>
        <p:nvPicPr>
          <p:cNvPr id="7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28EF6A83-ED02-4376-B6DC-4FD7733E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231-9B25-48AA-B21E-7126A62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98D7D5-30C7-4608-9B7B-760C51C20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022833"/>
              </p:ext>
            </p:extLst>
          </p:nvPr>
        </p:nvGraphicFramePr>
        <p:xfrm>
          <a:off x="4831674" y="8847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A9C9450E-80AC-405E-954C-29F23371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02978-8046-4A2A-9B7B-C6C2AA525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3" y="5501514"/>
            <a:ext cx="1269012" cy="1261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D63E6-A782-4CB2-84F8-22A7F2E3B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09" y="572147"/>
            <a:ext cx="3515537" cy="17272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BFAB-8470-4387-B281-40F6F08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7A1A-4AB3-4F28-9206-1FF4587F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42" y="0"/>
            <a:ext cx="10515600" cy="1325563"/>
          </a:xfrm>
        </p:spPr>
        <p:txBody>
          <a:bodyPr/>
          <a:lstStyle/>
          <a:p>
            <a:r>
              <a:rPr lang="en-US" b="1" dirty="0"/>
              <a:t>Forward and Inverse Kinematics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207F-54DC-44E4-980B-A5FACF48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96" y="130720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+mj-lt"/>
              </a:rPr>
              <a:t>Forward kinematics refers to the use of the kinematic equations of a robot to compute the position of the end-effector from specified values for the joint parameters</a:t>
            </a:r>
          </a:p>
          <a:p>
            <a:r>
              <a:rPr lang="en-US" dirty="0">
                <a:solidFill>
                  <a:srgbClr val="202122"/>
                </a:solidFill>
                <a:latin typeface="+mj-lt"/>
              </a:rPr>
              <a:t>The reverse process that computes the joint parameters that achieve a specified position of the end-effector is known as inverse kinematics.</a:t>
            </a:r>
          </a:p>
          <a:p>
            <a:endParaRPr lang="en-IN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880A7964-EBA3-4E8C-BD8B-1E78D9F6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22B705-DA33-42DF-9F66-17E70260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27" y="3597849"/>
            <a:ext cx="4142030" cy="26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B442F-BC8D-4A80-BFC3-4F8308E0B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" y="5501514"/>
            <a:ext cx="1269012" cy="12610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087B0-047A-426D-B828-AC831823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A126-764A-4C08-985B-C699873D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8" y="-213171"/>
            <a:ext cx="10515600" cy="1325563"/>
          </a:xfrm>
        </p:spPr>
        <p:txBody>
          <a:bodyPr/>
          <a:lstStyle/>
          <a:p>
            <a:r>
              <a:rPr lang="en-US" b="1" dirty="0"/>
              <a:t>Trajectory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4020-8CED-4DC9-B3FB-51708988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49" y="916167"/>
            <a:ext cx="9408022" cy="39177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202122"/>
                </a:solidFill>
                <a:latin typeface="+mj-lt"/>
              </a:rPr>
              <a:t>R</a:t>
            </a:r>
            <a:r>
              <a:rPr lang="en-US" i="0" dirty="0">
                <a:solidFill>
                  <a:srgbClr val="202122"/>
                </a:solidFill>
                <a:effectLst/>
                <a:latin typeface="+mj-lt"/>
              </a:rPr>
              <a:t>eferred to as motion planning and erroneously as path planning.</a:t>
            </a:r>
          </a:p>
          <a:p>
            <a:pPr algn="just"/>
            <a:r>
              <a:rPr lang="en-US" i="0" dirty="0">
                <a:solidFill>
                  <a:srgbClr val="202122"/>
                </a:solidFill>
                <a:effectLst/>
                <a:latin typeface="+mj-lt"/>
              </a:rPr>
              <a:t>It is distinct from path planning and is parametrized by time. </a:t>
            </a:r>
          </a:p>
          <a:p>
            <a:pPr algn="just"/>
            <a:r>
              <a:rPr lang="en-US" i="0" dirty="0">
                <a:solidFill>
                  <a:srgbClr val="202122"/>
                </a:solidFill>
                <a:effectLst/>
                <a:latin typeface="+mj-lt"/>
              </a:rPr>
              <a:t>It encompasses path planning in addition to planning how to move based on velocity, time, and kinematics.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+mj-lt"/>
              </a:rPr>
              <a:t>G</a:t>
            </a:r>
            <a:r>
              <a:rPr lang="en-US" i="0" dirty="0">
                <a:solidFill>
                  <a:srgbClr val="202122"/>
                </a:solidFill>
                <a:effectLst/>
                <a:latin typeface="+mj-lt"/>
              </a:rPr>
              <a:t>ives a path from a starting configuration S to a goal configuration G avoiding collisions in a 2D or 3D space.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Problem Constraints</a:t>
            </a:r>
          </a:p>
          <a:p>
            <a:pPr algn="just"/>
            <a:r>
              <a:rPr lang="en-US" i="0" dirty="0">
                <a:solidFill>
                  <a:srgbClr val="202122"/>
                </a:solidFill>
                <a:effectLst/>
                <a:latin typeface="+mj-lt"/>
              </a:rPr>
              <a:t>Holonomic / Kinematic Redundancy is the relationship between the controllable degrees of freedom of the robot and the total degrees of freedom of the robot</a:t>
            </a:r>
          </a:p>
          <a:p>
            <a:pPr algn="just"/>
            <a:r>
              <a:rPr lang="en-US" dirty="0">
                <a:solidFill>
                  <a:srgbClr val="202122"/>
                </a:solidFill>
                <a:latin typeface="+mj-lt"/>
              </a:rPr>
              <a:t>i.e.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en-US" sz="16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CONTROLLABLE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 ≤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en-US" sz="16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1030" name="Picture 6" descr="How Does Motion Planning for Autonomous Robot Manipulation Work? -  Technical Articles">
            <a:extLst>
              <a:ext uri="{FF2B5EF4-FFF2-40B4-BE49-F238E27FC236}">
                <a16:creationId xmlns:a16="http://schemas.microsoft.com/office/drawing/2014/main" id="{3E41FCA3-1035-46A5-AE91-AF91DA0D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31" y="4243058"/>
            <a:ext cx="4884042" cy="24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6B82B-757E-42BD-B767-16A2AB52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" y="5443862"/>
            <a:ext cx="1269012" cy="12610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3A81-4783-4782-9959-0C2C51A2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C82F-B14A-434D-9410-60101F28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95" y="578012"/>
            <a:ext cx="10653495" cy="6502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100" b="1" dirty="0"/>
              <a:t>DH Table for the Mechanism &amp; Transformation Matrix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F90C40-7513-4F3D-8DCF-CB9560E688C0}"/>
              </a:ext>
            </a:extLst>
          </p:cNvPr>
          <p:cNvSpPr txBox="1">
            <a:spLocks/>
          </p:cNvSpPr>
          <p:nvPr/>
        </p:nvSpPr>
        <p:spPr>
          <a:xfrm>
            <a:off x="691079" y="1713810"/>
            <a:ext cx="5281298" cy="4425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7B5416FB-63C9-4071-94BE-AF8411DB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00" y="1216160"/>
            <a:ext cx="4360237" cy="4550584"/>
          </a:xfrm>
          <a:prstGeom prst="rect">
            <a:avLst/>
          </a:prstGeom>
        </p:spPr>
      </p:pic>
      <p:pic>
        <p:nvPicPr>
          <p:cNvPr id="39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1E081A63-8B53-422F-9BC9-F963A29E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74FF5E41-B2A0-4AFF-B05D-6B9F0F86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03894"/>
              </p:ext>
            </p:extLst>
          </p:nvPr>
        </p:nvGraphicFramePr>
        <p:xfrm>
          <a:off x="489143" y="1216160"/>
          <a:ext cx="6262590" cy="442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518">
                  <a:extLst>
                    <a:ext uri="{9D8B030D-6E8A-4147-A177-3AD203B41FA5}">
                      <a16:colId xmlns:a16="http://schemas.microsoft.com/office/drawing/2014/main" val="3645605448"/>
                    </a:ext>
                  </a:extLst>
                </a:gridCol>
                <a:gridCol w="1252518">
                  <a:extLst>
                    <a:ext uri="{9D8B030D-6E8A-4147-A177-3AD203B41FA5}">
                      <a16:colId xmlns:a16="http://schemas.microsoft.com/office/drawing/2014/main" val="340992373"/>
                    </a:ext>
                  </a:extLst>
                </a:gridCol>
                <a:gridCol w="1252518">
                  <a:extLst>
                    <a:ext uri="{9D8B030D-6E8A-4147-A177-3AD203B41FA5}">
                      <a16:colId xmlns:a16="http://schemas.microsoft.com/office/drawing/2014/main" val="1273722087"/>
                    </a:ext>
                  </a:extLst>
                </a:gridCol>
                <a:gridCol w="1252518">
                  <a:extLst>
                    <a:ext uri="{9D8B030D-6E8A-4147-A177-3AD203B41FA5}">
                      <a16:colId xmlns:a16="http://schemas.microsoft.com/office/drawing/2014/main" val="2135271716"/>
                    </a:ext>
                  </a:extLst>
                </a:gridCol>
                <a:gridCol w="1252518">
                  <a:extLst>
                    <a:ext uri="{9D8B030D-6E8A-4147-A177-3AD203B41FA5}">
                      <a16:colId xmlns:a16="http://schemas.microsoft.com/office/drawing/2014/main" val="927077441"/>
                    </a:ext>
                  </a:extLst>
                </a:gridCol>
              </a:tblGrid>
              <a:tr h="11064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Links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Theta(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Alpha(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82610"/>
                  </a:ext>
                </a:extLst>
              </a:tr>
              <a:tr h="11064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45998"/>
                  </a:ext>
                </a:extLst>
              </a:tr>
              <a:tr h="11064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87561"/>
                  </a:ext>
                </a:extLst>
              </a:tr>
              <a:tr h="11064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446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EFEC42-B6B5-41B8-802D-6D00E1000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" y="5745201"/>
            <a:ext cx="1019028" cy="10126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91C7B-AE1E-468D-9E36-8129BD68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2A272E04-337C-447C-A065-077E6B55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63" y="298440"/>
            <a:ext cx="10325100" cy="6809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latin typeface="Calibri Light (Headings)"/>
              </a:rPr>
              <a:t>Inverse Kinematics of the Mechanism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289818-EDB8-44A1-9C67-F1DFCF7C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50" y="865011"/>
            <a:ext cx="10683802" cy="5127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From the final transformation matrix of the RPP robot, the end effector positions could be derived.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X  </a:t>
            </a:r>
            <a:r>
              <a:rPr lang="en-US" dirty="0">
                <a:latin typeface="+mj-lt"/>
              </a:rPr>
              <a:t>= -Sin Q</a:t>
            </a:r>
            <a:r>
              <a:rPr lang="en-US" baseline="-25000" dirty="0">
                <a:latin typeface="+mj-lt"/>
              </a:rPr>
              <a:t>1 </a:t>
            </a:r>
            <a:r>
              <a:rPr lang="en-US" dirty="0">
                <a:latin typeface="+mj-lt"/>
              </a:rPr>
              <a:t> * d</a:t>
            </a:r>
            <a:r>
              <a:rPr lang="en-US" baseline="-25000" dirty="0">
                <a:latin typeface="+mj-lt"/>
              </a:rPr>
              <a:t>3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latin typeface="+mj-lt"/>
                <a:ea typeface="+mn-lt"/>
                <a:cs typeface="+mn-lt"/>
              </a:rPr>
              <a:t>P</a:t>
            </a:r>
            <a:r>
              <a:rPr lang="en-US" baseline="-25000" dirty="0">
                <a:latin typeface="+mj-lt"/>
                <a:ea typeface="+mn-lt"/>
                <a:cs typeface="+mn-lt"/>
              </a:rPr>
              <a:t>Y</a:t>
            </a:r>
            <a:r>
              <a:rPr lang="en-US" dirty="0">
                <a:latin typeface="+mj-lt"/>
                <a:ea typeface="+mn-lt"/>
                <a:cs typeface="+mn-lt"/>
              </a:rPr>
              <a:t>  = Cos Q</a:t>
            </a:r>
            <a:r>
              <a:rPr lang="en-US" baseline="-25000" dirty="0">
                <a:latin typeface="+mj-lt"/>
                <a:ea typeface="+mn-lt"/>
                <a:cs typeface="+mn-lt"/>
              </a:rPr>
              <a:t>1</a:t>
            </a:r>
            <a:r>
              <a:rPr lang="en-US" dirty="0">
                <a:latin typeface="+mj-lt"/>
                <a:ea typeface="+mn-lt"/>
                <a:cs typeface="+mn-lt"/>
              </a:rPr>
              <a:t>  * d</a:t>
            </a:r>
            <a:r>
              <a:rPr lang="en-US" baseline="-25000" dirty="0">
                <a:latin typeface="+mj-lt"/>
                <a:ea typeface="+mn-lt"/>
                <a:cs typeface="+mn-lt"/>
              </a:rPr>
              <a:t>3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latin typeface="+mj-lt"/>
                <a:ea typeface="+mn-lt"/>
                <a:cs typeface="+mn-lt"/>
              </a:rPr>
              <a:t>P</a:t>
            </a:r>
            <a:r>
              <a:rPr lang="en-US" baseline="-25000" dirty="0">
                <a:latin typeface="+mj-lt"/>
                <a:ea typeface="+mn-lt"/>
                <a:cs typeface="+mn-lt"/>
              </a:rPr>
              <a:t>Z</a:t>
            </a:r>
            <a:r>
              <a:rPr lang="en-US" dirty="0">
                <a:latin typeface="+mj-lt"/>
                <a:ea typeface="+mn-lt"/>
                <a:cs typeface="+mn-lt"/>
              </a:rPr>
              <a:t>  = d</a:t>
            </a:r>
            <a:r>
              <a:rPr lang="en-US" baseline="-25000" dirty="0">
                <a:latin typeface="+mj-lt"/>
                <a:ea typeface="+mn-lt"/>
                <a:cs typeface="+mn-lt"/>
              </a:rPr>
              <a:t>1 </a:t>
            </a:r>
            <a:r>
              <a:rPr lang="en-US" dirty="0">
                <a:latin typeface="+mj-lt"/>
                <a:ea typeface="+mn-lt"/>
                <a:cs typeface="+mn-lt"/>
              </a:rPr>
              <a:t>+ d</a:t>
            </a:r>
            <a:r>
              <a:rPr lang="en-US" baseline="-25000" dirty="0">
                <a:latin typeface="+mj-lt"/>
                <a:ea typeface="+mn-lt"/>
                <a:cs typeface="+mn-lt"/>
              </a:rPr>
              <a:t>2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 dirty="0">
                <a:latin typeface="+mj-lt"/>
              </a:rPr>
              <a:t>The joint parameters are Q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, d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and d</a:t>
            </a:r>
            <a:r>
              <a:rPr lang="en-US" baseline="-25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 dirty="0">
                <a:latin typeface="+mj-lt"/>
              </a:rPr>
              <a:t>which are  function of end effector values</a:t>
            </a:r>
          </a:p>
          <a:p>
            <a:r>
              <a:rPr lang="en-US" dirty="0">
                <a:latin typeface="+mj-lt"/>
                <a:ea typeface="+mn-lt"/>
                <a:cs typeface="+mn-lt"/>
              </a:rPr>
              <a:t>Q</a:t>
            </a:r>
            <a:r>
              <a:rPr lang="en-US" baseline="-25000" dirty="0">
                <a:latin typeface="+mj-lt"/>
                <a:ea typeface="+mn-lt"/>
                <a:cs typeface="+mn-lt"/>
              </a:rPr>
              <a:t>1</a:t>
            </a:r>
            <a:r>
              <a:rPr lang="en-US" dirty="0">
                <a:latin typeface="+mj-lt"/>
                <a:ea typeface="+mn-lt"/>
                <a:cs typeface="+mn-lt"/>
              </a:rPr>
              <a:t> = -Tan</a:t>
            </a:r>
            <a:r>
              <a:rPr lang="en-US" baseline="30000" dirty="0">
                <a:latin typeface="+mj-lt"/>
                <a:ea typeface="+mn-lt"/>
                <a:cs typeface="+mn-lt"/>
              </a:rPr>
              <a:t>-1</a:t>
            </a:r>
            <a:r>
              <a:rPr lang="en-US" dirty="0">
                <a:latin typeface="+mj-lt"/>
                <a:ea typeface="+mn-lt"/>
                <a:cs typeface="+mn-lt"/>
              </a:rPr>
              <a:t> (P</a:t>
            </a:r>
            <a:r>
              <a:rPr lang="en-US" baseline="-25000" dirty="0">
                <a:latin typeface="+mj-lt"/>
                <a:ea typeface="+mn-lt"/>
                <a:cs typeface="+mn-lt"/>
              </a:rPr>
              <a:t>X</a:t>
            </a:r>
            <a:r>
              <a:rPr lang="en-US" dirty="0">
                <a:latin typeface="+mj-lt"/>
                <a:ea typeface="+mn-lt"/>
                <a:cs typeface="+mn-lt"/>
              </a:rPr>
              <a:t>/P</a:t>
            </a:r>
            <a:r>
              <a:rPr lang="en-US" baseline="-25000" dirty="0">
                <a:latin typeface="+mj-lt"/>
                <a:ea typeface="+mn-lt"/>
                <a:cs typeface="+mn-lt"/>
              </a:rPr>
              <a:t>Y</a:t>
            </a:r>
            <a:r>
              <a:rPr lang="en-US" dirty="0">
                <a:latin typeface="+mj-lt"/>
                <a:ea typeface="+mn-lt"/>
                <a:cs typeface="+mn-lt"/>
              </a:rPr>
              <a:t>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= P</a:t>
            </a:r>
            <a:r>
              <a:rPr lang="en-US" baseline="-25000" dirty="0">
                <a:latin typeface="+mj-lt"/>
              </a:rPr>
              <a:t>Z</a:t>
            </a:r>
            <a:r>
              <a:rPr lang="en-US" dirty="0">
                <a:latin typeface="+mj-lt"/>
              </a:rPr>
              <a:t> – d</a:t>
            </a:r>
            <a:r>
              <a:rPr lang="en-US" baseline="-25000" dirty="0">
                <a:latin typeface="+mj-lt"/>
              </a:rPr>
              <a:t>1 </a:t>
            </a:r>
            <a:r>
              <a:rPr lang="en-US" dirty="0">
                <a:latin typeface="+mj-lt"/>
              </a:rPr>
              <a:t>(Known Value)</a:t>
            </a:r>
          </a:p>
          <a:p>
            <a:pPr>
              <a:buClr>
                <a:srgbClr val="8D87A6"/>
              </a:buClr>
            </a:pPr>
            <a:r>
              <a:rPr lang="en-US" dirty="0">
                <a:latin typeface="+mj-lt"/>
              </a:rPr>
              <a:t>d</a:t>
            </a:r>
            <a:r>
              <a:rPr lang="en-US" baseline="-25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=  [(P</a:t>
            </a:r>
            <a:r>
              <a:rPr lang="en-US" baseline="-25000" dirty="0">
                <a:latin typeface="+mj-lt"/>
              </a:rPr>
              <a:t>X</a:t>
            </a:r>
            <a:r>
              <a:rPr lang="en-US" dirty="0">
                <a:latin typeface="+mj-lt"/>
              </a:rPr>
              <a:t>)</a:t>
            </a:r>
            <a:r>
              <a:rPr lang="en-US" baseline="30000" dirty="0">
                <a:latin typeface="+mj-lt"/>
              </a:rPr>
              <a:t>2 </a:t>
            </a:r>
            <a:r>
              <a:rPr lang="en-US" dirty="0">
                <a:latin typeface="+mj-lt"/>
              </a:rPr>
              <a:t>+ (P</a:t>
            </a:r>
            <a:r>
              <a:rPr lang="en-US" baseline="-25000" dirty="0">
                <a:latin typeface="+mj-lt"/>
              </a:rPr>
              <a:t>Y</a:t>
            </a:r>
            <a:r>
              <a:rPr lang="en-US" dirty="0">
                <a:latin typeface="+mj-lt"/>
              </a:rPr>
              <a:t>)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]</a:t>
            </a:r>
            <a:r>
              <a:rPr lang="en-US" baseline="30000" dirty="0">
                <a:latin typeface="+mj-lt"/>
              </a:rPr>
              <a:t>1/2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7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FE20280E-1BC1-46A7-ABA5-85E915DE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B1214-9812-4CCB-976A-4F71EB92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3" y="5710972"/>
            <a:ext cx="934352" cy="928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4CA3-D01D-468B-8A5B-04075039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RPP Robot. Kinematics, workspace. ">
            <a:extLst>
              <a:ext uri="{FF2B5EF4-FFF2-40B4-BE49-F238E27FC236}">
                <a16:creationId xmlns:a16="http://schemas.microsoft.com/office/drawing/2014/main" id="{041AC029-2367-44DD-9E83-C19563EF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33" y="2734655"/>
            <a:ext cx="3296767" cy="20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6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C82F-B14A-434D-9410-60101F28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187513" cy="6502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/>
              <a:t>Working of the Program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F90C40-7513-4F3D-8DCF-CB9560E688C0}"/>
              </a:ext>
            </a:extLst>
          </p:cNvPr>
          <p:cNvSpPr txBox="1">
            <a:spLocks/>
          </p:cNvSpPr>
          <p:nvPr/>
        </p:nvSpPr>
        <p:spPr>
          <a:xfrm>
            <a:off x="691079" y="1706363"/>
            <a:ext cx="10948292" cy="4425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Firstly, the robot is being defined by its link properties and the joint configuration.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And then the DH table is being computed for the given robot definition.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Then the transformation matrix is being formulated as per the robot configuration.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Then the user is allowed to enter the desired final and initial position of the end effector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By means of the inverse kinematics the joint parameters are being calculated.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Then the kinematic singularity is being calculated for the given end effector position, if none found then it is further proceeded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As no kinematic singularity is being detected, then the movement of end effector from start point to the end point is being shown in the workspace.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On the other hand, the trajectory is being computed for the given start and end points by means of </a:t>
            </a:r>
            <a:r>
              <a:rPr lang="en-US" sz="1600" b="1" dirty="0" err="1">
                <a:ea typeface="+mn-ea"/>
                <a:cs typeface="+mn-cs"/>
              </a:rPr>
              <a:t>jtraj</a:t>
            </a:r>
            <a:r>
              <a:rPr lang="en-US" sz="1600" b="1" dirty="0">
                <a:ea typeface="+mn-ea"/>
                <a:cs typeface="+mn-cs"/>
              </a:rPr>
              <a:t> command.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In addition to that the corresponding workspace is being plotted for the given end  effector position.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So, for multiple configurations, the outputs could be derived for a RPP robot.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ea typeface="+mn-ea"/>
                <a:cs typeface="+mn-cs"/>
              </a:rPr>
              <a:t>To show the effectiveness of the program output, 3 different end effector locations will be tried. </a:t>
            </a: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600" dirty="0"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100" dirty="0">
              <a:ea typeface="+mn-ea"/>
              <a:cs typeface="+mn-cs"/>
            </a:endParaRPr>
          </a:p>
        </p:txBody>
      </p:sp>
      <p:pic>
        <p:nvPicPr>
          <p:cNvPr id="38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80035ABD-3943-45DC-A439-9B57F172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77014-BCE5-46B8-B910-1216C9E5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536"/>
            <a:ext cx="1166126" cy="11588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DE03D-3937-47E3-B7CA-85B8AC5A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9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C31-C198-4FCC-98AA-1F3A1A21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20CF-4175-4F45-B6D7-8EA448E4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60" y="156994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Get Start and Goal cartesian coordinates from the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Map those coordinates to EE pose/axis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Use inverse kinematics to get Start and Goal joint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Use mstraj to get various joint configuration between start and goal config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If joint limit exceeds, quit the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Robot Animation: using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+mj-lt"/>
              </a:rPr>
              <a:t>robot.plot</a:t>
            </a:r>
            <a:endParaRPr lang="en-US" b="1" i="0" dirty="0">
              <a:solidFill>
                <a:srgbClr val="24292F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Drawing Trajectory: Use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+mj-lt"/>
              </a:rPr>
              <a:t>fwd</a:t>
            </a: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 kinematics to get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+mj-lt"/>
              </a:rPr>
              <a:t>x,y,z</a:t>
            </a: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 for each joint config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Use plot3 to draw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Display the coordinates (start, goal)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Calculating time to each goal using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+mj-lt"/>
              </a:rPr>
              <a:t>cputime</a:t>
            </a:r>
            <a:endParaRPr lang="en-US" b="1" i="0" dirty="0">
              <a:solidFill>
                <a:srgbClr val="24292F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Ask again for another goal position (Homing in start ONLY)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54885-9A40-4052-8801-A6493CF4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" y="5710562"/>
            <a:ext cx="1039027" cy="1032526"/>
          </a:xfrm>
          <a:prstGeom prst="rect">
            <a:avLst/>
          </a:prstGeom>
        </p:spPr>
      </p:pic>
      <p:pic>
        <p:nvPicPr>
          <p:cNvPr id="5" name="Picture 2" descr="Arizona State University logo and symbol, meaning, history, PNG">
            <a:extLst>
              <a:ext uri="{FF2B5EF4-FFF2-40B4-BE49-F238E27FC236}">
                <a16:creationId xmlns:a16="http://schemas.microsoft.com/office/drawing/2014/main" id="{7A3DF510-2BF8-41A6-909F-DA408C97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47" y="-71066"/>
            <a:ext cx="1143489" cy="6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DF49-8F0C-40CD-805D-072A8B90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1167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Calibri Light (Headings)</vt:lpstr>
      <vt:lpstr>Wingdings</vt:lpstr>
      <vt:lpstr>Office Theme</vt:lpstr>
      <vt:lpstr>MAE 547 Modelling and Control of Robot (Fall 2021) Dr. Hyungae Lee</vt:lpstr>
      <vt:lpstr>CONTENTS</vt:lpstr>
      <vt:lpstr>Problem Statement</vt:lpstr>
      <vt:lpstr>Forward and Inverse Kinematics</vt:lpstr>
      <vt:lpstr>Trajectory Planning</vt:lpstr>
      <vt:lpstr>DH Table for the Mechanism &amp; Transformation Matrix</vt:lpstr>
      <vt:lpstr>Inverse Kinematics of the Mechanism</vt:lpstr>
      <vt:lpstr>Working of the Program</vt:lpstr>
      <vt:lpstr>Program Flow</vt:lpstr>
      <vt:lpstr>Workspace of RPP robot</vt:lpstr>
      <vt:lpstr> </vt:lpstr>
      <vt:lpstr>Case 2:-Small workspace area </vt:lpstr>
      <vt:lpstr>Case :-Large workspace area</vt:lpstr>
      <vt:lpstr>Motion Simulation</vt:lpstr>
      <vt:lpstr>Joint Variables Trajectory, Velocity and Acceleration Graphs</vt:lpstr>
      <vt:lpstr>Results / Observation</vt:lpstr>
      <vt:lpstr>Applications / Future Scope</vt:lpstr>
      <vt:lpstr>Contribution:-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Aravind Adhith Pandian Saravanakumaran (Student)</cp:lastModifiedBy>
  <cp:revision>298</cp:revision>
  <dcterms:created xsi:type="dcterms:W3CDTF">2019-10-16T03:03:10Z</dcterms:created>
  <dcterms:modified xsi:type="dcterms:W3CDTF">2021-12-11T05:01:12Z</dcterms:modified>
</cp:coreProperties>
</file>