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6"/>
    <p:sldMasterId id="2147483743" r:id="rId7"/>
    <p:sldMasterId id="2147483748" r:id="rId8"/>
    <p:sldMasterId id="2147483749" r:id="rId9"/>
    <p:sldMasterId id="2147483751" r:id="rId10"/>
    <p:sldMasterId id="2147483804" r:id="rId11"/>
    <p:sldMasterId id="2147484063" r:id="rId12"/>
    <p:sldMasterId id="2147484126" r:id="rId13"/>
  </p:sldMasterIdLst>
  <p:notesMasterIdLst>
    <p:notesMasterId r:id="rId20"/>
  </p:notesMasterIdLst>
  <p:handoutMasterIdLst>
    <p:handoutMasterId r:id="rId21"/>
  </p:handoutMasterIdLst>
  <p:sldIdLst>
    <p:sldId id="1320" r:id="rId14"/>
    <p:sldId id="1299" r:id="rId15"/>
    <p:sldId id="1321" r:id="rId16"/>
    <p:sldId id="1322" r:id="rId17"/>
    <p:sldId id="1323" r:id="rId18"/>
    <p:sldId id="991" r:id="rId1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77">
          <p15:clr>
            <a:srgbClr val="A4A3A4"/>
          </p15:clr>
        </p15:guide>
        <p15:guide id="4" orient="horz" pos="2638">
          <p15:clr>
            <a:srgbClr val="A4A3A4"/>
          </p15:clr>
        </p15:guide>
        <p15:guide id="5" orient="horz" pos="753">
          <p15:clr>
            <a:srgbClr val="A4A3A4"/>
          </p15:clr>
        </p15:guide>
        <p15:guide id="6" pos="299">
          <p15:clr>
            <a:srgbClr val="A4A3A4"/>
          </p15:clr>
        </p15:guide>
        <p15:guide id="7" pos="1377">
          <p15:clr>
            <a:srgbClr val="A4A3A4"/>
          </p15:clr>
        </p15:guide>
        <p15:guide id="8" pos="5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dd, Avril" initials="AMK" lastIdx="1" clrIdx="0"/>
  <p:cmAuthor id="1" name="Megan Rhyan" initials="MR" lastIdx="2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4B948"/>
    <a:srgbClr val="6ED3E4"/>
    <a:srgbClr val="E14F3C"/>
    <a:srgbClr val="CCCCCC"/>
    <a:srgbClr val="000000"/>
    <a:srgbClr val="808080"/>
    <a:srgbClr val="4D99F2"/>
    <a:srgbClr val="C1AA8C"/>
    <a:srgbClr val="EAE4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4286" autoAdjust="0"/>
  </p:normalViewPr>
  <p:slideViewPr>
    <p:cSldViewPr snapToGrid="0" showGuides="1">
      <p:cViewPr varScale="1">
        <p:scale>
          <a:sx n="81" d="100"/>
          <a:sy n="81" d="100"/>
        </p:scale>
        <p:origin x="1550" y="53"/>
      </p:cViewPr>
      <p:guideLst>
        <p:guide orient="horz" pos="1620"/>
        <p:guide pos="2880"/>
        <p:guide orient="horz" pos="177"/>
        <p:guide orient="horz" pos="2638"/>
        <p:guide orient="horz" pos="753"/>
        <p:guide pos="299"/>
        <p:guide pos="1377"/>
        <p:guide pos="5521"/>
      </p:guideLst>
    </p:cSldViewPr>
  </p:slideViewPr>
  <p:outlineViewPr>
    <p:cViewPr>
      <p:scale>
        <a:sx n="33" d="100"/>
        <a:sy n="33" d="100"/>
      </p:scale>
      <p:origin x="0" y="978"/>
    </p:cViewPr>
  </p:outlineViewPr>
  <p:notesTextViewPr>
    <p:cViewPr>
      <p:scale>
        <a:sx n="100" d="100"/>
        <a:sy n="100" d="100"/>
      </p:scale>
      <p:origin x="0" y="0"/>
    </p:cViewPr>
  </p:notesTextViewPr>
  <p:sorterViewPr>
    <p:cViewPr varScale="1">
      <p:scale>
        <a:sx n="1" d="1"/>
        <a:sy n="1" d="1"/>
      </p:scale>
      <p:origin x="0" y="-4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5.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presProps" Target="presProps.xml"/><Relationship Id="rId10" Type="http://schemas.openxmlformats.org/officeDocument/2006/relationships/slideMaster" Target="slideMasters/slideMaster5.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F77A209-F844-4A46-BDFE-E062D927200E}" type="datetimeFigureOut">
              <a:rPr lang="en-US"/>
              <a:pPr>
                <a:defRPr/>
              </a:pPr>
              <a:t>4/3/2019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B7BE09D-EF82-3842-A70F-9AC7495351A6}" type="slidenum">
              <a:rPr lang="en-US"/>
              <a:pPr>
                <a:defRPr/>
              </a:pPr>
              <a:t>‹#›</a:t>
            </a:fld>
            <a:endParaRPr lang="en-US" dirty="0"/>
          </a:p>
        </p:txBody>
      </p:sp>
    </p:spTree>
    <p:extLst>
      <p:ext uri="{BB962C8B-B14F-4D97-AF65-F5344CB8AC3E}">
        <p14:creationId xmlns:p14="http://schemas.microsoft.com/office/powerpoint/2010/main" val="10953872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7D3AEAF-02D2-BD45-AA0E-B0DD3CEBED13}" type="datetimeFigureOut">
              <a:rPr lang="en-US"/>
              <a:pPr>
                <a:defRPr/>
              </a:pPr>
              <a:t>4/3/2019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54DF2175-7DAB-6E40-A633-1A053EC371F7}" type="slidenum">
              <a:rPr lang="en-US"/>
              <a:pPr>
                <a:defRPr/>
              </a:pPr>
              <a:t>‹#›</a:t>
            </a:fld>
            <a:endParaRPr lang="en-US" dirty="0"/>
          </a:p>
        </p:txBody>
      </p:sp>
    </p:spTree>
    <p:extLst>
      <p:ext uri="{BB962C8B-B14F-4D97-AF65-F5344CB8AC3E}">
        <p14:creationId xmlns:p14="http://schemas.microsoft.com/office/powerpoint/2010/main" val="11229934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54DF2175-7DAB-6E40-A633-1A053EC371F7}" type="slidenum">
              <a:rPr lang="en-US" smtClean="0"/>
              <a:pPr>
                <a:defRPr/>
              </a:pPr>
              <a:t>1</a:t>
            </a:fld>
            <a:endParaRPr lang="en-US" dirty="0"/>
          </a:p>
        </p:txBody>
      </p:sp>
    </p:spTree>
    <p:extLst>
      <p:ext uri="{BB962C8B-B14F-4D97-AF65-F5344CB8AC3E}">
        <p14:creationId xmlns:p14="http://schemas.microsoft.com/office/powerpoint/2010/main" val="66568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Background</a:t>
            </a:r>
            <a:r>
              <a:rPr lang="en-US" sz="1200" kern="1200" baseline="0" dirty="0">
                <a:solidFill>
                  <a:schemeClr val="tx1"/>
                </a:solidFill>
                <a:effectLst/>
                <a:latin typeface="+mn-lt"/>
                <a:ea typeface="+mn-ea"/>
                <a:cs typeface="+mn-cs"/>
              </a:rPr>
              <a:t> information for presenter- this is the call to action for you to begin your discussion </a:t>
            </a:r>
          </a:p>
        </p:txBody>
      </p:sp>
      <p:sp>
        <p:nvSpPr>
          <p:cNvPr id="4" name="Slide Number Placeholder 3"/>
          <p:cNvSpPr>
            <a:spLocks noGrp="1"/>
          </p:cNvSpPr>
          <p:nvPr>
            <p:ph type="sldNum" sz="quarter" idx="10"/>
          </p:nvPr>
        </p:nvSpPr>
        <p:spPr/>
        <p:txBody>
          <a:bodyPr/>
          <a:lstStyle/>
          <a:p>
            <a:fld id="{14FA4EDC-C779-F543-800F-7C992282A52B}" type="slidenum">
              <a:rPr lang="en-US" smtClean="0"/>
              <a:t>2</a:t>
            </a:fld>
            <a:endParaRPr lang="en-US"/>
          </a:p>
        </p:txBody>
      </p:sp>
    </p:spTree>
    <p:extLst>
      <p:ext uri="{BB962C8B-B14F-4D97-AF65-F5344CB8AC3E}">
        <p14:creationId xmlns:p14="http://schemas.microsoft.com/office/powerpoint/2010/main" val="132965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Background</a:t>
            </a:r>
            <a:r>
              <a:rPr lang="en-US" sz="1200" kern="1200" baseline="0" dirty="0">
                <a:solidFill>
                  <a:schemeClr val="tx1"/>
                </a:solidFill>
                <a:effectLst/>
                <a:latin typeface="+mn-lt"/>
                <a:ea typeface="+mn-ea"/>
                <a:cs typeface="+mn-cs"/>
              </a:rPr>
              <a:t> information for presenter- this is the call to action for you to begin your discussion </a:t>
            </a:r>
          </a:p>
        </p:txBody>
      </p:sp>
      <p:sp>
        <p:nvSpPr>
          <p:cNvPr id="4" name="Slide Number Placeholder 3"/>
          <p:cNvSpPr>
            <a:spLocks noGrp="1"/>
          </p:cNvSpPr>
          <p:nvPr>
            <p:ph type="sldNum" sz="quarter" idx="10"/>
          </p:nvPr>
        </p:nvSpPr>
        <p:spPr/>
        <p:txBody>
          <a:bodyPr/>
          <a:lstStyle/>
          <a:p>
            <a:fld id="{14FA4EDC-C779-F543-800F-7C992282A52B}" type="slidenum">
              <a:rPr lang="en-US" smtClean="0"/>
              <a:t>3</a:t>
            </a:fld>
            <a:endParaRPr lang="en-US"/>
          </a:p>
        </p:txBody>
      </p:sp>
    </p:spTree>
    <p:extLst>
      <p:ext uri="{BB962C8B-B14F-4D97-AF65-F5344CB8AC3E}">
        <p14:creationId xmlns:p14="http://schemas.microsoft.com/office/powerpoint/2010/main" val="413966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54DF2175-7DAB-6E40-A633-1A053EC371F7}" type="slidenum">
              <a:rPr lang="en-US" smtClean="0"/>
              <a:pPr>
                <a:defRPr/>
              </a:pPr>
              <a:t>5</a:t>
            </a:fld>
            <a:endParaRPr lang="en-US" dirty="0"/>
          </a:p>
        </p:txBody>
      </p:sp>
    </p:spTree>
    <p:extLst>
      <p:ext uri="{BB962C8B-B14F-4D97-AF65-F5344CB8AC3E}">
        <p14:creationId xmlns:p14="http://schemas.microsoft.com/office/powerpoint/2010/main" val="291129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DF2175-7DAB-6E40-A633-1A053EC371F7}"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266179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descr="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 y="0"/>
            <a:ext cx="4968153" cy="5143500"/>
          </a:xfrm>
          <a:prstGeom prst="rect">
            <a:avLst/>
          </a:prstGeom>
        </p:spPr>
      </p:pic>
      <p:sp>
        <p:nvSpPr>
          <p:cNvPr id="3" name="Text Placeholder 2"/>
          <p:cNvSpPr>
            <a:spLocks noGrp="1"/>
          </p:cNvSpPr>
          <p:nvPr>
            <p:ph type="body" sz="quarter" idx="10"/>
          </p:nvPr>
        </p:nvSpPr>
        <p:spPr>
          <a:xfrm>
            <a:off x="514187" y="930595"/>
            <a:ext cx="4171102" cy="2430887"/>
          </a:xfrm>
          <a:prstGeom prst="rect">
            <a:avLst/>
          </a:prstGeom>
        </p:spPr>
        <p:txBody>
          <a:bodyPr/>
          <a:lstStyle>
            <a:lvl1pPr marL="0" indent="0">
              <a:lnSpc>
                <a:spcPct val="100000"/>
              </a:lnSpc>
              <a:buNone/>
              <a:defRPr sz="4800" cap="all" spc="-100" baseline="0">
                <a:solidFill>
                  <a:schemeClr val="bg1"/>
                </a:solidFill>
                <a:latin typeface="+mj-lt"/>
                <a:cs typeface="NCR New Marker" pitchFamily="50" charset="0"/>
              </a:defRPr>
            </a:lvl1pPr>
          </a:lstStyle>
          <a:p>
            <a:pPr lvl="0"/>
            <a:r>
              <a:rPr lang="en-US"/>
              <a:t>Edit Master text styles</a:t>
            </a:r>
          </a:p>
        </p:txBody>
      </p:sp>
      <p:sp>
        <p:nvSpPr>
          <p:cNvPr id="5" name="Text Placeholder 2"/>
          <p:cNvSpPr>
            <a:spLocks noGrp="1"/>
          </p:cNvSpPr>
          <p:nvPr>
            <p:ph type="body" sz="quarter" idx="11"/>
          </p:nvPr>
        </p:nvSpPr>
        <p:spPr>
          <a:xfrm>
            <a:off x="514186" y="3416227"/>
            <a:ext cx="3908425" cy="711713"/>
          </a:xfrm>
          <a:prstGeom prst="rect">
            <a:avLst/>
          </a:prstGeom>
        </p:spPr>
        <p:txBody>
          <a:bodyPr/>
          <a:lstStyle>
            <a:lvl1pPr marL="0" indent="0">
              <a:lnSpc>
                <a:spcPts val="2000"/>
              </a:lnSpc>
              <a:buNone/>
              <a:defRPr sz="1800" spc="-30" baseline="0">
                <a:solidFill>
                  <a:srgbClr val="FFFFFF"/>
                </a:solidFill>
              </a:defRPr>
            </a:lvl1pPr>
          </a:lstStyle>
          <a:p>
            <a:pPr lvl="0"/>
            <a:r>
              <a:rPr lang="en-US"/>
              <a:t>Edit Master text styles</a:t>
            </a:r>
          </a:p>
        </p:txBody>
      </p:sp>
    </p:spTree>
    <p:extLst>
      <p:ext uri="{BB962C8B-B14F-4D97-AF65-F5344CB8AC3E}">
        <p14:creationId xmlns:p14="http://schemas.microsoft.com/office/powerpoint/2010/main" val="279108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 txt box v1">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474663" y="1152000"/>
            <a:ext cx="4181000" cy="33736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
        <p:nvSpPr>
          <p:cNvPr id="10" name="Text Placeholder 21"/>
          <p:cNvSpPr>
            <a:spLocks noGrp="1"/>
          </p:cNvSpPr>
          <p:nvPr>
            <p:ph type="body" sz="quarter" idx="16"/>
          </p:nvPr>
        </p:nvSpPr>
        <p:spPr>
          <a:xfrm>
            <a:off x="4863971" y="1152526"/>
            <a:ext cx="3754800" cy="498475"/>
          </a:xfrm>
          <a:solidFill>
            <a:srgbClr val="4FAC43"/>
          </a:solidFill>
        </p:spPr>
        <p:txBody>
          <a:bodyPr lIns="108000" tIns="0" anchor="ctr">
            <a:noAutofit/>
          </a:bodyPr>
          <a:lstStyle>
            <a:lvl1pPr marL="0" indent="0">
              <a:lnSpc>
                <a:spcPts val="1780"/>
              </a:lnSpc>
              <a:spcBef>
                <a:spcPts val="0"/>
              </a:spcBef>
              <a:buNone/>
              <a:defRPr sz="1600">
                <a:solidFill>
                  <a:schemeClr val="bg1"/>
                </a:solidFill>
              </a:defRPr>
            </a:lvl1pPr>
            <a:lvl2pPr marL="457200" indent="0">
              <a:buNone/>
              <a:defRPr/>
            </a:lvl2pPr>
          </a:lstStyle>
          <a:p>
            <a:pPr lvl="0"/>
            <a:r>
              <a:rPr lang="en-US"/>
              <a:t>Edit Master text styles</a:t>
            </a:r>
          </a:p>
        </p:txBody>
      </p:sp>
      <p:sp>
        <p:nvSpPr>
          <p:cNvPr id="11" name="Text Placeholder 8"/>
          <p:cNvSpPr>
            <a:spLocks noGrp="1"/>
          </p:cNvSpPr>
          <p:nvPr>
            <p:ph type="body" sz="quarter" idx="18"/>
          </p:nvPr>
        </p:nvSpPr>
        <p:spPr>
          <a:xfrm>
            <a:off x="4863971" y="1652758"/>
            <a:ext cx="3754800" cy="28692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lvl1pPr>
            <a:lvl2pPr marL="298800" indent="-144000">
              <a:lnSpc>
                <a:spcPct val="100000"/>
              </a:lnSpc>
              <a:spcBef>
                <a:spcPts val="400"/>
              </a:spcBef>
              <a:spcAft>
                <a:spcPts val="400"/>
              </a:spcAft>
              <a:defRPr sz="1200"/>
            </a:lvl2pPr>
            <a:lvl3pPr marL="450000" indent="-144000">
              <a:lnSpc>
                <a:spcPct val="100000"/>
              </a:lnSpc>
              <a:spcBef>
                <a:spcPts val="400"/>
              </a:spcBef>
              <a:spcAft>
                <a:spcPts val="400"/>
              </a:spcAft>
              <a:defRPr sz="1100"/>
            </a:lvl3pPr>
            <a:lvl4pPr marL="619200" indent="-144000">
              <a:lnSpc>
                <a:spcPct val="100000"/>
              </a:lnSpc>
              <a:spcBef>
                <a:spcPts val="400"/>
              </a:spcBef>
              <a:spcAft>
                <a:spcPts val="400"/>
              </a:spcAft>
              <a:defRPr sz="1100"/>
            </a:lvl4pPr>
            <a:lvl5pPr marL="792000" indent="-144000">
              <a:lnSpc>
                <a:spcPct val="100000"/>
              </a:lnSpc>
              <a:spcBef>
                <a:spcPts val="400"/>
              </a:spcBef>
              <a:spcAft>
                <a:spcPts val="400"/>
              </a:spcAft>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20"/>
          </p:nvPr>
        </p:nvSpPr>
        <p:spPr/>
        <p:txBody>
          <a:bodyPr/>
          <a:lstStyle>
            <a:lvl1pPr>
              <a:defRPr/>
            </a:lvl1pPr>
          </a:lstStyle>
          <a:p>
            <a:pPr>
              <a:defRPr/>
            </a:pPr>
            <a:endParaRPr lang="en-US" dirty="0"/>
          </a:p>
        </p:txBody>
      </p:sp>
      <p:sp>
        <p:nvSpPr>
          <p:cNvPr id="9" name="Date Placeholder 2"/>
          <p:cNvSpPr>
            <a:spLocks noGrp="1"/>
          </p:cNvSpPr>
          <p:nvPr>
            <p:ph type="dt" sz="half" idx="21"/>
          </p:nvPr>
        </p:nvSpPr>
        <p:spPr/>
        <p:txBody>
          <a:bodyPr/>
          <a:lstStyle>
            <a:lvl1pPr>
              <a:defRPr/>
            </a:lvl1pPr>
          </a:lstStyle>
          <a:p>
            <a:pPr>
              <a:defRPr/>
            </a:pPr>
            <a:fld id="{2EC990C6-7EBD-433C-92B1-4369515F5F09}" type="datetime1">
              <a:rPr lang="en-US" smtClean="0"/>
              <a:t>4/3/2019</a:t>
            </a:fld>
            <a:endParaRPr lang="en-US" dirty="0"/>
          </a:p>
        </p:txBody>
      </p:sp>
      <p:sp>
        <p:nvSpPr>
          <p:cNvPr id="12" name="Slide Number Placeholder 10"/>
          <p:cNvSpPr>
            <a:spLocks noGrp="1"/>
          </p:cNvSpPr>
          <p:nvPr>
            <p:ph type="sldNum" sz="quarter" idx="22"/>
          </p:nvPr>
        </p:nvSpPr>
        <p:spPr/>
        <p:txBody>
          <a:bodyPr/>
          <a:lstStyle>
            <a:lvl1pPr>
              <a:defRPr/>
            </a:lvl1pPr>
          </a:lstStyle>
          <a:p>
            <a:pPr>
              <a:defRPr/>
            </a:pPr>
            <a:fld id="{0A91E351-3565-524C-A63A-BC6762BBE54E}" type="slidenum">
              <a:rPr lang="en-US"/>
              <a:pPr>
                <a:defRPr/>
              </a:pPr>
              <a:t>‹#›</a:t>
            </a:fld>
            <a:endParaRPr lang="en-US" dirty="0"/>
          </a:p>
        </p:txBody>
      </p:sp>
      <p:sp>
        <p:nvSpPr>
          <p:cNvPr id="2" name="Title 1"/>
          <p:cNvSpPr>
            <a:spLocks noGrp="1"/>
          </p:cNvSpPr>
          <p:nvPr>
            <p:ph type="title"/>
          </p:nvPr>
        </p:nvSpPr>
        <p:spPr>
          <a:xfrm>
            <a:off x="352004"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Tree>
    <p:extLst>
      <p:ext uri="{BB962C8B-B14F-4D97-AF65-F5344CB8AC3E}">
        <p14:creationId xmlns:p14="http://schemas.microsoft.com/office/powerpoint/2010/main" val="122057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 small txt box ">
    <p:spTree>
      <p:nvGrpSpPr>
        <p:cNvPr id="1" name=""/>
        <p:cNvGrpSpPr/>
        <p:nvPr/>
      </p:nvGrpSpPr>
      <p:grpSpPr>
        <a:xfrm>
          <a:off x="0" y="0"/>
          <a:ext cx="0" cy="0"/>
          <a:chOff x="0" y="0"/>
          <a:chExt cx="0" cy="0"/>
        </a:xfrm>
      </p:grpSpPr>
      <p:sp>
        <p:nvSpPr>
          <p:cNvPr id="9" name="Text Placeholder 8"/>
          <p:cNvSpPr>
            <a:spLocks noGrp="1"/>
          </p:cNvSpPr>
          <p:nvPr>
            <p:ph type="body" sz="quarter" idx="18"/>
          </p:nvPr>
        </p:nvSpPr>
        <p:spPr>
          <a:xfrm>
            <a:off x="6462465" y="1152010"/>
            <a:ext cx="2294032" cy="2295207"/>
          </a:xfrm>
          <a:solidFill>
            <a:srgbClr val="4FAC43"/>
          </a:solidFill>
        </p:spPr>
        <p:txBody>
          <a:bodyPr lIns="108000" tIns="108000" rIns="108000"/>
          <a:lstStyle>
            <a:lvl1pPr marL="144000" indent="-144000">
              <a:lnSpc>
                <a:spcPct val="100000"/>
              </a:lnSpc>
              <a:spcBef>
                <a:spcPts val="400"/>
              </a:spcBef>
              <a:spcAft>
                <a:spcPts val="400"/>
              </a:spcAft>
              <a:buClr>
                <a:schemeClr val="bg1"/>
              </a:buClr>
              <a:defRPr sz="1400">
                <a:solidFill>
                  <a:schemeClr val="bg1"/>
                </a:solidFill>
              </a:defRPr>
            </a:lvl1pPr>
            <a:lvl2pPr marL="298800" indent="-144000">
              <a:lnSpc>
                <a:spcPct val="100000"/>
              </a:lnSpc>
              <a:spcBef>
                <a:spcPts val="400"/>
              </a:spcBef>
              <a:spcAft>
                <a:spcPts val="400"/>
              </a:spcAft>
              <a:buClr>
                <a:schemeClr val="bg1"/>
              </a:buClr>
              <a:defRPr sz="1200">
                <a:solidFill>
                  <a:schemeClr val="bg1"/>
                </a:solidFill>
              </a:defRPr>
            </a:lvl2pPr>
            <a:lvl3pPr marL="306000" indent="0">
              <a:lnSpc>
                <a:spcPts val="1600"/>
              </a:lnSpc>
              <a:spcBef>
                <a:spcPts val="0"/>
              </a:spcBef>
              <a:buNone/>
              <a:defRPr sz="1100">
                <a:solidFill>
                  <a:schemeClr val="bg1"/>
                </a:solidFill>
              </a:defRPr>
            </a:lvl3pPr>
            <a:lvl4pPr marL="619200" indent="-144000">
              <a:lnSpc>
                <a:spcPts val="1600"/>
              </a:lnSpc>
              <a:spcBef>
                <a:spcPts val="0"/>
              </a:spcBef>
              <a:defRPr sz="1100"/>
            </a:lvl4pPr>
            <a:lvl5pPr marL="792000" indent="-144000">
              <a:lnSpc>
                <a:spcPts val="1600"/>
              </a:lnSpc>
              <a:spcBef>
                <a:spcPts val="0"/>
              </a:spcBef>
              <a:defRPr sz="1100"/>
            </a:lvl5pPr>
          </a:lstStyle>
          <a:p>
            <a:pPr lvl="0"/>
            <a:r>
              <a:rPr lang="en-US"/>
              <a:t>Edit Master text styles</a:t>
            </a:r>
          </a:p>
          <a:p>
            <a:pPr lvl="1"/>
            <a:r>
              <a:rPr lang="en-US"/>
              <a:t>Second level</a:t>
            </a:r>
          </a:p>
        </p:txBody>
      </p:sp>
      <p:sp>
        <p:nvSpPr>
          <p:cNvPr id="6" name="Picture Placeholder 5"/>
          <p:cNvSpPr>
            <a:spLocks noGrp="1"/>
          </p:cNvSpPr>
          <p:nvPr>
            <p:ph type="pic" sz="quarter" idx="19"/>
          </p:nvPr>
        </p:nvSpPr>
        <p:spPr>
          <a:xfrm>
            <a:off x="474663" y="1152000"/>
            <a:ext cx="5988200"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
        <p:nvSpPr>
          <p:cNvPr id="5" name="Footer Placeholder 1"/>
          <p:cNvSpPr>
            <a:spLocks noGrp="1"/>
          </p:cNvSpPr>
          <p:nvPr>
            <p:ph type="ftr" sz="quarter" idx="20"/>
          </p:nvPr>
        </p:nvSpPr>
        <p:spPr/>
        <p:txBody>
          <a:bodyPr/>
          <a:lstStyle>
            <a:lvl1pPr>
              <a:defRPr/>
            </a:lvl1pPr>
          </a:lstStyle>
          <a:p>
            <a:pPr>
              <a:defRPr/>
            </a:pPr>
            <a:endParaRPr lang="en-US" dirty="0"/>
          </a:p>
        </p:txBody>
      </p:sp>
      <p:sp>
        <p:nvSpPr>
          <p:cNvPr id="7" name="Date Placeholder 2"/>
          <p:cNvSpPr>
            <a:spLocks noGrp="1"/>
          </p:cNvSpPr>
          <p:nvPr>
            <p:ph type="dt" sz="half" idx="21"/>
          </p:nvPr>
        </p:nvSpPr>
        <p:spPr/>
        <p:txBody>
          <a:bodyPr/>
          <a:lstStyle>
            <a:lvl1pPr>
              <a:defRPr/>
            </a:lvl1pPr>
          </a:lstStyle>
          <a:p>
            <a:pPr>
              <a:defRPr/>
            </a:pPr>
            <a:fld id="{9762AAED-D8B2-469F-B77D-7726C495C156}" type="datetime1">
              <a:rPr lang="en-US" smtClean="0"/>
              <a:t>4/3/2019</a:t>
            </a:fld>
            <a:endParaRPr lang="en-US" dirty="0"/>
          </a:p>
        </p:txBody>
      </p:sp>
      <p:sp>
        <p:nvSpPr>
          <p:cNvPr id="10" name="Slide Number Placeholder 10"/>
          <p:cNvSpPr>
            <a:spLocks noGrp="1"/>
          </p:cNvSpPr>
          <p:nvPr>
            <p:ph type="sldNum" sz="quarter" idx="22"/>
          </p:nvPr>
        </p:nvSpPr>
        <p:spPr/>
        <p:txBody>
          <a:bodyPr/>
          <a:lstStyle>
            <a:lvl1pPr>
              <a:defRPr/>
            </a:lvl1pPr>
          </a:lstStyle>
          <a:p>
            <a:pPr>
              <a:defRPr/>
            </a:pPr>
            <a:fld id="{DC4860F9-7D1A-2A46-94B5-9F55E191974B}" type="slidenum">
              <a:rPr lang="en-US"/>
              <a:pPr>
                <a:defRPr/>
              </a:pPr>
              <a:t>‹#›</a:t>
            </a:fld>
            <a:endParaRPr lang="en-US" dirty="0"/>
          </a:p>
        </p:txBody>
      </p:sp>
      <p:sp>
        <p:nvSpPr>
          <p:cNvPr id="2" name="Title 1"/>
          <p:cNvSpPr>
            <a:spLocks noGrp="1"/>
          </p:cNvSpPr>
          <p:nvPr>
            <p:ph type="title"/>
          </p:nvPr>
        </p:nvSpPr>
        <p:spPr>
          <a:xfrm>
            <a:off x="352003"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2483721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x2 picture boxes">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474663" y="1152000"/>
            <a:ext cx="5944610"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
        <p:nvSpPr>
          <p:cNvPr id="10" name="Picture Placeholder 5"/>
          <p:cNvSpPr>
            <a:spLocks noGrp="1"/>
          </p:cNvSpPr>
          <p:nvPr>
            <p:ph type="pic" sz="quarter" idx="20"/>
          </p:nvPr>
        </p:nvSpPr>
        <p:spPr>
          <a:xfrm>
            <a:off x="6588607" y="1152000"/>
            <a:ext cx="2235686" cy="3384000"/>
          </a:xfrm>
        </p:spPr>
        <p:txBody>
          <a:bodyPr/>
          <a:lstStyle>
            <a:lvl1pPr marL="0" marR="0" indent="0" algn="ctr" defTabSz="457200" rtl="0" eaLnBrk="1" fontAlgn="auto" latinLnBrk="0" hangingPunct="1">
              <a:lnSpc>
                <a:spcPts val="2480"/>
              </a:lnSpc>
              <a:spcBef>
                <a:spcPct val="20000"/>
              </a:spcBef>
              <a:spcAft>
                <a:spcPts val="0"/>
              </a:spcAft>
              <a:buClrTx/>
              <a:buSzTx/>
              <a:buFont typeface="Arial"/>
              <a:buNone/>
              <a:tabLst/>
              <a:defRPr sz="1400"/>
            </a:lvl1pPr>
          </a:lstStyle>
          <a:p>
            <a:pPr lvl="0"/>
            <a:r>
              <a:rPr lang="en-US" noProof="0"/>
              <a:t>Click icon to add picture</a:t>
            </a:r>
            <a:endParaRPr lang="en-US" noProof="0" dirty="0"/>
          </a:p>
        </p:txBody>
      </p:sp>
      <p:sp>
        <p:nvSpPr>
          <p:cNvPr id="5" name="Footer Placeholder 1"/>
          <p:cNvSpPr>
            <a:spLocks noGrp="1"/>
          </p:cNvSpPr>
          <p:nvPr>
            <p:ph type="ftr" sz="quarter" idx="21"/>
          </p:nvPr>
        </p:nvSpPr>
        <p:spPr/>
        <p:txBody>
          <a:bodyPr/>
          <a:lstStyle>
            <a:lvl1pPr>
              <a:defRPr/>
            </a:lvl1pPr>
          </a:lstStyle>
          <a:p>
            <a:pPr>
              <a:defRPr/>
            </a:pPr>
            <a:endParaRPr lang="en-US" dirty="0"/>
          </a:p>
        </p:txBody>
      </p:sp>
      <p:sp>
        <p:nvSpPr>
          <p:cNvPr id="7" name="Date Placeholder 2"/>
          <p:cNvSpPr>
            <a:spLocks noGrp="1"/>
          </p:cNvSpPr>
          <p:nvPr>
            <p:ph type="dt" sz="half" idx="22"/>
          </p:nvPr>
        </p:nvSpPr>
        <p:spPr/>
        <p:txBody>
          <a:bodyPr/>
          <a:lstStyle>
            <a:lvl1pPr>
              <a:defRPr/>
            </a:lvl1pPr>
          </a:lstStyle>
          <a:p>
            <a:pPr>
              <a:defRPr/>
            </a:pPr>
            <a:fld id="{14CF7E2A-BCE6-4353-9D40-2826B6C2D101}" type="datetime1">
              <a:rPr lang="en-US" smtClean="0"/>
              <a:t>4/3/2019</a:t>
            </a:fld>
            <a:endParaRPr lang="en-US" dirty="0"/>
          </a:p>
        </p:txBody>
      </p:sp>
      <p:sp>
        <p:nvSpPr>
          <p:cNvPr id="9" name="Slide Number Placeholder 10"/>
          <p:cNvSpPr>
            <a:spLocks noGrp="1"/>
          </p:cNvSpPr>
          <p:nvPr>
            <p:ph type="sldNum" sz="quarter" idx="23"/>
          </p:nvPr>
        </p:nvSpPr>
        <p:spPr/>
        <p:txBody>
          <a:bodyPr/>
          <a:lstStyle>
            <a:lvl1pPr>
              <a:defRPr/>
            </a:lvl1pPr>
          </a:lstStyle>
          <a:p>
            <a:pPr>
              <a:defRPr/>
            </a:pPr>
            <a:fld id="{CCCE9821-198A-F144-8A9C-4786B427C73E}" type="slidenum">
              <a:rPr lang="en-US"/>
              <a:pPr>
                <a:defRPr/>
              </a:pPr>
              <a:t>‹#›</a:t>
            </a:fld>
            <a:endParaRPr lang="en-US" dirty="0"/>
          </a:p>
        </p:txBody>
      </p:sp>
      <p:sp>
        <p:nvSpPr>
          <p:cNvPr id="2" name="Title 1"/>
          <p:cNvSpPr>
            <a:spLocks noGrp="1"/>
          </p:cNvSpPr>
          <p:nvPr>
            <p:ph type="title"/>
          </p:nvPr>
        </p:nvSpPr>
        <p:spPr>
          <a:xfrm>
            <a:off x="372245" y="133547"/>
            <a:ext cx="8638247"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Tree>
    <p:extLst>
      <p:ext uri="{BB962C8B-B14F-4D97-AF65-F5344CB8AC3E}">
        <p14:creationId xmlns:p14="http://schemas.microsoft.com/office/powerpoint/2010/main" val="149674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339866" y="133547"/>
            <a:ext cx="8249830"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endParaRPr lang="en-US" dirty="0"/>
          </a:p>
        </p:txBody>
      </p:sp>
      <p:sp>
        <p:nvSpPr>
          <p:cNvPr id="4" name="Date Placeholder 3"/>
          <p:cNvSpPr>
            <a:spLocks noGrp="1"/>
          </p:cNvSpPr>
          <p:nvPr>
            <p:ph type="dt" sz="half" idx="11"/>
          </p:nvPr>
        </p:nvSpPr>
        <p:spPr/>
        <p:txBody>
          <a:bodyPr/>
          <a:lstStyle/>
          <a:p>
            <a:pPr>
              <a:defRPr/>
            </a:pPr>
            <a:fld id="{FEFD8277-BE28-4D16-B2AA-B896137D37E2}" type="datetime1">
              <a:rPr lang="en-US" smtClean="0"/>
              <a:t>4/3/2019</a:t>
            </a:fld>
            <a:endParaRPr lang="en-US" dirty="0"/>
          </a:p>
        </p:txBody>
      </p:sp>
      <p:sp>
        <p:nvSpPr>
          <p:cNvPr id="5" name="Slide Number Placeholder 4"/>
          <p:cNvSpPr>
            <a:spLocks noGrp="1"/>
          </p:cNvSpPr>
          <p:nvPr>
            <p:ph type="sldNum" sz="quarter" idx="12"/>
          </p:nvPr>
        </p:nvSpPr>
        <p:spPr/>
        <p:txBody>
          <a:bodyPr/>
          <a:lstStyle/>
          <a:p>
            <a:pPr>
              <a:defRPr/>
            </a:pPr>
            <a:fld id="{84DCB2BA-4BCB-CF43-ABD4-1009447527EC}" type="slidenum">
              <a:rPr lang="en-US" smtClean="0"/>
              <a:pPr>
                <a:defRPr/>
              </a:pPr>
              <a:t>‹#›</a:t>
            </a:fld>
            <a:endParaRPr lang="en-US" dirty="0"/>
          </a:p>
        </p:txBody>
      </p:sp>
      <p:sp>
        <p:nvSpPr>
          <p:cNvPr id="7" name="Table Placeholder 6"/>
          <p:cNvSpPr>
            <a:spLocks noGrp="1"/>
          </p:cNvSpPr>
          <p:nvPr>
            <p:ph type="tbl" sz="quarter" idx="13"/>
          </p:nvPr>
        </p:nvSpPr>
        <p:spPr>
          <a:xfrm>
            <a:off x="474665" y="1157299"/>
            <a:ext cx="8272462" cy="3030537"/>
          </a:xfrm>
        </p:spPr>
        <p:txBody>
          <a:bodyPr/>
          <a:lstStyle/>
          <a:p>
            <a:r>
              <a:rPr lang="en-US"/>
              <a:t>Click icon to add table</a:t>
            </a:r>
            <a:endParaRPr lang="en-US" dirty="0"/>
          </a:p>
        </p:txBody>
      </p:sp>
    </p:spTree>
    <p:extLst>
      <p:ext uri="{BB962C8B-B14F-4D97-AF65-F5344CB8AC3E}">
        <p14:creationId xmlns:p14="http://schemas.microsoft.com/office/powerpoint/2010/main" val="164592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arge image + box">
    <p:spTree>
      <p:nvGrpSpPr>
        <p:cNvPr id="1" name=""/>
        <p:cNvGrpSpPr/>
        <p:nvPr/>
      </p:nvGrpSpPr>
      <p:grpSpPr>
        <a:xfrm>
          <a:off x="0" y="0"/>
          <a:ext cx="0" cy="0"/>
          <a:chOff x="0" y="0"/>
          <a:chExt cx="0" cy="0"/>
        </a:xfrm>
      </p:grpSpPr>
      <p:pic>
        <p:nvPicPr>
          <p:cNvPr id="4" name="Picture 7" descr="GreenRibbon2.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0"/>
            <a:ext cx="504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9"/>
          <p:cNvSpPr>
            <a:spLocks noGrp="1"/>
          </p:cNvSpPr>
          <p:nvPr>
            <p:ph type="pic" sz="quarter" idx="16"/>
          </p:nvPr>
        </p:nvSpPr>
        <p:spPr>
          <a:xfrm>
            <a:off x="900000" y="379802"/>
            <a:ext cx="7927976" cy="4165192"/>
          </a:xfrm>
          <a:prstGeom prst="rect">
            <a:avLst/>
          </a:prstGeom>
        </p:spPr>
        <p:txBody>
          <a:bodyPr rIns="1836000" anchor="ctr"/>
          <a:lstStyle>
            <a:lvl1pPr marL="0" indent="0" algn="r">
              <a:buNone/>
              <a:defRPr sz="1200">
                <a:solidFill>
                  <a:schemeClr val="tx1">
                    <a:lumMod val="75000"/>
                    <a:lumOff val="25000"/>
                  </a:schemeClr>
                </a:solidFill>
              </a:defRPr>
            </a:lvl1pPr>
          </a:lstStyle>
          <a:p>
            <a:pPr lvl="0"/>
            <a:r>
              <a:rPr lang="en-US" noProof="0"/>
              <a:t>Click icon to add picture</a:t>
            </a:r>
            <a:endParaRPr lang="en-US" noProof="0" dirty="0"/>
          </a:p>
        </p:txBody>
      </p:sp>
      <p:sp>
        <p:nvSpPr>
          <p:cNvPr id="5" name="Date Placeholder 1"/>
          <p:cNvSpPr>
            <a:spLocks noGrp="1"/>
          </p:cNvSpPr>
          <p:nvPr>
            <p:ph type="dt" sz="half" idx="17"/>
          </p:nvPr>
        </p:nvSpPr>
        <p:spPr/>
        <p:txBody>
          <a:bodyPr/>
          <a:lstStyle>
            <a:lvl1pPr>
              <a:defRPr/>
            </a:lvl1pPr>
          </a:lstStyle>
          <a:p>
            <a:pPr>
              <a:defRPr/>
            </a:pPr>
            <a:fld id="{5B1F3C2A-2B73-4273-A611-E71BCB581507}" type="datetime1">
              <a:rPr lang="en-US" smtClean="0"/>
              <a:t>4/3/2019</a:t>
            </a:fld>
            <a:endParaRPr lang="en-US" dirty="0"/>
          </a:p>
        </p:txBody>
      </p:sp>
      <p:sp>
        <p:nvSpPr>
          <p:cNvPr id="6" name="Footer Placeholder 4"/>
          <p:cNvSpPr>
            <a:spLocks noGrp="1"/>
          </p:cNvSpPr>
          <p:nvPr>
            <p:ph type="ftr" sz="quarter" idx="18"/>
          </p:nvPr>
        </p:nvSpPr>
        <p:spPr/>
        <p:txBody>
          <a:bodyPr/>
          <a:lstStyle>
            <a:lvl1pPr>
              <a:defRPr/>
            </a:lvl1pPr>
          </a:lstStyle>
          <a:p>
            <a:pPr>
              <a:defRPr/>
            </a:pPr>
            <a:endParaRPr lang="en-US" dirty="0"/>
          </a:p>
        </p:txBody>
      </p:sp>
      <p:sp>
        <p:nvSpPr>
          <p:cNvPr id="8" name="Slide Number Placeholder 10"/>
          <p:cNvSpPr>
            <a:spLocks noGrp="1"/>
          </p:cNvSpPr>
          <p:nvPr>
            <p:ph type="sldNum" sz="quarter" idx="19"/>
          </p:nvPr>
        </p:nvSpPr>
        <p:spPr/>
        <p:txBody>
          <a:bodyPr/>
          <a:lstStyle>
            <a:lvl1pPr algn="ctr">
              <a:defRPr sz="800">
                <a:solidFill>
                  <a:srgbClr val="54AF48"/>
                </a:solidFill>
              </a:defRPr>
            </a:lvl1pPr>
          </a:lstStyle>
          <a:p>
            <a:pPr>
              <a:defRPr/>
            </a:pPr>
            <a:fld id="{2882133A-A3AA-0949-9439-833405267B51}" type="slidenum">
              <a:rPr lang="en-US" smtClean="0"/>
              <a:pPr>
                <a:defRPr/>
              </a:pPr>
              <a:t>‹#›</a:t>
            </a:fld>
            <a:endParaRPr lang="en-US" dirty="0"/>
          </a:p>
        </p:txBody>
      </p:sp>
      <p:sp>
        <p:nvSpPr>
          <p:cNvPr id="9" name="Text Placeholder 2"/>
          <p:cNvSpPr>
            <a:spLocks noGrp="1"/>
          </p:cNvSpPr>
          <p:nvPr>
            <p:ph type="body" sz="quarter" idx="12"/>
          </p:nvPr>
        </p:nvSpPr>
        <p:spPr>
          <a:xfrm>
            <a:off x="1095724" y="1198075"/>
            <a:ext cx="2664409" cy="2640000"/>
          </a:xfrm>
          <a:prstGeom prst="rect">
            <a:avLst/>
          </a:prstGeom>
          <a:solidFill>
            <a:srgbClr val="4FAC43"/>
          </a:solidFill>
          <a:ln>
            <a:noFill/>
          </a:ln>
        </p:spPr>
        <p:txBody>
          <a:bodyPr lIns="108000" tIns="108000" rIns="108000"/>
          <a:lstStyle>
            <a:lvl1pPr marL="0" indent="0">
              <a:lnSpc>
                <a:spcPct val="100000"/>
              </a:lnSpc>
              <a:buFontTx/>
              <a:buNone/>
              <a:defRPr sz="1600" spc="-50" baseline="0">
                <a:solidFill>
                  <a:schemeClr val="bg1"/>
                </a:solidFill>
              </a:defRPr>
            </a:lvl1pPr>
            <a:lvl2pPr marL="169863" indent="-169863">
              <a:lnSpc>
                <a:spcPct val="100000"/>
              </a:lnSpc>
              <a:buClr>
                <a:schemeClr val="bg1"/>
              </a:buClr>
              <a:buFont typeface="Wingdings" pitchFamily="2" charset="2"/>
              <a:buChar char="§"/>
              <a:defRPr sz="1400">
                <a:solidFill>
                  <a:schemeClr val="bg1"/>
                </a:solidFill>
              </a:defRPr>
            </a:lvl2pPr>
            <a:lvl3pPr marL="339725" indent="-169863">
              <a:lnSpc>
                <a:spcPct val="100000"/>
              </a:lnSpc>
              <a:buClr>
                <a:schemeClr val="bg1"/>
              </a:buClr>
              <a:buFont typeface="Wingdings" pitchFamily="2" charset="2"/>
              <a:buChar char="§"/>
              <a:defRPr sz="1200">
                <a:solidFill>
                  <a:schemeClr val="bg1"/>
                </a:solidFill>
              </a:defRPr>
            </a:lvl3pPr>
            <a:lvl4pPr marL="517525" indent="-177800">
              <a:lnSpc>
                <a:spcPct val="100000"/>
              </a:lnSpc>
              <a:buClr>
                <a:schemeClr val="bg1"/>
              </a:buClr>
              <a:buFont typeface="Wingdings" pitchFamily="2" charset="2"/>
              <a:buChar char="§"/>
              <a:defRPr sz="1000">
                <a:solidFill>
                  <a:schemeClr val="bg1"/>
                </a:solidFill>
              </a:defRPr>
            </a:lvl4pPr>
            <a:lvl5pPr marL="687388" indent="-169863">
              <a:lnSpc>
                <a:spcPct val="100000"/>
              </a:lnSpc>
              <a:buClr>
                <a:schemeClr val="bg1"/>
              </a:buClr>
              <a:buFont typeface="Wingdings" pitchFamily="2" charset="2"/>
              <a:buChar char="§"/>
              <a:defRPr sz="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2965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imple txt box: charts etc">
    <p:spTree>
      <p:nvGrpSpPr>
        <p:cNvPr id="1" name=""/>
        <p:cNvGrpSpPr/>
        <p:nvPr/>
      </p:nvGrpSpPr>
      <p:grpSpPr>
        <a:xfrm>
          <a:off x="0" y="0"/>
          <a:ext cx="0" cy="0"/>
          <a:chOff x="0" y="0"/>
          <a:chExt cx="0" cy="0"/>
        </a:xfrm>
      </p:grpSpPr>
      <p:pic>
        <p:nvPicPr>
          <p:cNvPr id="4" name="Picture 7" descr="GreenRibbon2.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0"/>
            <a:ext cx="504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p:cNvSpPr>
            <a:spLocks noGrp="1"/>
          </p:cNvSpPr>
          <p:nvPr>
            <p:ph type="dt" sz="half" idx="16"/>
          </p:nvPr>
        </p:nvSpPr>
        <p:spPr/>
        <p:txBody>
          <a:bodyPr/>
          <a:lstStyle>
            <a:lvl1pPr>
              <a:defRPr/>
            </a:lvl1pPr>
          </a:lstStyle>
          <a:p>
            <a:pPr>
              <a:defRPr/>
            </a:pPr>
            <a:fld id="{7C81BEED-9654-4374-AA0A-D3EDAF4406DB}" type="datetime1">
              <a:rPr lang="en-US" smtClean="0"/>
              <a:t>4/3/2019</a:t>
            </a:fld>
            <a:endParaRPr lang="en-US" dirty="0"/>
          </a:p>
        </p:txBody>
      </p:sp>
      <p:sp>
        <p:nvSpPr>
          <p:cNvPr id="6" name="Footer Placeholder 4"/>
          <p:cNvSpPr>
            <a:spLocks noGrp="1"/>
          </p:cNvSpPr>
          <p:nvPr>
            <p:ph type="ftr" sz="quarter" idx="17"/>
          </p:nvPr>
        </p:nvSpPr>
        <p:spPr/>
        <p:txBody>
          <a:bodyPr/>
          <a:lstStyle>
            <a:lvl1pPr>
              <a:defRPr/>
            </a:lvl1pPr>
          </a:lstStyle>
          <a:p>
            <a:pPr>
              <a:defRPr/>
            </a:pPr>
            <a:endParaRPr lang="en-US" dirty="0"/>
          </a:p>
        </p:txBody>
      </p:sp>
      <p:sp>
        <p:nvSpPr>
          <p:cNvPr id="7" name="Slide Number Placeholder 10"/>
          <p:cNvSpPr>
            <a:spLocks noGrp="1"/>
          </p:cNvSpPr>
          <p:nvPr>
            <p:ph type="sldNum" sz="quarter" idx="18"/>
          </p:nvPr>
        </p:nvSpPr>
        <p:spPr/>
        <p:txBody>
          <a:bodyPr/>
          <a:lstStyle>
            <a:lvl1pPr algn="ctr">
              <a:defRPr sz="800">
                <a:solidFill>
                  <a:srgbClr val="54AF48"/>
                </a:solidFill>
              </a:defRPr>
            </a:lvl1pPr>
          </a:lstStyle>
          <a:p>
            <a:pPr>
              <a:defRPr/>
            </a:pPr>
            <a:fld id="{7E98BC99-D384-7445-B1D9-E78D9CCA80DA}" type="slidenum">
              <a:rPr lang="en-US" smtClean="0"/>
              <a:pPr>
                <a:defRPr/>
              </a:pPr>
              <a:t>‹#›</a:t>
            </a:fld>
            <a:endParaRPr lang="en-US" dirty="0"/>
          </a:p>
        </p:txBody>
      </p:sp>
      <p:sp>
        <p:nvSpPr>
          <p:cNvPr id="9" name="Text Placeholder 2"/>
          <p:cNvSpPr>
            <a:spLocks noGrp="1"/>
          </p:cNvSpPr>
          <p:nvPr>
            <p:ph type="body" sz="quarter" idx="12"/>
          </p:nvPr>
        </p:nvSpPr>
        <p:spPr>
          <a:xfrm>
            <a:off x="885826" y="1419726"/>
            <a:ext cx="1968015" cy="1949986"/>
          </a:xfrm>
          <a:prstGeom prst="rect">
            <a:avLst/>
          </a:prstGeom>
          <a:solidFill>
            <a:srgbClr val="4FAC43"/>
          </a:solidFill>
          <a:ln>
            <a:noFill/>
          </a:ln>
        </p:spPr>
        <p:txBody>
          <a:bodyPr lIns="108000" tIns="108000" rIns="108000"/>
          <a:lstStyle>
            <a:lvl1pPr marL="0" indent="0">
              <a:lnSpc>
                <a:spcPct val="90000"/>
              </a:lnSpc>
              <a:buNone/>
              <a:defRPr sz="1600" spc="-50" baseline="0">
                <a:solidFill>
                  <a:schemeClr val="bg1"/>
                </a:solidFill>
              </a:defRPr>
            </a:lvl1pPr>
            <a:lvl2pPr marL="169863" indent="-169863">
              <a:lnSpc>
                <a:spcPct val="90000"/>
              </a:lnSpc>
              <a:buClr>
                <a:schemeClr val="bg1"/>
              </a:buClr>
              <a:defRPr sz="1400">
                <a:solidFill>
                  <a:schemeClr val="bg1"/>
                </a:solidFill>
              </a:defRPr>
            </a:lvl2pPr>
            <a:lvl3pPr marL="339725" indent="-169863">
              <a:lnSpc>
                <a:spcPct val="90000"/>
              </a:lnSpc>
              <a:buClr>
                <a:schemeClr val="bg1"/>
              </a:buClr>
              <a:defRPr sz="1200">
                <a:solidFill>
                  <a:schemeClr val="bg1"/>
                </a:solidFill>
              </a:defRPr>
            </a:lvl3pPr>
            <a:lvl4pPr marL="517525" indent="-177800">
              <a:lnSpc>
                <a:spcPct val="90000"/>
              </a:lnSpc>
              <a:buClr>
                <a:schemeClr val="bg1"/>
              </a:buClr>
              <a:defRPr sz="1200">
                <a:solidFill>
                  <a:schemeClr val="bg1"/>
                </a:solidFill>
              </a:defRPr>
            </a:lvl4pPr>
            <a:lvl5pPr marL="687388" indent="-169863">
              <a:lnSpc>
                <a:spcPct val="90000"/>
              </a:lnSpc>
              <a:buClr>
                <a:schemeClr val="bg1"/>
              </a:buCl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760651" y="133547"/>
            <a:ext cx="8249831"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Tree>
    <p:extLst>
      <p:ext uri="{BB962C8B-B14F-4D97-AF65-F5344CB8AC3E}">
        <p14:creationId xmlns:p14="http://schemas.microsoft.com/office/powerpoint/2010/main" val="379225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rts graphs layout v2">
    <p:spTree>
      <p:nvGrpSpPr>
        <p:cNvPr id="1" name=""/>
        <p:cNvGrpSpPr/>
        <p:nvPr/>
      </p:nvGrpSpPr>
      <p:grpSpPr>
        <a:xfrm>
          <a:off x="0" y="0"/>
          <a:ext cx="0" cy="0"/>
          <a:chOff x="0" y="0"/>
          <a:chExt cx="0" cy="0"/>
        </a:xfrm>
      </p:grpSpPr>
      <p:sp>
        <p:nvSpPr>
          <p:cNvPr id="4" name="Text Placeholder 3"/>
          <p:cNvSpPr>
            <a:spLocks noGrp="1" noChangeAspect="1"/>
          </p:cNvSpPr>
          <p:nvPr>
            <p:ph type="body" sz="quarter" idx="16"/>
          </p:nvPr>
        </p:nvSpPr>
        <p:spPr>
          <a:xfrm>
            <a:off x="474663" y="1152000"/>
            <a:ext cx="1515600" cy="1515600"/>
          </a:xfrm>
          <a:solidFill>
            <a:schemeClr val="tx2"/>
          </a:solidFill>
        </p:spPr>
        <p:txBody>
          <a:bodyPr lIns="72000" tIns="72000" rIns="72000">
            <a:noAutofit/>
          </a:bodyPr>
          <a:lstStyle>
            <a:lvl1pPr marL="0" indent="0">
              <a:lnSpc>
                <a:spcPts val="1250"/>
              </a:lnSpc>
              <a:spcBef>
                <a:spcPts val="0"/>
              </a:spcBef>
              <a:buNone/>
              <a:defRPr sz="1000">
                <a:solidFill>
                  <a:schemeClr val="bg1"/>
                </a:solidFill>
              </a:defRPr>
            </a:lvl1pPr>
            <a:lvl2pPr marL="457200" indent="0">
              <a:buNone/>
              <a:defRPr sz="1100"/>
            </a:lvl2pPr>
            <a:lvl3pPr marL="914400" indent="0">
              <a:buNone/>
              <a:defRPr sz="1100"/>
            </a:lvl3pPr>
          </a:lstStyle>
          <a:p>
            <a:pPr lvl="0"/>
            <a:r>
              <a:rPr lang="en-US"/>
              <a:t>Edit Master text styles</a:t>
            </a:r>
          </a:p>
          <a:p>
            <a:pPr lvl="1"/>
            <a:r>
              <a:rPr lang="en-US"/>
              <a:t>Second level</a:t>
            </a:r>
          </a:p>
        </p:txBody>
      </p:sp>
      <p:sp>
        <p:nvSpPr>
          <p:cNvPr id="11" name="Text Placeholder 3"/>
          <p:cNvSpPr>
            <a:spLocks noGrp="1" noChangeAspect="1"/>
          </p:cNvSpPr>
          <p:nvPr>
            <p:ph type="body" sz="quarter" idx="17"/>
          </p:nvPr>
        </p:nvSpPr>
        <p:spPr>
          <a:xfrm>
            <a:off x="474663" y="2663493"/>
            <a:ext cx="1515600" cy="1515600"/>
          </a:xfrm>
          <a:solidFill>
            <a:srgbClr val="808080"/>
          </a:solidFill>
        </p:spPr>
        <p:txBody>
          <a:bodyPr lIns="72000" tIns="72000" rIns="72000">
            <a:noAutofit/>
          </a:bodyPr>
          <a:lstStyle>
            <a:lvl1pPr marL="0" indent="0">
              <a:lnSpc>
                <a:spcPts val="1250"/>
              </a:lnSpc>
              <a:spcBef>
                <a:spcPts val="0"/>
              </a:spcBef>
              <a:buNone/>
              <a:defRPr sz="1000">
                <a:solidFill>
                  <a:schemeClr val="bg1"/>
                </a:solidFill>
              </a:defRPr>
            </a:lvl1pPr>
            <a:lvl2pPr marL="457200" indent="0">
              <a:buNone/>
              <a:defRPr sz="1100"/>
            </a:lvl2pPr>
            <a:lvl3pPr marL="914400" indent="0">
              <a:buNone/>
              <a:defRPr sz="1100"/>
            </a:lvl3pPr>
          </a:lstStyle>
          <a:p>
            <a:pPr lvl="0"/>
            <a:r>
              <a:rPr lang="en-US"/>
              <a:t>Edit Master text styles</a:t>
            </a:r>
          </a:p>
          <a:p>
            <a:pPr lvl="1"/>
            <a:r>
              <a:rPr lang="en-US"/>
              <a:t>Second level</a:t>
            </a:r>
          </a:p>
        </p:txBody>
      </p:sp>
      <p:sp>
        <p:nvSpPr>
          <p:cNvPr id="6" name="Date Placeholder 1"/>
          <p:cNvSpPr>
            <a:spLocks noGrp="1"/>
          </p:cNvSpPr>
          <p:nvPr>
            <p:ph type="dt" sz="half" idx="18"/>
          </p:nvPr>
        </p:nvSpPr>
        <p:spPr/>
        <p:txBody>
          <a:bodyPr/>
          <a:lstStyle>
            <a:lvl1pPr>
              <a:defRPr/>
            </a:lvl1pPr>
          </a:lstStyle>
          <a:p>
            <a:pPr>
              <a:defRPr/>
            </a:pPr>
            <a:fld id="{95B5285C-18BA-48D6-81B1-06D54DB33941}" type="datetime1">
              <a:rPr lang="en-US" smtClean="0"/>
              <a:t>4/3/2019</a:t>
            </a:fld>
            <a:endParaRPr lang="en-US" dirty="0"/>
          </a:p>
        </p:txBody>
      </p:sp>
      <p:sp>
        <p:nvSpPr>
          <p:cNvPr id="7" name="Footer Placeholder 4"/>
          <p:cNvSpPr>
            <a:spLocks noGrp="1"/>
          </p:cNvSpPr>
          <p:nvPr>
            <p:ph type="ftr" sz="quarter" idx="19"/>
          </p:nvPr>
        </p:nvSpPr>
        <p:spPr/>
        <p:txBody>
          <a:bodyPr/>
          <a:lstStyle>
            <a:lvl1pPr>
              <a:defRPr/>
            </a:lvl1pPr>
          </a:lstStyle>
          <a:p>
            <a:pPr>
              <a:defRPr/>
            </a:pPr>
            <a:endParaRPr lang="en-US" dirty="0"/>
          </a:p>
        </p:txBody>
      </p:sp>
      <p:sp>
        <p:nvSpPr>
          <p:cNvPr id="8" name="Slide Number Placeholder 10"/>
          <p:cNvSpPr>
            <a:spLocks noGrp="1"/>
          </p:cNvSpPr>
          <p:nvPr>
            <p:ph type="sldNum" sz="quarter" idx="20"/>
          </p:nvPr>
        </p:nvSpPr>
        <p:spPr/>
        <p:txBody>
          <a:bodyPr/>
          <a:lstStyle>
            <a:lvl1pPr algn="ctr">
              <a:defRPr sz="800">
                <a:solidFill>
                  <a:srgbClr val="54AF48"/>
                </a:solidFill>
              </a:defRPr>
            </a:lvl1pPr>
          </a:lstStyle>
          <a:p>
            <a:pPr>
              <a:defRPr/>
            </a:pPr>
            <a:fld id="{65408706-3AA2-8844-9823-C05E684B068C}" type="slidenum">
              <a:rPr lang="en-US" smtClean="0"/>
              <a:pPr>
                <a:defRPr/>
              </a:pPr>
              <a:t>‹#›</a:t>
            </a:fld>
            <a:endParaRPr lang="en-US" dirty="0"/>
          </a:p>
        </p:txBody>
      </p:sp>
      <p:sp>
        <p:nvSpPr>
          <p:cNvPr id="3" name="Chart Placeholder 2"/>
          <p:cNvSpPr>
            <a:spLocks noGrp="1"/>
          </p:cNvSpPr>
          <p:nvPr>
            <p:ph type="chart" sz="quarter" idx="21"/>
          </p:nvPr>
        </p:nvSpPr>
        <p:spPr>
          <a:xfrm>
            <a:off x="1998744" y="1157299"/>
            <a:ext cx="6821417" cy="3030537"/>
          </a:xfrm>
        </p:spPr>
        <p:txBody>
          <a:bodyPr/>
          <a:lstStyle>
            <a:lvl1pPr marL="0" indent="0">
              <a:buFontTx/>
              <a:buNone/>
              <a:defRPr/>
            </a:lvl1pPr>
          </a:lstStyle>
          <a:p>
            <a:r>
              <a:rPr lang="en-US"/>
              <a:t>Click icon to add chart</a:t>
            </a:r>
            <a:endParaRPr lang="en-US" dirty="0"/>
          </a:p>
        </p:txBody>
      </p:sp>
      <p:sp>
        <p:nvSpPr>
          <p:cNvPr id="2" name="Title 1"/>
          <p:cNvSpPr>
            <a:spLocks noGrp="1"/>
          </p:cNvSpPr>
          <p:nvPr>
            <p:ph type="title"/>
          </p:nvPr>
        </p:nvSpPr>
        <p:spPr>
          <a:xfrm>
            <a:off x="372245" y="133547"/>
            <a:ext cx="8638247"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pic>
        <p:nvPicPr>
          <p:cNvPr id="10"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l="50000"/>
          <a:stretch/>
        </p:blipFill>
        <p:spPr bwMode="auto">
          <a:xfrm>
            <a:off x="0" y="0"/>
            <a:ext cx="2524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734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x4 editable txt box +pic box">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474663" y="1152000"/>
            <a:ext cx="1692000" cy="1692000"/>
          </a:xfrm>
          <a:solidFill>
            <a:srgbClr val="4FAC43"/>
          </a:solidFill>
        </p:spPr>
        <p:txBody>
          <a:bodyPr lIns="91440" tIns="91440" rIns="91440"/>
          <a:lstStyle>
            <a:lvl1pPr marL="108000" indent="-108000">
              <a:lnSpc>
                <a:spcPts val="1300"/>
              </a:lnSpc>
              <a:spcBef>
                <a:spcPts val="0"/>
              </a:spcBef>
              <a:buClr>
                <a:schemeClr val="bg1"/>
              </a:buClr>
              <a:defRPr sz="1000">
                <a:solidFill>
                  <a:schemeClr val="bg1"/>
                </a:solidFill>
              </a:defRPr>
            </a:lvl1pPr>
            <a:lvl2pPr marL="282575" indent="-169863">
              <a:lnSpc>
                <a:spcPts val="1300"/>
              </a:lnSpc>
              <a:spcBef>
                <a:spcPts val="0"/>
              </a:spcBef>
              <a:buClr>
                <a:schemeClr val="bg1"/>
              </a:buClr>
              <a:defRPr sz="800">
                <a:solidFill>
                  <a:schemeClr val="bg1"/>
                </a:solidFill>
              </a:defRPr>
            </a:lvl2pPr>
          </a:lstStyle>
          <a:p>
            <a:pPr lvl="0"/>
            <a:r>
              <a:rPr lang="en-US"/>
              <a:t>Edit Master text styles</a:t>
            </a:r>
          </a:p>
          <a:p>
            <a:pPr lvl="1"/>
            <a:r>
              <a:rPr lang="en-US"/>
              <a:t>Second level</a:t>
            </a:r>
          </a:p>
        </p:txBody>
      </p:sp>
      <p:sp>
        <p:nvSpPr>
          <p:cNvPr id="30" name="Picture Placeholder 19"/>
          <p:cNvSpPr>
            <a:spLocks noGrp="1"/>
          </p:cNvSpPr>
          <p:nvPr>
            <p:ph type="pic" sz="quarter" idx="17"/>
          </p:nvPr>
        </p:nvSpPr>
        <p:spPr>
          <a:xfrm>
            <a:off x="2346213" y="1152000"/>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34" name="Picture Placeholder 19"/>
          <p:cNvSpPr>
            <a:spLocks noGrp="1"/>
          </p:cNvSpPr>
          <p:nvPr>
            <p:ph type="pic" sz="quarter" idx="21"/>
          </p:nvPr>
        </p:nvSpPr>
        <p:spPr>
          <a:xfrm>
            <a:off x="6070553" y="1152000"/>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32" name="Picture Placeholder 19"/>
          <p:cNvSpPr>
            <a:spLocks noGrp="1"/>
          </p:cNvSpPr>
          <p:nvPr>
            <p:ph type="pic" sz="quarter" idx="19"/>
          </p:nvPr>
        </p:nvSpPr>
        <p:spPr>
          <a:xfrm>
            <a:off x="4199003" y="2828786"/>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20" name="Picture Placeholder 19"/>
          <p:cNvSpPr>
            <a:spLocks noGrp="1"/>
          </p:cNvSpPr>
          <p:nvPr>
            <p:ph type="pic" sz="quarter" idx="15"/>
          </p:nvPr>
        </p:nvSpPr>
        <p:spPr>
          <a:xfrm>
            <a:off x="474663" y="2828786"/>
            <a:ext cx="1692000" cy="1692000"/>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11" name="Footer Placeholder 1"/>
          <p:cNvSpPr>
            <a:spLocks noGrp="1"/>
          </p:cNvSpPr>
          <p:nvPr>
            <p:ph type="ftr" sz="quarter" idx="22"/>
          </p:nvPr>
        </p:nvSpPr>
        <p:spPr/>
        <p:txBody>
          <a:bodyPr/>
          <a:lstStyle>
            <a:lvl1pPr>
              <a:defRPr/>
            </a:lvl1pPr>
          </a:lstStyle>
          <a:p>
            <a:pPr>
              <a:defRPr/>
            </a:pPr>
            <a:endParaRPr lang="en-US" dirty="0"/>
          </a:p>
        </p:txBody>
      </p:sp>
      <p:sp>
        <p:nvSpPr>
          <p:cNvPr id="12" name="Date Placeholder 2"/>
          <p:cNvSpPr>
            <a:spLocks noGrp="1"/>
          </p:cNvSpPr>
          <p:nvPr>
            <p:ph type="dt" sz="half" idx="23"/>
          </p:nvPr>
        </p:nvSpPr>
        <p:spPr/>
        <p:txBody>
          <a:bodyPr/>
          <a:lstStyle>
            <a:lvl1pPr>
              <a:defRPr/>
            </a:lvl1pPr>
          </a:lstStyle>
          <a:p>
            <a:pPr>
              <a:defRPr/>
            </a:pPr>
            <a:fld id="{7F65C8EE-10F6-479B-BBBC-D832FC3E27AC}" type="datetime1">
              <a:rPr lang="en-US" smtClean="0"/>
              <a:t>4/3/2019</a:t>
            </a:fld>
            <a:endParaRPr lang="en-US" dirty="0"/>
          </a:p>
        </p:txBody>
      </p:sp>
      <p:sp>
        <p:nvSpPr>
          <p:cNvPr id="13" name="Slide Number Placeholder 10"/>
          <p:cNvSpPr>
            <a:spLocks noGrp="1"/>
          </p:cNvSpPr>
          <p:nvPr>
            <p:ph type="sldNum" sz="quarter" idx="24"/>
          </p:nvPr>
        </p:nvSpPr>
        <p:spPr/>
        <p:txBody>
          <a:bodyPr/>
          <a:lstStyle>
            <a:lvl1pPr>
              <a:defRPr/>
            </a:lvl1pPr>
          </a:lstStyle>
          <a:p>
            <a:pPr>
              <a:defRPr/>
            </a:pPr>
            <a:fld id="{F8A06D30-D408-E14C-A8B7-CC2472C798AC}" type="slidenum">
              <a:rPr lang="en-US"/>
              <a:pPr>
                <a:defRPr/>
              </a:pPr>
              <a:t>‹#›</a:t>
            </a:fld>
            <a:endParaRPr lang="en-US" dirty="0"/>
          </a:p>
        </p:txBody>
      </p:sp>
      <p:sp>
        <p:nvSpPr>
          <p:cNvPr id="14" name="Text Placeholder 14"/>
          <p:cNvSpPr>
            <a:spLocks noGrp="1"/>
          </p:cNvSpPr>
          <p:nvPr>
            <p:ph type="body" sz="quarter" idx="25"/>
          </p:nvPr>
        </p:nvSpPr>
        <p:spPr>
          <a:xfrm>
            <a:off x="4197137" y="1152000"/>
            <a:ext cx="1692000" cy="1692000"/>
          </a:xfrm>
          <a:solidFill>
            <a:srgbClr val="4FAC43"/>
          </a:solidFill>
        </p:spPr>
        <p:txBody>
          <a:bodyPr lIns="91440" tIns="91440" rIns="91440"/>
          <a:lstStyle>
            <a:lvl1pPr marL="108000" indent="-108000">
              <a:lnSpc>
                <a:spcPts val="1300"/>
              </a:lnSpc>
              <a:spcBef>
                <a:spcPts val="0"/>
              </a:spcBef>
              <a:buClr>
                <a:schemeClr val="bg1"/>
              </a:buClr>
              <a:defRPr sz="1000">
                <a:solidFill>
                  <a:schemeClr val="bg1"/>
                </a:solidFill>
              </a:defRPr>
            </a:lvl1pPr>
            <a:lvl2pPr marL="282575" indent="-169863">
              <a:lnSpc>
                <a:spcPts val="1300"/>
              </a:lnSpc>
              <a:spcBef>
                <a:spcPts val="0"/>
              </a:spcBef>
              <a:buClr>
                <a:schemeClr val="bg1"/>
              </a:buClr>
              <a:defRPr sz="800">
                <a:solidFill>
                  <a:schemeClr val="bg1"/>
                </a:solidFill>
              </a:defRPr>
            </a:lvl2pPr>
          </a:lstStyle>
          <a:p>
            <a:pPr lvl="0"/>
            <a:r>
              <a:rPr lang="en-US"/>
              <a:t>Edit Master text styles</a:t>
            </a:r>
          </a:p>
          <a:p>
            <a:pPr lvl="1"/>
            <a:r>
              <a:rPr lang="en-US"/>
              <a:t>Second level</a:t>
            </a:r>
          </a:p>
        </p:txBody>
      </p:sp>
      <p:sp>
        <p:nvSpPr>
          <p:cNvPr id="16" name="Text Placeholder 14"/>
          <p:cNvSpPr>
            <a:spLocks noGrp="1"/>
          </p:cNvSpPr>
          <p:nvPr>
            <p:ph type="body" sz="quarter" idx="26"/>
          </p:nvPr>
        </p:nvSpPr>
        <p:spPr>
          <a:xfrm>
            <a:off x="2343923" y="2852274"/>
            <a:ext cx="1692000" cy="1692000"/>
          </a:xfrm>
          <a:solidFill>
            <a:srgbClr val="4FAC43"/>
          </a:solidFill>
        </p:spPr>
        <p:txBody>
          <a:bodyPr lIns="91440" tIns="91440" rIns="91440"/>
          <a:lstStyle>
            <a:lvl1pPr marL="108000" indent="-108000">
              <a:lnSpc>
                <a:spcPts val="1300"/>
              </a:lnSpc>
              <a:spcBef>
                <a:spcPts val="0"/>
              </a:spcBef>
              <a:buClr>
                <a:schemeClr val="bg1"/>
              </a:buClr>
              <a:defRPr sz="1000">
                <a:solidFill>
                  <a:schemeClr val="bg1"/>
                </a:solidFill>
              </a:defRPr>
            </a:lvl1pPr>
            <a:lvl2pPr marL="282575" indent="-169863">
              <a:lnSpc>
                <a:spcPts val="1300"/>
              </a:lnSpc>
              <a:spcBef>
                <a:spcPts val="0"/>
              </a:spcBef>
              <a:buClr>
                <a:schemeClr val="bg1"/>
              </a:buClr>
              <a:defRPr sz="800">
                <a:solidFill>
                  <a:schemeClr val="bg1"/>
                </a:solidFill>
              </a:defRPr>
            </a:lvl2pPr>
          </a:lstStyle>
          <a:p>
            <a:pPr lvl="0"/>
            <a:r>
              <a:rPr lang="en-US"/>
              <a:t>Edit Master text styles</a:t>
            </a:r>
          </a:p>
          <a:p>
            <a:pPr lvl="1"/>
            <a:r>
              <a:rPr lang="en-US"/>
              <a:t>Second level</a:t>
            </a:r>
          </a:p>
        </p:txBody>
      </p:sp>
      <p:sp>
        <p:nvSpPr>
          <p:cNvPr id="17" name="Text Placeholder 14"/>
          <p:cNvSpPr>
            <a:spLocks noGrp="1"/>
          </p:cNvSpPr>
          <p:nvPr>
            <p:ph type="body" sz="quarter" idx="27"/>
          </p:nvPr>
        </p:nvSpPr>
        <p:spPr>
          <a:xfrm>
            <a:off x="6066397" y="2852274"/>
            <a:ext cx="1692000" cy="1692000"/>
          </a:xfrm>
          <a:solidFill>
            <a:srgbClr val="4FAC43"/>
          </a:solidFill>
        </p:spPr>
        <p:txBody>
          <a:bodyPr lIns="91440" tIns="91440" rIns="91440"/>
          <a:lstStyle>
            <a:lvl1pPr marL="108000" indent="-108000">
              <a:lnSpc>
                <a:spcPts val="1300"/>
              </a:lnSpc>
              <a:spcBef>
                <a:spcPts val="0"/>
              </a:spcBef>
              <a:buClr>
                <a:schemeClr val="bg1"/>
              </a:buClr>
              <a:defRPr sz="1000">
                <a:solidFill>
                  <a:schemeClr val="bg1"/>
                </a:solidFill>
              </a:defRPr>
            </a:lvl1pPr>
            <a:lvl2pPr marL="282575" indent="-169863">
              <a:lnSpc>
                <a:spcPts val="1300"/>
              </a:lnSpc>
              <a:spcBef>
                <a:spcPts val="0"/>
              </a:spcBef>
              <a:buClr>
                <a:schemeClr val="bg1"/>
              </a:buClr>
              <a:defRPr sz="800">
                <a:solidFill>
                  <a:schemeClr val="bg1"/>
                </a:solidFill>
              </a:defRPr>
            </a:lvl2pPr>
          </a:lstStyle>
          <a:p>
            <a:pPr lvl="0"/>
            <a:r>
              <a:rPr lang="en-US"/>
              <a:t>Edit Master text styles</a:t>
            </a:r>
          </a:p>
          <a:p>
            <a:pPr lvl="1"/>
            <a:r>
              <a:rPr lang="en-US"/>
              <a:t>Second level</a:t>
            </a:r>
          </a:p>
        </p:txBody>
      </p:sp>
      <p:sp>
        <p:nvSpPr>
          <p:cNvPr id="2" name="Title 1"/>
          <p:cNvSpPr>
            <a:spLocks noGrp="1"/>
          </p:cNvSpPr>
          <p:nvPr>
            <p:ph type="title"/>
          </p:nvPr>
        </p:nvSpPr>
        <p:spPr>
          <a:xfrm>
            <a:off x="352003"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3115529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x4 editable txt box +pic box">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4029835" y="1152001"/>
            <a:ext cx="4590292" cy="3376301"/>
          </a:xfrm>
        </p:spPr>
        <p:txBody>
          <a:bodyPr tIns="46800" bIns="46800" anchor="t"/>
          <a:lstStyle>
            <a:lvl1pPr marL="0" indent="0" algn="ctr">
              <a:lnSpc>
                <a:spcPts val="1380"/>
              </a:lnSpc>
              <a:buNone/>
              <a:defRPr sz="1100"/>
            </a:lvl1pPr>
          </a:lstStyle>
          <a:p>
            <a:pPr lvl="0"/>
            <a:r>
              <a:rPr lang="en-US" noProof="0"/>
              <a:t>Click icon to add picture</a:t>
            </a:r>
            <a:endParaRPr lang="en-US" noProof="0" dirty="0"/>
          </a:p>
        </p:txBody>
      </p:sp>
      <p:sp>
        <p:nvSpPr>
          <p:cNvPr id="6" name="Text Placeholder 5"/>
          <p:cNvSpPr>
            <a:spLocks noGrp="1"/>
          </p:cNvSpPr>
          <p:nvPr>
            <p:ph type="body" sz="quarter" idx="16"/>
          </p:nvPr>
        </p:nvSpPr>
        <p:spPr>
          <a:xfrm>
            <a:off x="493713" y="1152000"/>
            <a:ext cx="3384550" cy="3384550"/>
          </a:xfrm>
          <a:solidFill>
            <a:srgbClr val="4FAC43"/>
          </a:solidFill>
        </p:spPr>
        <p:txBody>
          <a:bodyPr lIns="108000" tIns="108000" rIns="108000"/>
          <a:lstStyle>
            <a:lvl1pPr marL="144000" indent="-144000">
              <a:lnSpc>
                <a:spcPct val="100000"/>
              </a:lnSpc>
              <a:spcBef>
                <a:spcPts val="400"/>
              </a:spcBef>
              <a:spcAft>
                <a:spcPts val="400"/>
              </a:spcAft>
              <a:buClr>
                <a:schemeClr val="bg1"/>
              </a:buClr>
              <a:defRPr sz="1600">
                <a:solidFill>
                  <a:schemeClr val="bg1"/>
                </a:solidFill>
              </a:defRPr>
            </a:lvl1pPr>
            <a:lvl2pPr marL="282575" indent="-169863">
              <a:lnSpc>
                <a:spcPct val="100000"/>
              </a:lnSpc>
              <a:spcBef>
                <a:spcPts val="400"/>
              </a:spcBef>
              <a:spcAft>
                <a:spcPts val="400"/>
              </a:spcAft>
              <a:buClr>
                <a:schemeClr val="bg1"/>
              </a:buClr>
              <a:defRPr sz="1400">
                <a:solidFill>
                  <a:schemeClr val="bg1"/>
                </a:solidFill>
              </a:defRPr>
            </a:lvl2pPr>
            <a:lvl3pPr marL="461963" indent="-179388">
              <a:lnSpc>
                <a:spcPct val="100000"/>
              </a:lnSpc>
              <a:spcBef>
                <a:spcPts val="400"/>
              </a:spcBef>
              <a:spcAft>
                <a:spcPts val="400"/>
              </a:spcAft>
              <a:buClr>
                <a:schemeClr val="bg1"/>
              </a:buClr>
              <a:defRPr sz="1200">
                <a:solidFill>
                  <a:schemeClr val="bg1"/>
                </a:solidFill>
              </a:defRPr>
            </a:lvl3pPr>
            <a:lvl4pPr marL="628650" indent="-166688">
              <a:lnSpc>
                <a:spcPct val="100000"/>
              </a:lnSpc>
              <a:spcBef>
                <a:spcPts val="400"/>
              </a:spcBef>
              <a:spcAft>
                <a:spcPts val="400"/>
              </a:spcAft>
              <a:buClr>
                <a:schemeClr val="bg1"/>
              </a:buClr>
              <a:defRPr sz="1000">
                <a:solidFill>
                  <a:schemeClr val="bg1"/>
                </a:solidFill>
              </a:defRPr>
            </a:lvl4pPr>
            <a:lvl5pPr marL="801688" indent="-169863">
              <a:lnSpc>
                <a:spcPct val="100000"/>
              </a:lnSpc>
              <a:spcBef>
                <a:spcPts val="400"/>
              </a:spcBef>
              <a:spcAft>
                <a:spcPts val="400"/>
              </a:spcAft>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
          <p:cNvSpPr>
            <a:spLocks noGrp="1"/>
          </p:cNvSpPr>
          <p:nvPr>
            <p:ph type="ftr" sz="quarter" idx="17"/>
          </p:nvPr>
        </p:nvSpPr>
        <p:spPr/>
        <p:txBody>
          <a:bodyPr/>
          <a:lstStyle>
            <a:lvl1pPr>
              <a:defRPr/>
            </a:lvl1pPr>
          </a:lstStyle>
          <a:p>
            <a:pPr>
              <a:defRPr/>
            </a:pPr>
            <a:endParaRPr lang="en-US" dirty="0"/>
          </a:p>
        </p:txBody>
      </p:sp>
      <p:sp>
        <p:nvSpPr>
          <p:cNvPr id="7" name="Date Placeholder 2"/>
          <p:cNvSpPr>
            <a:spLocks noGrp="1"/>
          </p:cNvSpPr>
          <p:nvPr>
            <p:ph type="dt" sz="half" idx="18"/>
          </p:nvPr>
        </p:nvSpPr>
        <p:spPr/>
        <p:txBody>
          <a:bodyPr/>
          <a:lstStyle>
            <a:lvl1pPr>
              <a:defRPr/>
            </a:lvl1pPr>
          </a:lstStyle>
          <a:p>
            <a:pPr>
              <a:defRPr/>
            </a:pPr>
            <a:fld id="{2678798F-AFFA-42AC-96B9-B7B23A0ACDF1}" type="datetime1">
              <a:rPr lang="en-US" smtClean="0"/>
              <a:t>4/3/2019</a:t>
            </a:fld>
            <a:endParaRPr lang="en-US" dirty="0"/>
          </a:p>
        </p:txBody>
      </p:sp>
      <p:sp>
        <p:nvSpPr>
          <p:cNvPr id="8" name="Slide Number Placeholder 10"/>
          <p:cNvSpPr>
            <a:spLocks noGrp="1"/>
          </p:cNvSpPr>
          <p:nvPr>
            <p:ph type="sldNum" sz="quarter" idx="19"/>
          </p:nvPr>
        </p:nvSpPr>
        <p:spPr/>
        <p:txBody>
          <a:bodyPr/>
          <a:lstStyle>
            <a:lvl1pPr>
              <a:defRPr/>
            </a:lvl1pPr>
          </a:lstStyle>
          <a:p>
            <a:pPr>
              <a:defRPr/>
            </a:pPr>
            <a:fld id="{27769017-5248-C046-93A6-932BE796BB9D}" type="slidenum">
              <a:rPr lang="en-US"/>
              <a:pPr>
                <a:defRPr/>
              </a:pPr>
              <a:t>‹#›</a:t>
            </a:fld>
            <a:endParaRPr lang="en-US" dirty="0"/>
          </a:p>
        </p:txBody>
      </p:sp>
      <p:sp>
        <p:nvSpPr>
          <p:cNvPr id="2" name="Title 1"/>
          <p:cNvSpPr>
            <a:spLocks noGrp="1"/>
          </p:cNvSpPr>
          <p:nvPr>
            <p:ph type="title"/>
          </p:nvPr>
        </p:nvSpPr>
        <p:spPr>
          <a:xfrm>
            <a:off x="372245" y="133547"/>
            <a:ext cx="8638247"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Tree>
    <p:extLst>
      <p:ext uri="{BB962C8B-B14F-4D97-AF65-F5344CB8AC3E}">
        <p14:creationId xmlns:p14="http://schemas.microsoft.com/office/powerpoint/2010/main" val="3255034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charts graphs layout v2">
    <p:spTree>
      <p:nvGrpSpPr>
        <p:cNvPr id="1" name=""/>
        <p:cNvGrpSpPr/>
        <p:nvPr/>
      </p:nvGrpSpPr>
      <p:grpSpPr>
        <a:xfrm>
          <a:off x="0" y="0"/>
          <a:ext cx="0" cy="0"/>
          <a:chOff x="0" y="0"/>
          <a:chExt cx="0" cy="0"/>
        </a:xfrm>
      </p:grpSpPr>
      <p:pic>
        <p:nvPicPr>
          <p:cNvPr id="4" name="Picture 7"/>
          <p:cNvPicPr>
            <a:picLocks/>
          </p:cNvPicPr>
          <p:nvPr/>
        </p:nvPicPr>
        <p:blipFill>
          <a:blip r:embed="rId2">
            <a:extLst>
              <a:ext uri="{28A0092B-C50C-407E-A947-70E740481C1C}">
                <a14:useLocalDpi xmlns:a14="http://schemas.microsoft.com/office/drawing/2010/main"/>
              </a:ext>
            </a:extLst>
          </a:blip>
          <a:srcRect/>
          <a:stretch>
            <a:fillRect/>
          </a:stretch>
        </p:blipFill>
        <p:spPr bwMode="auto">
          <a:xfrm>
            <a:off x="896938" y="1"/>
            <a:ext cx="82661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GreenRibbon2.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0"/>
            <a:ext cx="504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3"/>
          <p:cNvSpPr>
            <a:spLocks noGrp="1" noChangeAspect="1"/>
          </p:cNvSpPr>
          <p:nvPr>
            <p:ph type="body" sz="quarter" idx="16"/>
          </p:nvPr>
        </p:nvSpPr>
        <p:spPr>
          <a:xfrm>
            <a:off x="1124693" y="1169988"/>
            <a:ext cx="1515600" cy="1515600"/>
          </a:xfrm>
          <a:solidFill>
            <a:schemeClr val="tx2"/>
          </a:solidFill>
        </p:spPr>
        <p:txBody>
          <a:bodyPr lIns="72000" tIns="72000" rIns="72000">
            <a:noAutofit/>
          </a:bodyPr>
          <a:lstStyle>
            <a:lvl1pPr marL="0" indent="0">
              <a:lnSpc>
                <a:spcPts val="1250"/>
              </a:lnSpc>
              <a:spcBef>
                <a:spcPts val="0"/>
              </a:spcBef>
              <a:buFont typeface="Arial"/>
              <a:buNone/>
              <a:defRPr sz="1000" baseline="0">
                <a:solidFill>
                  <a:schemeClr val="bg1"/>
                </a:solidFill>
              </a:defRPr>
            </a:lvl1pPr>
            <a:lvl2pPr marL="457200" indent="0">
              <a:buNone/>
              <a:defRPr sz="1100"/>
            </a:lvl2pPr>
            <a:lvl3pPr marL="914400" indent="0">
              <a:buNone/>
              <a:defRPr sz="1100"/>
            </a:lvl3pPr>
          </a:lstStyle>
          <a:p>
            <a:pPr lvl="0"/>
            <a:r>
              <a:rPr lang="en-US"/>
              <a:t>Edit Master text styles</a:t>
            </a:r>
          </a:p>
        </p:txBody>
      </p:sp>
      <p:sp>
        <p:nvSpPr>
          <p:cNvPr id="6" name="Date Placeholder 1"/>
          <p:cNvSpPr>
            <a:spLocks noGrp="1"/>
          </p:cNvSpPr>
          <p:nvPr>
            <p:ph type="dt" sz="half" idx="17"/>
          </p:nvPr>
        </p:nvSpPr>
        <p:spPr/>
        <p:txBody>
          <a:bodyPr/>
          <a:lstStyle>
            <a:lvl1pPr>
              <a:defRPr/>
            </a:lvl1pPr>
          </a:lstStyle>
          <a:p>
            <a:pPr>
              <a:defRPr/>
            </a:pPr>
            <a:fld id="{E98DF0F2-35F4-4064-A950-8806443E2FBA}" type="datetime1">
              <a:rPr lang="en-US" smtClean="0"/>
              <a:t>4/3/2019</a:t>
            </a:fld>
            <a:endParaRPr lang="en-US" dirty="0"/>
          </a:p>
        </p:txBody>
      </p:sp>
      <p:sp>
        <p:nvSpPr>
          <p:cNvPr id="7" name="Footer Placeholder 4"/>
          <p:cNvSpPr>
            <a:spLocks noGrp="1"/>
          </p:cNvSpPr>
          <p:nvPr>
            <p:ph type="ftr" sz="quarter" idx="18"/>
          </p:nvPr>
        </p:nvSpPr>
        <p:spPr/>
        <p:txBody>
          <a:bodyPr/>
          <a:lstStyle>
            <a:lvl1pPr>
              <a:defRPr/>
            </a:lvl1pPr>
          </a:lstStyle>
          <a:p>
            <a:pPr>
              <a:defRPr/>
            </a:pPr>
            <a:endParaRPr lang="en-US" dirty="0"/>
          </a:p>
        </p:txBody>
      </p:sp>
      <p:sp>
        <p:nvSpPr>
          <p:cNvPr id="8" name="Slide Number Placeholder 10"/>
          <p:cNvSpPr>
            <a:spLocks noGrp="1"/>
          </p:cNvSpPr>
          <p:nvPr>
            <p:ph type="sldNum" sz="quarter" idx="19"/>
          </p:nvPr>
        </p:nvSpPr>
        <p:spPr/>
        <p:txBody>
          <a:bodyPr/>
          <a:lstStyle>
            <a:lvl1pPr algn="ctr">
              <a:defRPr sz="800">
                <a:solidFill>
                  <a:srgbClr val="FFFFFF"/>
                </a:solidFill>
              </a:defRPr>
            </a:lvl1pPr>
          </a:lstStyle>
          <a:p>
            <a:pPr>
              <a:defRPr/>
            </a:pPr>
            <a:fld id="{9BD1EC70-05D6-9C46-B514-0F5209EF41F0}" type="slidenum">
              <a:rPr lang="en-US" smtClean="0"/>
              <a:pPr>
                <a:defRPr/>
              </a:pPr>
              <a:t>‹#›</a:t>
            </a:fld>
            <a:endParaRPr lang="en-US" dirty="0"/>
          </a:p>
        </p:txBody>
      </p:sp>
      <p:sp>
        <p:nvSpPr>
          <p:cNvPr id="2" name="Title 1"/>
          <p:cNvSpPr>
            <a:spLocks noGrp="1"/>
          </p:cNvSpPr>
          <p:nvPr>
            <p:ph type="title"/>
          </p:nvPr>
        </p:nvSpPr>
        <p:spPr>
          <a:xfrm>
            <a:off x="780881"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198513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descr="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36302"/>
          </a:xfrm>
          <a:prstGeom prst="rect">
            <a:avLst/>
          </a:prstGeom>
        </p:spPr>
      </p:pic>
      <p:sp>
        <p:nvSpPr>
          <p:cNvPr id="13" name="Text Placeholder 12"/>
          <p:cNvSpPr>
            <a:spLocks noGrp="1"/>
          </p:cNvSpPr>
          <p:nvPr>
            <p:ph type="body" sz="quarter" idx="12"/>
          </p:nvPr>
        </p:nvSpPr>
        <p:spPr>
          <a:xfrm>
            <a:off x="536576" y="704007"/>
            <a:ext cx="6264981" cy="3212538"/>
          </a:xfrm>
          <a:prstGeom prst="rect">
            <a:avLst/>
          </a:prstGeom>
        </p:spPr>
        <p:txBody>
          <a:bodyPr anchor="ctr"/>
          <a:lstStyle>
            <a:lvl1pPr marL="0" indent="0">
              <a:lnSpc>
                <a:spcPts val="5800"/>
              </a:lnSpc>
              <a:buNone/>
              <a:defRPr sz="4800" cap="all" spc="-100" baseline="0">
                <a:solidFill>
                  <a:schemeClr val="bg1"/>
                </a:solidFill>
                <a:latin typeface="+mj-lt"/>
                <a:cs typeface="NCR New Marker" pitchFamily="2" charset="0"/>
              </a:defRPr>
            </a:lvl1pPr>
            <a:lvl2pPr marL="457200" indent="0">
              <a:buNone/>
              <a:defRPr/>
            </a:lvl2pPr>
          </a:lstStyle>
          <a:p>
            <a:pPr lvl="0"/>
            <a:r>
              <a:rPr lang="en-US"/>
              <a:t>Edit Master text styles</a:t>
            </a:r>
          </a:p>
        </p:txBody>
      </p:sp>
      <p:sp>
        <p:nvSpPr>
          <p:cNvPr id="4" name="Text Placeholder 3"/>
          <p:cNvSpPr>
            <a:spLocks noGrp="1"/>
          </p:cNvSpPr>
          <p:nvPr>
            <p:ph type="body" sz="quarter" idx="13"/>
          </p:nvPr>
        </p:nvSpPr>
        <p:spPr>
          <a:xfrm>
            <a:off x="564337" y="3795724"/>
            <a:ext cx="5882702" cy="763587"/>
          </a:xfrm>
          <a:prstGeom prst="rect">
            <a:avLst/>
          </a:prstGeom>
        </p:spPr>
        <p:txBody>
          <a:bodyPr/>
          <a:lstStyle>
            <a:lvl1pPr marL="0" indent="0">
              <a:lnSpc>
                <a:spcPts val="1550"/>
              </a:lnSpc>
              <a:buNone/>
              <a:defRPr sz="1400" baseline="0">
                <a:solidFill>
                  <a:srgbClr val="FFFFFF"/>
                </a:solidFill>
              </a:defRPr>
            </a:lvl1pPr>
          </a:lstStyle>
          <a:p>
            <a:pPr lvl="0"/>
            <a:r>
              <a:rPr lang="en-US"/>
              <a:t>Edit Master text styles</a:t>
            </a:r>
          </a:p>
        </p:txBody>
      </p:sp>
      <p:sp>
        <p:nvSpPr>
          <p:cNvPr id="6" name="Slide Number Placeholder 4"/>
          <p:cNvSpPr>
            <a:spLocks noGrp="1"/>
          </p:cNvSpPr>
          <p:nvPr>
            <p:ph type="sldNum" sz="quarter" idx="14"/>
          </p:nvPr>
        </p:nvSpPr>
        <p:spPr/>
        <p:txBody>
          <a:bodyPr/>
          <a:lstStyle>
            <a:lvl1pPr>
              <a:defRPr>
                <a:solidFill>
                  <a:srgbClr val="FFFFFF"/>
                </a:solidFill>
              </a:defRPr>
            </a:lvl1pPr>
          </a:lstStyle>
          <a:p>
            <a:pPr>
              <a:defRPr/>
            </a:pPr>
            <a:fld id="{DEA5BAF2-F9B0-4F4D-BFF7-67C5E668B9D7}" type="slidenum">
              <a:rPr lang="en-US"/>
              <a:pPr>
                <a:defRPr/>
              </a:pPr>
              <a:t>‹#›</a:t>
            </a:fld>
            <a:endParaRPr lang="en-US" dirty="0"/>
          </a:p>
        </p:txBody>
      </p:sp>
    </p:spTree>
    <p:extLst>
      <p:ext uri="{BB962C8B-B14F-4D97-AF65-F5344CB8AC3E}">
        <p14:creationId xmlns:p14="http://schemas.microsoft.com/office/powerpoint/2010/main" val="3009142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charts graphs layout v2">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92175" y="895350"/>
            <a:ext cx="772795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GreenRibbon2.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0"/>
            <a:ext cx="504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p:cNvSpPr>
            <a:spLocks noGrp="1"/>
          </p:cNvSpPr>
          <p:nvPr>
            <p:ph type="dt" sz="half" idx="16"/>
          </p:nvPr>
        </p:nvSpPr>
        <p:spPr/>
        <p:txBody>
          <a:bodyPr/>
          <a:lstStyle>
            <a:lvl1pPr>
              <a:defRPr/>
            </a:lvl1pPr>
          </a:lstStyle>
          <a:p>
            <a:pPr>
              <a:defRPr/>
            </a:pPr>
            <a:fld id="{B5F056DA-C1F4-47A6-9DED-EE87AA01E621}" type="datetime1">
              <a:rPr lang="en-US" smtClean="0"/>
              <a:t>4/3/2019</a:t>
            </a:fld>
            <a:endParaRPr lang="en-US" dirty="0"/>
          </a:p>
        </p:txBody>
      </p:sp>
      <p:sp>
        <p:nvSpPr>
          <p:cNvPr id="6" name="Footer Placeholder 4"/>
          <p:cNvSpPr>
            <a:spLocks noGrp="1"/>
          </p:cNvSpPr>
          <p:nvPr>
            <p:ph type="ftr" sz="quarter" idx="17"/>
          </p:nvPr>
        </p:nvSpPr>
        <p:spPr/>
        <p:txBody>
          <a:bodyPr/>
          <a:lstStyle>
            <a:lvl1pPr>
              <a:defRPr/>
            </a:lvl1pPr>
          </a:lstStyle>
          <a:p>
            <a:pPr>
              <a:defRPr/>
            </a:pPr>
            <a:endParaRPr lang="en-US" dirty="0"/>
          </a:p>
        </p:txBody>
      </p:sp>
      <p:sp>
        <p:nvSpPr>
          <p:cNvPr id="7" name="Slide Number Placeholder 10"/>
          <p:cNvSpPr>
            <a:spLocks noGrp="1"/>
          </p:cNvSpPr>
          <p:nvPr>
            <p:ph type="sldNum" sz="quarter" idx="18"/>
          </p:nvPr>
        </p:nvSpPr>
        <p:spPr/>
        <p:txBody>
          <a:bodyPr/>
          <a:lstStyle>
            <a:lvl1pPr algn="ctr">
              <a:defRPr sz="800">
                <a:solidFill>
                  <a:srgbClr val="54AF48"/>
                </a:solidFill>
              </a:defRPr>
            </a:lvl1pPr>
          </a:lstStyle>
          <a:p>
            <a:pPr>
              <a:defRPr/>
            </a:pPr>
            <a:fld id="{B76034EB-C940-DB4C-B38F-AFF76D059E3F}" type="slidenum">
              <a:rPr lang="en-US" smtClean="0"/>
              <a:pPr>
                <a:defRPr/>
              </a:pPr>
              <a:t>‹#›</a:t>
            </a:fld>
            <a:endParaRPr lang="en-US" dirty="0"/>
          </a:p>
        </p:txBody>
      </p:sp>
      <p:sp>
        <p:nvSpPr>
          <p:cNvPr id="2" name="Title 1"/>
          <p:cNvSpPr>
            <a:spLocks noGrp="1"/>
          </p:cNvSpPr>
          <p:nvPr>
            <p:ph type="title"/>
          </p:nvPr>
        </p:nvSpPr>
        <p:spPr>
          <a:xfrm>
            <a:off x="780882"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3119698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asic layout + headin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4378" y="1317485"/>
            <a:ext cx="2477680" cy="2477680"/>
          </a:xfrm>
          <a:prstGeom prst="rect">
            <a:avLst/>
          </a:prstGeom>
        </p:spPr>
      </p:pic>
      <p:sp>
        <p:nvSpPr>
          <p:cNvPr id="3" name="Footer Placeholder 2"/>
          <p:cNvSpPr>
            <a:spLocks noGrp="1"/>
          </p:cNvSpPr>
          <p:nvPr>
            <p:ph type="ftr" sz="quarter" idx="10"/>
          </p:nvPr>
        </p:nvSpPr>
        <p:spPr/>
        <p:txBody>
          <a:bodyPr/>
          <a:lstStyle>
            <a:lvl1pPr>
              <a:defRPr/>
            </a:lvl1pPr>
          </a:lstStyle>
          <a:p>
            <a:pPr>
              <a:defRPr/>
            </a:pPr>
            <a:endParaRPr lang="en-US" dirty="0"/>
          </a:p>
        </p:txBody>
      </p:sp>
      <p:sp>
        <p:nvSpPr>
          <p:cNvPr id="4" name="Date Placeholder 3"/>
          <p:cNvSpPr>
            <a:spLocks noGrp="1"/>
          </p:cNvSpPr>
          <p:nvPr>
            <p:ph type="dt" sz="half" idx="11"/>
          </p:nvPr>
        </p:nvSpPr>
        <p:spPr/>
        <p:txBody>
          <a:bodyPr/>
          <a:lstStyle>
            <a:lvl1pPr>
              <a:defRPr/>
            </a:lvl1pPr>
          </a:lstStyle>
          <a:p>
            <a:pPr>
              <a:defRPr/>
            </a:pPr>
            <a:fld id="{D7A1601B-B0ED-4695-95CA-70AE82F863DE}" type="datetime1">
              <a:rPr lang="en-US" smtClean="0"/>
              <a:t>4/3/2019</a:t>
            </a:fld>
            <a:endParaRPr lang="en-US" dirty="0"/>
          </a:p>
        </p:txBody>
      </p:sp>
      <p:sp>
        <p:nvSpPr>
          <p:cNvPr id="5" name="Slide Number Placeholder 4"/>
          <p:cNvSpPr>
            <a:spLocks noGrp="1"/>
          </p:cNvSpPr>
          <p:nvPr>
            <p:ph type="sldNum" sz="quarter" idx="12"/>
          </p:nvPr>
        </p:nvSpPr>
        <p:spPr/>
        <p:txBody>
          <a:bodyPr/>
          <a:lstStyle>
            <a:lvl1pPr>
              <a:defRPr/>
            </a:lvl1pPr>
          </a:lstStyle>
          <a:p>
            <a:pPr>
              <a:defRPr/>
            </a:pPr>
            <a:fld id="{D8C0CFF5-EAE4-B742-AA52-98C5725F1AF1}" type="slidenum">
              <a:rPr lang="en-US"/>
              <a:pPr>
                <a:defRPr/>
              </a:pPr>
              <a:t>‹#›</a:t>
            </a:fld>
            <a:endParaRPr lang="en-US" dirty="0"/>
          </a:p>
        </p:txBody>
      </p:sp>
    </p:spTree>
    <p:extLst>
      <p:ext uri="{BB962C8B-B14F-4D97-AF65-F5344CB8AC3E}">
        <p14:creationId xmlns:p14="http://schemas.microsoft.com/office/powerpoint/2010/main" val="4194589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B967DB0B-626D-4DCC-88C0-35B4D9BAB9F6}" type="datetimeFigureOut">
              <a:rPr lang="en-GB" smtClean="0"/>
              <a:t>03/04/2019</a:t>
            </a:fld>
            <a:endParaRPr lang="en-GB"/>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E5ED00A7-8EAD-4E4C-80D9-09D8D9B2D53D}" type="slidenum">
              <a:rPr lang="en-GB" smtClean="0"/>
              <a:t>‹#›</a:t>
            </a:fld>
            <a:endParaRPr lang="en-GB"/>
          </a:p>
        </p:txBody>
      </p:sp>
    </p:spTree>
    <p:extLst>
      <p:ext uri="{BB962C8B-B14F-4D97-AF65-F5344CB8AC3E}">
        <p14:creationId xmlns:p14="http://schemas.microsoft.com/office/powerpoint/2010/main" val="392972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9" name="Picture 7" descr="GreenFull.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7"/>
          <p:cNvSpPr>
            <a:spLocks noGrp="1"/>
          </p:cNvSpPr>
          <p:nvPr>
            <p:ph type="body" sz="quarter" idx="13"/>
          </p:nvPr>
        </p:nvSpPr>
        <p:spPr>
          <a:xfrm>
            <a:off x="889001" y="200025"/>
            <a:ext cx="7731125" cy="720000"/>
          </a:xfrm>
        </p:spPr>
        <p:txBody>
          <a:bodyPr/>
          <a:lstStyle>
            <a:lvl1pPr marL="0" indent="0">
              <a:lnSpc>
                <a:spcPts val="2600"/>
              </a:lnSpc>
              <a:spcBef>
                <a:spcPts val="0"/>
              </a:spcBef>
              <a:buNone/>
              <a:defRPr spc="-30">
                <a:solidFill>
                  <a:schemeClr val="bg1"/>
                </a:solidFill>
              </a:defRPr>
            </a:lvl1pPr>
            <a:lvl2pPr marL="457200" indent="0">
              <a:buNone/>
              <a:defRPr/>
            </a:lvl2pPr>
          </a:lstStyle>
          <a:p>
            <a:pPr lvl="0"/>
            <a:r>
              <a:rPr lang="en-US"/>
              <a:t>Edit Master text styles</a:t>
            </a:r>
          </a:p>
        </p:txBody>
      </p:sp>
      <p:sp>
        <p:nvSpPr>
          <p:cNvPr id="19" name="Text Placeholder 18"/>
          <p:cNvSpPr>
            <a:spLocks noGrp="1"/>
          </p:cNvSpPr>
          <p:nvPr>
            <p:ph type="body" sz="quarter" idx="14"/>
          </p:nvPr>
        </p:nvSpPr>
        <p:spPr>
          <a:xfrm>
            <a:off x="857252" y="1167680"/>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20" name="Text Placeholder 18"/>
          <p:cNvSpPr>
            <a:spLocks noGrp="1"/>
          </p:cNvSpPr>
          <p:nvPr>
            <p:ph type="body" sz="quarter" idx="15"/>
          </p:nvPr>
        </p:nvSpPr>
        <p:spPr>
          <a:xfrm>
            <a:off x="3644900" y="1167679"/>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21" name="Text Placeholder 18"/>
          <p:cNvSpPr>
            <a:spLocks noGrp="1"/>
          </p:cNvSpPr>
          <p:nvPr>
            <p:ph type="body" sz="quarter" idx="16"/>
          </p:nvPr>
        </p:nvSpPr>
        <p:spPr>
          <a:xfrm>
            <a:off x="6384925" y="1167679"/>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24" name="Text Placeholder 18"/>
          <p:cNvSpPr>
            <a:spLocks noGrp="1"/>
          </p:cNvSpPr>
          <p:nvPr>
            <p:ph type="body" sz="quarter" idx="17"/>
          </p:nvPr>
        </p:nvSpPr>
        <p:spPr>
          <a:xfrm>
            <a:off x="857252" y="2809814"/>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25" name="Text Placeholder 18"/>
          <p:cNvSpPr>
            <a:spLocks noGrp="1"/>
          </p:cNvSpPr>
          <p:nvPr>
            <p:ph type="body" sz="quarter" idx="18"/>
          </p:nvPr>
        </p:nvSpPr>
        <p:spPr>
          <a:xfrm>
            <a:off x="3644900" y="2809813"/>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26" name="Text Placeholder 18"/>
          <p:cNvSpPr>
            <a:spLocks noGrp="1"/>
          </p:cNvSpPr>
          <p:nvPr>
            <p:ph type="body" sz="quarter" idx="19"/>
          </p:nvPr>
        </p:nvSpPr>
        <p:spPr>
          <a:xfrm>
            <a:off x="6384925" y="2809813"/>
            <a:ext cx="2487612" cy="1238984"/>
          </a:xfrm>
        </p:spPr>
        <p:txBody>
          <a:bodyPr tIns="93600" anchor="t" anchorCtr="0">
            <a:noAutofit/>
          </a:bodyPr>
          <a:lstStyle>
            <a:lvl1pPr marL="0" indent="0" algn="ctr">
              <a:lnSpc>
                <a:spcPct val="100000"/>
              </a:lnSpc>
              <a:spcBef>
                <a:spcPts val="0"/>
              </a:spcBef>
              <a:buNone/>
              <a:defRPr sz="8800" spc="-150">
                <a:solidFill>
                  <a:srgbClr val="FFFFFF"/>
                </a:solidFill>
              </a:defRPr>
            </a:lvl1pPr>
          </a:lstStyle>
          <a:p>
            <a:pPr lvl="0"/>
            <a:r>
              <a:rPr lang="en-US"/>
              <a:t>Edit Master text styles</a:t>
            </a:r>
          </a:p>
        </p:txBody>
      </p:sp>
      <p:sp>
        <p:nvSpPr>
          <p:cNvPr id="10" name="Footer Placeholder 1"/>
          <p:cNvSpPr>
            <a:spLocks noGrp="1"/>
          </p:cNvSpPr>
          <p:nvPr>
            <p:ph type="ftr" sz="quarter" idx="20"/>
          </p:nvPr>
        </p:nvSpPr>
        <p:spPr/>
        <p:txBody>
          <a:bodyPr/>
          <a:lstStyle>
            <a:lvl1pPr algn="l">
              <a:defRPr sz="800">
                <a:solidFill>
                  <a:srgbClr val="FFFFFF"/>
                </a:solidFill>
              </a:defRPr>
            </a:lvl1pPr>
          </a:lstStyle>
          <a:p>
            <a:pPr>
              <a:defRPr/>
            </a:pPr>
            <a:endParaRPr lang="en-US" dirty="0"/>
          </a:p>
        </p:txBody>
      </p:sp>
      <p:sp>
        <p:nvSpPr>
          <p:cNvPr id="11" name="Date Placeholder 2"/>
          <p:cNvSpPr>
            <a:spLocks noGrp="1"/>
          </p:cNvSpPr>
          <p:nvPr>
            <p:ph type="dt" sz="half" idx="21"/>
          </p:nvPr>
        </p:nvSpPr>
        <p:spPr>
          <a:xfrm>
            <a:off x="903288" y="4760924"/>
            <a:ext cx="2133600" cy="274637"/>
          </a:xfrm>
        </p:spPr>
        <p:txBody>
          <a:bodyPr/>
          <a:lstStyle>
            <a:lvl1pPr algn="l">
              <a:defRPr sz="800">
                <a:solidFill>
                  <a:srgbClr val="FFFFFF"/>
                </a:solidFill>
              </a:defRPr>
            </a:lvl1pPr>
          </a:lstStyle>
          <a:p>
            <a:pPr>
              <a:defRPr/>
            </a:pPr>
            <a:fld id="{37F07C88-F55D-4FAF-AE4E-3B7E82539ADC}" type="datetime1">
              <a:rPr lang="en-US" smtClean="0"/>
              <a:t>4/3/2019</a:t>
            </a:fld>
            <a:endParaRPr lang="en-US" dirty="0"/>
          </a:p>
        </p:txBody>
      </p:sp>
      <p:sp>
        <p:nvSpPr>
          <p:cNvPr id="12" name="Slide Number Placeholder 4"/>
          <p:cNvSpPr>
            <a:spLocks noGrp="1"/>
          </p:cNvSpPr>
          <p:nvPr>
            <p:ph type="sldNum" sz="quarter" idx="22"/>
          </p:nvPr>
        </p:nvSpPr>
        <p:spPr/>
        <p:txBody>
          <a:bodyPr/>
          <a:lstStyle>
            <a:lvl1pPr>
              <a:defRPr>
                <a:solidFill>
                  <a:schemeClr val="bg1"/>
                </a:solidFill>
              </a:defRPr>
            </a:lvl1pPr>
          </a:lstStyle>
          <a:p>
            <a:pPr>
              <a:defRPr/>
            </a:pPr>
            <a:fld id="{78C6F78C-7FD6-1344-993E-5156755CCDD8}" type="slidenum">
              <a:rPr lang="en-US"/>
              <a:pPr>
                <a:defRPr/>
              </a:pPr>
              <a:t>‹#›</a:t>
            </a:fld>
            <a:endParaRPr lang="en-US" dirty="0"/>
          </a:p>
        </p:txBody>
      </p:sp>
      <p:grpSp>
        <p:nvGrpSpPr>
          <p:cNvPr id="2" name="Group 1"/>
          <p:cNvGrpSpPr/>
          <p:nvPr userDrawn="1"/>
        </p:nvGrpSpPr>
        <p:grpSpPr>
          <a:xfrm>
            <a:off x="884239" y="1154114"/>
            <a:ext cx="7832725" cy="3317875"/>
            <a:chOff x="884238" y="1154113"/>
            <a:chExt cx="7832725" cy="3317875"/>
          </a:xfrm>
        </p:grpSpPr>
        <p:cxnSp>
          <p:nvCxnSpPr>
            <p:cNvPr id="13" name="Straight Connector 12"/>
            <p:cNvCxnSpPr/>
            <p:nvPr userDrawn="1"/>
          </p:nvCxnSpPr>
          <p:spPr>
            <a:xfrm>
              <a:off x="904875" y="2789238"/>
              <a:ext cx="7812088" cy="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04875" y="2481263"/>
              <a:ext cx="7812088" cy="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04875" y="4471988"/>
              <a:ext cx="7812088" cy="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4875" y="4162425"/>
              <a:ext cx="7812088" cy="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3651250" y="1169988"/>
              <a:ext cx="0" cy="330200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flipV="1">
              <a:off x="6356350" y="1163638"/>
              <a:ext cx="0" cy="3300412"/>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884238" y="1154113"/>
              <a:ext cx="7812087" cy="0"/>
            </a:xfrm>
            <a:prstGeom prst="line">
              <a:avLst/>
            </a:prstGeom>
            <a:ln w="9525"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889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 heading">
    <p:spTree>
      <p:nvGrpSpPr>
        <p:cNvPr id="1" name=""/>
        <p:cNvGrpSpPr/>
        <p:nvPr/>
      </p:nvGrpSpPr>
      <p:grpSpPr>
        <a:xfrm>
          <a:off x="0" y="0"/>
          <a:ext cx="0" cy="0"/>
          <a:chOff x="0" y="0"/>
          <a:chExt cx="0" cy="0"/>
        </a:xfrm>
      </p:grpSpPr>
      <p:sp>
        <p:nvSpPr>
          <p:cNvPr id="3" name="Footer Placeholder 1"/>
          <p:cNvSpPr>
            <a:spLocks noGrp="1"/>
          </p:cNvSpPr>
          <p:nvPr>
            <p:ph type="ftr" sz="quarter" idx="14"/>
          </p:nvPr>
        </p:nvSpPr>
        <p:spPr/>
        <p:txBody>
          <a:bodyPr/>
          <a:lstStyle>
            <a:lvl1pPr>
              <a:defRPr/>
            </a:lvl1pPr>
          </a:lstStyle>
          <a:p>
            <a:pPr>
              <a:defRPr/>
            </a:pPr>
            <a:endParaRPr lang="en-US" dirty="0"/>
          </a:p>
        </p:txBody>
      </p:sp>
      <p:sp>
        <p:nvSpPr>
          <p:cNvPr id="4" name="Date Placeholder 2"/>
          <p:cNvSpPr>
            <a:spLocks noGrp="1"/>
          </p:cNvSpPr>
          <p:nvPr>
            <p:ph type="dt" sz="half" idx="15"/>
          </p:nvPr>
        </p:nvSpPr>
        <p:spPr/>
        <p:txBody>
          <a:bodyPr/>
          <a:lstStyle>
            <a:lvl1pPr>
              <a:defRPr/>
            </a:lvl1pPr>
          </a:lstStyle>
          <a:p>
            <a:pPr>
              <a:defRPr/>
            </a:pPr>
            <a:fld id="{DC7B7134-DEF9-4CC2-BE1E-588647F4FC48}" type="datetime1">
              <a:rPr lang="en-US" smtClean="0"/>
              <a:t>4/3/2019</a:t>
            </a:fld>
            <a:endParaRPr lang="en-US" dirty="0"/>
          </a:p>
        </p:txBody>
      </p:sp>
      <p:sp>
        <p:nvSpPr>
          <p:cNvPr id="5" name="Slide Number Placeholder 10"/>
          <p:cNvSpPr>
            <a:spLocks noGrp="1"/>
          </p:cNvSpPr>
          <p:nvPr>
            <p:ph type="sldNum" sz="quarter" idx="16"/>
          </p:nvPr>
        </p:nvSpPr>
        <p:spPr/>
        <p:txBody>
          <a:bodyPr/>
          <a:lstStyle>
            <a:lvl1pPr>
              <a:defRPr/>
            </a:lvl1pPr>
          </a:lstStyle>
          <a:p>
            <a:pPr>
              <a:defRPr/>
            </a:pPr>
            <a:fld id="{73129CEE-9610-824A-9239-A6D4C0B1B7E9}" type="slidenum">
              <a:rPr lang="en-US"/>
              <a:pPr>
                <a:defRPr/>
              </a:pPr>
              <a:t>‹#›</a:t>
            </a:fld>
            <a:endParaRPr lang="en-US" dirty="0"/>
          </a:p>
        </p:txBody>
      </p:sp>
      <p:sp>
        <p:nvSpPr>
          <p:cNvPr id="2" name="Title 1"/>
          <p:cNvSpPr>
            <a:spLocks noGrp="1"/>
          </p:cNvSpPr>
          <p:nvPr>
            <p:ph type="title"/>
          </p:nvPr>
        </p:nvSpPr>
        <p:spPr>
          <a:xfrm>
            <a:off x="361122" y="135332"/>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endParaRPr lang="en-US" dirty="0"/>
          </a:p>
        </p:txBody>
      </p:sp>
    </p:spTree>
    <p:extLst>
      <p:ext uri="{BB962C8B-B14F-4D97-AF65-F5344CB8AC3E}">
        <p14:creationId xmlns:p14="http://schemas.microsoft.com/office/powerpoint/2010/main" val="236412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2 txt box">
    <p:spTree>
      <p:nvGrpSpPr>
        <p:cNvPr id="1" name=""/>
        <p:cNvGrpSpPr/>
        <p:nvPr/>
      </p:nvGrpSpPr>
      <p:grpSpPr>
        <a:xfrm>
          <a:off x="0" y="0"/>
          <a:ext cx="0" cy="0"/>
          <a:chOff x="0" y="0"/>
          <a:chExt cx="0" cy="0"/>
        </a:xfrm>
      </p:grpSpPr>
      <p:sp>
        <p:nvSpPr>
          <p:cNvPr id="33" name="Text Placeholder 21"/>
          <p:cNvSpPr>
            <a:spLocks noGrp="1"/>
          </p:cNvSpPr>
          <p:nvPr>
            <p:ph type="body" sz="quarter" idx="16"/>
          </p:nvPr>
        </p:nvSpPr>
        <p:spPr>
          <a:xfrm>
            <a:off x="4659936" y="1152526"/>
            <a:ext cx="3958835" cy="498475"/>
          </a:xfrm>
          <a:solidFill>
            <a:srgbClr val="4FAC43"/>
          </a:solidFill>
        </p:spPr>
        <p:txBody>
          <a:bodyPr lIns="108000" tIns="0" anchor="ctr">
            <a:noAutofit/>
          </a:bodyPr>
          <a:lstStyle>
            <a:lvl1pPr marL="0" indent="0">
              <a:lnSpc>
                <a:spcPts val="1780"/>
              </a:lnSpc>
              <a:spcBef>
                <a:spcPts val="0"/>
              </a:spcBef>
              <a:buNone/>
              <a:defRPr sz="1600">
                <a:solidFill>
                  <a:schemeClr val="bg1"/>
                </a:solidFill>
              </a:defRPr>
            </a:lvl1pPr>
            <a:lvl2pPr marL="457200" indent="0">
              <a:buNone/>
              <a:defRPr/>
            </a:lvl2pPr>
          </a:lstStyle>
          <a:p>
            <a:pPr lvl="0"/>
            <a:r>
              <a:rPr lang="en-US"/>
              <a:t>Edit Master text styles</a:t>
            </a:r>
          </a:p>
        </p:txBody>
      </p:sp>
      <p:sp>
        <p:nvSpPr>
          <p:cNvPr id="9" name="Text Placeholder 8"/>
          <p:cNvSpPr>
            <a:spLocks noGrp="1"/>
          </p:cNvSpPr>
          <p:nvPr>
            <p:ph type="body" sz="quarter" idx="18"/>
          </p:nvPr>
        </p:nvSpPr>
        <p:spPr>
          <a:xfrm>
            <a:off x="4659936" y="1652758"/>
            <a:ext cx="3958835" cy="2881141"/>
          </a:xfrm>
          <a:solidFill>
            <a:schemeClr val="bg1">
              <a:lumMod val="75000"/>
            </a:schemeClr>
          </a:solidFill>
        </p:spPr>
        <p:txBody>
          <a:bodyPr lIns="108000" tIns="108000" rIns="108000"/>
          <a:lstStyle>
            <a:lvl1pPr marL="144000" indent="-144000">
              <a:lnSpc>
                <a:spcPts val="1600"/>
              </a:lnSpc>
              <a:spcBef>
                <a:spcPts val="0"/>
              </a:spcBef>
              <a:spcAft>
                <a:spcPts val="100"/>
              </a:spcAft>
              <a:defRPr sz="1400"/>
            </a:lvl1pPr>
            <a:lvl2pPr marL="298800" indent="-144000">
              <a:lnSpc>
                <a:spcPts val="1600"/>
              </a:lnSpc>
              <a:spcBef>
                <a:spcPts val="0"/>
              </a:spcBef>
              <a:defRPr sz="1200"/>
            </a:lvl2pPr>
            <a:lvl3pPr marL="450000" indent="-144000">
              <a:lnSpc>
                <a:spcPts val="1600"/>
              </a:lnSpc>
              <a:spcBef>
                <a:spcPts val="0"/>
              </a:spcBef>
              <a:defRPr sz="1100"/>
            </a:lvl3pPr>
            <a:lvl4pPr marL="619200" indent="-144000">
              <a:lnSpc>
                <a:spcPts val="1600"/>
              </a:lnSpc>
              <a:spcBef>
                <a:spcPts val="0"/>
              </a:spcBef>
              <a:defRPr sz="1100"/>
            </a:lvl4pPr>
            <a:lvl5pPr marL="792000" indent="-144000">
              <a:lnSpc>
                <a:spcPts val="1600"/>
              </a:lnSpc>
              <a:spcBef>
                <a:spcPts val="0"/>
              </a:spcBef>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21"/>
          <p:cNvSpPr>
            <a:spLocks noGrp="1"/>
          </p:cNvSpPr>
          <p:nvPr>
            <p:ph type="body" sz="quarter" idx="19"/>
          </p:nvPr>
        </p:nvSpPr>
        <p:spPr>
          <a:xfrm>
            <a:off x="474664" y="1152526"/>
            <a:ext cx="3958835" cy="498475"/>
          </a:xfrm>
          <a:solidFill>
            <a:srgbClr val="4FAC43"/>
          </a:solidFill>
        </p:spPr>
        <p:txBody>
          <a:bodyPr lIns="108000" tIns="0" anchor="ctr">
            <a:noAutofit/>
          </a:bodyPr>
          <a:lstStyle>
            <a:lvl1pPr marL="0" indent="0">
              <a:lnSpc>
                <a:spcPts val="1780"/>
              </a:lnSpc>
              <a:spcBef>
                <a:spcPts val="0"/>
              </a:spcBef>
              <a:buNone/>
              <a:defRPr sz="1600">
                <a:solidFill>
                  <a:schemeClr val="bg1"/>
                </a:solidFill>
              </a:defRPr>
            </a:lvl1pPr>
            <a:lvl2pPr marL="457200" indent="0">
              <a:buNone/>
              <a:defRPr/>
            </a:lvl2pPr>
          </a:lstStyle>
          <a:p>
            <a:pPr lvl="0"/>
            <a:r>
              <a:rPr lang="en-US"/>
              <a:t>Edit Master text styles</a:t>
            </a:r>
          </a:p>
        </p:txBody>
      </p:sp>
      <p:sp>
        <p:nvSpPr>
          <p:cNvPr id="38" name="Text Placeholder 8"/>
          <p:cNvSpPr>
            <a:spLocks noGrp="1"/>
          </p:cNvSpPr>
          <p:nvPr>
            <p:ph type="body" sz="quarter" idx="20"/>
          </p:nvPr>
        </p:nvSpPr>
        <p:spPr>
          <a:xfrm>
            <a:off x="474664" y="1652758"/>
            <a:ext cx="3958835" cy="2881141"/>
          </a:xfrm>
          <a:solidFill>
            <a:schemeClr val="bg1">
              <a:lumMod val="75000"/>
            </a:schemeClr>
          </a:solidFill>
        </p:spPr>
        <p:txBody>
          <a:bodyPr lIns="108000" tIns="108000" rIns="108000"/>
          <a:lstStyle>
            <a:lvl1pPr marL="144000" indent="-144000">
              <a:lnSpc>
                <a:spcPts val="1600"/>
              </a:lnSpc>
              <a:spcBef>
                <a:spcPts val="0"/>
              </a:spcBef>
              <a:spcAft>
                <a:spcPts val="100"/>
              </a:spcAft>
              <a:defRPr sz="1400"/>
            </a:lvl1pPr>
            <a:lvl2pPr marL="298800" indent="-144000">
              <a:lnSpc>
                <a:spcPts val="1600"/>
              </a:lnSpc>
              <a:spcBef>
                <a:spcPts val="0"/>
              </a:spcBef>
              <a:defRPr sz="1200"/>
            </a:lvl2pPr>
            <a:lvl3pPr marL="450000" indent="-144000">
              <a:lnSpc>
                <a:spcPts val="1600"/>
              </a:lnSpc>
              <a:spcBef>
                <a:spcPts val="0"/>
              </a:spcBef>
              <a:defRPr sz="1100"/>
            </a:lvl3pPr>
            <a:lvl4pPr marL="619200" indent="-144000">
              <a:lnSpc>
                <a:spcPts val="1600"/>
              </a:lnSpc>
              <a:spcBef>
                <a:spcPts val="0"/>
              </a:spcBef>
              <a:defRPr sz="1100"/>
            </a:lvl4pPr>
            <a:lvl5pPr marL="792000" indent="-144000">
              <a:lnSpc>
                <a:spcPts val="1600"/>
              </a:lnSpc>
              <a:spcBef>
                <a:spcPts val="0"/>
              </a:spcBef>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21"/>
          </p:nvPr>
        </p:nvSpPr>
        <p:spPr/>
        <p:txBody>
          <a:bodyPr/>
          <a:lstStyle>
            <a:lvl1pPr>
              <a:defRPr/>
            </a:lvl1pPr>
          </a:lstStyle>
          <a:p>
            <a:pPr>
              <a:defRPr/>
            </a:pPr>
            <a:endParaRPr lang="en-US" dirty="0"/>
          </a:p>
        </p:txBody>
      </p:sp>
      <p:sp>
        <p:nvSpPr>
          <p:cNvPr id="10" name="Date Placeholder 2"/>
          <p:cNvSpPr>
            <a:spLocks noGrp="1"/>
          </p:cNvSpPr>
          <p:nvPr>
            <p:ph type="dt" sz="half" idx="22"/>
          </p:nvPr>
        </p:nvSpPr>
        <p:spPr/>
        <p:txBody>
          <a:bodyPr/>
          <a:lstStyle>
            <a:lvl1pPr>
              <a:defRPr/>
            </a:lvl1pPr>
          </a:lstStyle>
          <a:p>
            <a:pPr>
              <a:defRPr/>
            </a:pPr>
            <a:fld id="{802E21D8-836A-4E3C-99D6-7803865E2A21}" type="datetime1">
              <a:rPr lang="en-US" smtClean="0"/>
              <a:t>4/3/2019</a:t>
            </a:fld>
            <a:endParaRPr lang="en-US" dirty="0"/>
          </a:p>
        </p:txBody>
      </p:sp>
      <p:sp>
        <p:nvSpPr>
          <p:cNvPr id="11" name="Slide Number Placeholder 10"/>
          <p:cNvSpPr>
            <a:spLocks noGrp="1"/>
          </p:cNvSpPr>
          <p:nvPr>
            <p:ph type="sldNum" sz="quarter" idx="23"/>
          </p:nvPr>
        </p:nvSpPr>
        <p:spPr/>
        <p:txBody>
          <a:bodyPr/>
          <a:lstStyle>
            <a:lvl1pPr>
              <a:defRPr/>
            </a:lvl1pPr>
          </a:lstStyle>
          <a:p>
            <a:pPr>
              <a:defRPr/>
            </a:pPr>
            <a:fld id="{AF65FCDB-D719-CD45-85FF-DF59679126DB}" type="slidenum">
              <a:rPr lang="en-US"/>
              <a:pPr>
                <a:defRPr/>
              </a:pPr>
              <a:t>‹#›</a:t>
            </a:fld>
            <a:endParaRPr lang="en-US" dirty="0"/>
          </a:p>
        </p:txBody>
      </p:sp>
      <p:sp>
        <p:nvSpPr>
          <p:cNvPr id="2" name="Title 1"/>
          <p:cNvSpPr>
            <a:spLocks noGrp="1"/>
          </p:cNvSpPr>
          <p:nvPr>
            <p:ph type="title"/>
          </p:nvPr>
        </p:nvSpPr>
        <p:spPr>
          <a:xfrm>
            <a:off x="360095"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282164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only layout">
    <p:spTree>
      <p:nvGrpSpPr>
        <p:cNvPr id="1" name=""/>
        <p:cNvGrpSpPr/>
        <p:nvPr/>
      </p:nvGrpSpPr>
      <p:grpSpPr>
        <a:xfrm>
          <a:off x="0" y="0"/>
          <a:ext cx="0" cy="0"/>
          <a:chOff x="0" y="0"/>
          <a:chExt cx="0" cy="0"/>
        </a:xfrm>
      </p:grpSpPr>
      <p:sp>
        <p:nvSpPr>
          <p:cNvPr id="9" name="Text Placeholder 8"/>
          <p:cNvSpPr>
            <a:spLocks noGrp="1"/>
          </p:cNvSpPr>
          <p:nvPr>
            <p:ph type="body" sz="quarter" idx="20"/>
          </p:nvPr>
        </p:nvSpPr>
        <p:spPr>
          <a:xfrm>
            <a:off x="333509" y="1219902"/>
            <a:ext cx="7722550" cy="3313998"/>
          </a:xfrm>
          <a:noFill/>
        </p:spPr>
        <p:txBody>
          <a:bodyPr lIns="108000" tIns="108000" rIns="108000"/>
          <a:lstStyle>
            <a:lvl1pPr marL="169863" indent="-169863">
              <a:lnSpc>
                <a:spcPct val="100000"/>
              </a:lnSpc>
              <a:spcBef>
                <a:spcPts val="400"/>
              </a:spcBef>
              <a:spcAft>
                <a:spcPts val="400"/>
              </a:spcAft>
              <a:buFont typeface="Wingdings" pitchFamily="2" charset="2"/>
              <a:buChar char="§"/>
              <a:tabLst/>
              <a:defRPr sz="2000"/>
            </a:lvl1pPr>
            <a:lvl2pPr marL="339725" indent="-169863">
              <a:lnSpc>
                <a:spcPct val="100000"/>
              </a:lnSpc>
              <a:spcBef>
                <a:spcPts val="400"/>
              </a:spcBef>
              <a:spcAft>
                <a:spcPts val="400"/>
              </a:spcAft>
              <a:buFont typeface="Wingdings" pitchFamily="2" charset="2"/>
              <a:buChar char="§"/>
              <a:defRPr sz="1800"/>
            </a:lvl2pPr>
            <a:lvl3pPr marL="517525" indent="-177800">
              <a:lnSpc>
                <a:spcPct val="100000"/>
              </a:lnSpc>
              <a:spcBef>
                <a:spcPts val="400"/>
              </a:spcBef>
              <a:spcAft>
                <a:spcPts val="400"/>
              </a:spcAft>
              <a:buFont typeface="Wingdings" pitchFamily="2" charset="2"/>
              <a:buChar char="§"/>
              <a:defRPr sz="1600"/>
            </a:lvl3pPr>
            <a:lvl4pPr marL="687388" indent="-169863">
              <a:lnSpc>
                <a:spcPct val="100000"/>
              </a:lnSpc>
              <a:spcBef>
                <a:spcPts val="400"/>
              </a:spcBef>
              <a:spcAft>
                <a:spcPts val="400"/>
              </a:spcAft>
              <a:buFont typeface="Wingdings" pitchFamily="2" charset="2"/>
              <a:buChar char="§"/>
              <a:defRPr sz="1400"/>
            </a:lvl4pPr>
            <a:lvl5pPr marL="857250" indent="-169863">
              <a:lnSpc>
                <a:spcPct val="100000"/>
              </a:lnSpc>
              <a:spcBef>
                <a:spcPts val="400"/>
              </a:spcBef>
              <a:spcAft>
                <a:spcPts val="400"/>
              </a:spcAft>
              <a:buFont typeface="Wingdings" pitchFamily="2" charset="2"/>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21"/>
          </p:nvPr>
        </p:nvSpPr>
        <p:spPr>
          <a:xfrm>
            <a:off x="1189038" y="4760924"/>
            <a:ext cx="2895600" cy="274637"/>
          </a:xfrm>
        </p:spPr>
        <p:txBody>
          <a:bodyPr/>
          <a:lstStyle>
            <a:lvl1pPr>
              <a:defRPr/>
            </a:lvl1pPr>
          </a:lstStyle>
          <a:p>
            <a:pPr>
              <a:defRPr/>
            </a:pPr>
            <a:endParaRPr lang="en-US" dirty="0"/>
          </a:p>
        </p:txBody>
      </p:sp>
      <p:sp>
        <p:nvSpPr>
          <p:cNvPr id="12" name="Date Placeholder 2"/>
          <p:cNvSpPr>
            <a:spLocks noGrp="1"/>
          </p:cNvSpPr>
          <p:nvPr>
            <p:ph type="dt" sz="half" idx="22"/>
          </p:nvPr>
        </p:nvSpPr>
        <p:spPr>
          <a:xfrm>
            <a:off x="474663" y="4760924"/>
            <a:ext cx="690562" cy="274637"/>
          </a:xfrm>
        </p:spPr>
        <p:txBody>
          <a:bodyPr/>
          <a:lstStyle>
            <a:lvl1pPr>
              <a:defRPr/>
            </a:lvl1pPr>
          </a:lstStyle>
          <a:p>
            <a:pPr>
              <a:defRPr/>
            </a:pPr>
            <a:fld id="{13486D5E-6732-478A-8D72-49A3EB55F9C6}" type="datetime1">
              <a:rPr lang="en-US" smtClean="0"/>
              <a:t>4/3/2019</a:t>
            </a:fld>
            <a:endParaRPr lang="en-US" dirty="0"/>
          </a:p>
        </p:txBody>
      </p:sp>
      <p:sp>
        <p:nvSpPr>
          <p:cNvPr id="13" name="Slide Number Placeholder 10"/>
          <p:cNvSpPr>
            <a:spLocks noGrp="1"/>
          </p:cNvSpPr>
          <p:nvPr>
            <p:ph type="sldNum" sz="quarter" idx="23"/>
          </p:nvPr>
        </p:nvSpPr>
        <p:spPr>
          <a:xfrm>
            <a:off x="8612199" y="4803775"/>
            <a:ext cx="236537" cy="230188"/>
          </a:xfrm>
        </p:spPr>
        <p:txBody>
          <a:bodyPr/>
          <a:lstStyle>
            <a:lvl1pPr>
              <a:defRPr/>
            </a:lvl1pPr>
          </a:lstStyle>
          <a:p>
            <a:pPr>
              <a:defRPr/>
            </a:pPr>
            <a:fld id="{AF65FCDB-D719-CD45-85FF-DF59679126DB}" type="slidenum">
              <a:rPr lang="en-US"/>
              <a:pPr>
                <a:defRPr/>
              </a:pPr>
              <a:t>‹#›</a:t>
            </a:fld>
            <a:endParaRPr lang="en-US" dirty="0"/>
          </a:p>
        </p:txBody>
      </p:sp>
      <p:sp>
        <p:nvSpPr>
          <p:cNvPr id="2" name="Title 1"/>
          <p:cNvSpPr>
            <a:spLocks noGrp="1"/>
          </p:cNvSpPr>
          <p:nvPr>
            <p:ph type="title"/>
          </p:nvPr>
        </p:nvSpPr>
        <p:spPr>
          <a:xfrm>
            <a:off x="352004"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179044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 subhead - body text">
    <p:spTree>
      <p:nvGrpSpPr>
        <p:cNvPr id="1" name=""/>
        <p:cNvGrpSpPr/>
        <p:nvPr/>
      </p:nvGrpSpPr>
      <p:grpSpPr>
        <a:xfrm>
          <a:off x="0" y="0"/>
          <a:ext cx="0" cy="0"/>
          <a:chOff x="0" y="0"/>
          <a:chExt cx="0" cy="0"/>
        </a:xfrm>
      </p:grpSpPr>
      <p:sp>
        <p:nvSpPr>
          <p:cNvPr id="2" name="Title 1"/>
          <p:cNvSpPr>
            <a:spLocks noGrp="1"/>
          </p:cNvSpPr>
          <p:nvPr>
            <p:ph type="title"/>
          </p:nvPr>
        </p:nvSpPr>
        <p:spPr>
          <a:xfrm>
            <a:off x="360096" y="133547"/>
            <a:ext cx="8229600" cy="65138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
        <p:nvSpPr>
          <p:cNvPr id="9" name="Text Placeholder 8"/>
          <p:cNvSpPr>
            <a:spLocks noGrp="1"/>
          </p:cNvSpPr>
          <p:nvPr>
            <p:ph type="body" sz="quarter" idx="20"/>
          </p:nvPr>
        </p:nvSpPr>
        <p:spPr>
          <a:xfrm>
            <a:off x="341600" y="1219902"/>
            <a:ext cx="7722550" cy="3313998"/>
          </a:xfrm>
          <a:noFill/>
        </p:spPr>
        <p:txBody>
          <a:bodyPr lIns="108000" tIns="108000" rIns="108000"/>
          <a:lstStyle>
            <a:lvl1pPr marL="169863" indent="-169863">
              <a:lnSpc>
                <a:spcPct val="100000"/>
              </a:lnSpc>
              <a:spcBef>
                <a:spcPts val="400"/>
              </a:spcBef>
              <a:spcAft>
                <a:spcPts val="400"/>
              </a:spcAft>
              <a:buFont typeface="Wingdings" pitchFamily="2" charset="2"/>
              <a:buChar char="§"/>
              <a:tabLst/>
              <a:defRPr sz="2000"/>
            </a:lvl1pPr>
            <a:lvl2pPr marL="339725" indent="-169863">
              <a:lnSpc>
                <a:spcPct val="100000"/>
              </a:lnSpc>
              <a:spcBef>
                <a:spcPts val="400"/>
              </a:spcBef>
              <a:spcAft>
                <a:spcPts val="400"/>
              </a:spcAft>
              <a:buFont typeface="Wingdings" pitchFamily="2" charset="2"/>
              <a:buChar char="§"/>
              <a:defRPr sz="1800"/>
            </a:lvl2pPr>
            <a:lvl3pPr marL="517525" indent="-177800">
              <a:lnSpc>
                <a:spcPct val="100000"/>
              </a:lnSpc>
              <a:spcBef>
                <a:spcPts val="400"/>
              </a:spcBef>
              <a:spcAft>
                <a:spcPts val="400"/>
              </a:spcAft>
              <a:buFont typeface="Wingdings" pitchFamily="2" charset="2"/>
              <a:buChar char="§"/>
              <a:defRPr sz="1600"/>
            </a:lvl3pPr>
            <a:lvl4pPr marL="687388" indent="-169863">
              <a:lnSpc>
                <a:spcPct val="100000"/>
              </a:lnSpc>
              <a:spcBef>
                <a:spcPts val="400"/>
              </a:spcBef>
              <a:spcAft>
                <a:spcPts val="400"/>
              </a:spcAft>
              <a:buFont typeface="Wingdings" pitchFamily="2" charset="2"/>
              <a:buChar char="§"/>
              <a:defRPr sz="1400"/>
            </a:lvl4pPr>
            <a:lvl5pPr marL="857250" indent="-169863">
              <a:lnSpc>
                <a:spcPct val="100000"/>
              </a:lnSpc>
              <a:spcBef>
                <a:spcPts val="400"/>
              </a:spcBef>
              <a:spcAft>
                <a:spcPts val="400"/>
              </a:spcAft>
              <a:buFont typeface="Wingdings" pitchFamily="2" charset="2"/>
              <a:buChar cha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21"/>
          </p:nvPr>
        </p:nvSpPr>
        <p:spPr>
          <a:xfrm>
            <a:off x="1190176" y="4760924"/>
            <a:ext cx="2895600" cy="274637"/>
          </a:xfrm>
        </p:spPr>
        <p:txBody>
          <a:bodyPr/>
          <a:lstStyle>
            <a:lvl1pPr>
              <a:defRPr/>
            </a:lvl1pPr>
          </a:lstStyle>
          <a:p>
            <a:pPr>
              <a:defRPr/>
            </a:pPr>
            <a:endParaRPr lang="en-US" dirty="0"/>
          </a:p>
        </p:txBody>
      </p:sp>
      <p:sp>
        <p:nvSpPr>
          <p:cNvPr id="12" name="Date Placeholder 2"/>
          <p:cNvSpPr>
            <a:spLocks noGrp="1"/>
          </p:cNvSpPr>
          <p:nvPr>
            <p:ph type="dt" sz="half" idx="22"/>
          </p:nvPr>
        </p:nvSpPr>
        <p:spPr>
          <a:xfrm>
            <a:off x="475802" y="4760924"/>
            <a:ext cx="690562" cy="274637"/>
          </a:xfrm>
        </p:spPr>
        <p:txBody>
          <a:bodyPr/>
          <a:lstStyle>
            <a:lvl1pPr>
              <a:defRPr/>
            </a:lvl1pPr>
          </a:lstStyle>
          <a:p>
            <a:pPr>
              <a:defRPr/>
            </a:pPr>
            <a:fld id="{A9AD72F4-3565-4918-ACC1-AEEA9A8396FB}" type="datetime1">
              <a:rPr lang="en-US" smtClean="0"/>
              <a:t>4/3/2019</a:t>
            </a:fld>
            <a:endParaRPr lang="en-US" dirty="0"/>
          </a:p>
        </p:txBody>
      </p:sp>
      <p:sp>
        <p:nvSpPr>
          <p:cNvPr id="13" name="Slide Number Placeholder 10"/>
          <p:cNvSpPr>
            <a:spLocks noGrp="1"/>
          </p:cNvSpPr>
          <p:nvPr>
            <p:ph type="sldNum" sz="quarter" idx="23"/>
          </p:nvPr>
        </p:nvSpPr>
        <p:spPr>
          <a:xfrm>
            <a:off x="8612199" y="4803775"/>
            <a:ext cx="236537" cy="230188"/>
          </a:xfrm>
        </p:spPr>
        <p:txBody>
          <a:bodyPr/>
          <a:lstStyle>
            <a:lvl1pPr>
              <a:defRPr/>
            </a:lvl1pPr>
          </a:lstStyle>
          <a:p>
            <a:pPr>
              <a:defRPr/>
            </a:pPr>
            <a:fld id="{AF65FCDB-D719-CD45-85FF-DF59679126DB}" type="slidenum">
              <a:rPr lang="en-US"/>
              <a:pPr>
                <a:defRPr/>
              </a:pPr>
              <a:t>‹#›</a:t>
            </a:fld>
            <a:endParaRPr lang="en-US" dirty="0"/>
          </a:p>
        </p:txBody>
      </p:sp>
      <p:sp>
        <p:nvSpPr>
          <p:cNvPr id="3" name="Text Placeholder 2"/>
          <p:cNvSpPr>
            <a:spLocks noGrp="1"/>
          </p:cNvSpPr>
          <p:nvPr>
            <p:ph type="body" sz="quarter" idx="24"/>
          </p:nvPr>
        </p:nvSpPr>
        <p:spPr>
          <a:xfrm>
            <a:off x="482502" y="533918"/>
            <a:ext cx="7755190" cy="566737"/>
          </a:xfrm>
        </p:spPr>
        <p:txBody>
          <a:bodyPr/>
          <a:lstStyle>
            <a:lvl1pPr marL="0" indent="0">
              <a:buFontTx/>
              <a:buNone/>
              <a:defRPr sz="2400">
                <a:solidFill>
                  <a:srgbClr val="54B948"/>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Tree>
    <p:extLst>
      <p:ext uri="{BB962C8B-B14F-4D97-AF65-F5344CB8AC3E}">
        <p14:creationId xmlns:p14="http://schemas.microsoft.com/office/powerpoint/2010/main" val="83277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x3 column txt box">
    <p:spTree>
      <p:nvGrpSpPr>
        <p:cNvPr id="1" name=""/>
        <p:cNvGrpSpPr/>
        <p:nvPr/>
      </p:nvGrpSpPr>
      <p:grpSpPr>
        <a:xfrm>
          <a:off x="0" y="0"/>
          <a:ext cx="0" cy="0"/>
          <a:chOff x="0" y="0"/>
          <a:chExt cx="0" cy="0"/>
        </a:xfrm>
      </p:grpSpPr>
      <p:sp>
        <p:nvSpPr>
          <p:cNvPr id="12" name="Text Placeholder 21"/>
          <p:cNvSpPr>
            <a:spLocks noGrp="1"/>
          </p:cNvSpPr>
          <p:nvPr>
            <p:ph type="body" sz="quarter" idx="18"/>
          </p:nvPr>
        </p:nvSpPr>
        <p:spPr>
          <a:xfrm>
            <a:off x="6018274" y="1152526"/>
            <a:ext cx="2591794" cy="498475"/>
          </a:xfrm>
          <a:solidFill>
            <a:srgbClr val="4FAC43"/>
          </a:solidFill>
        </p:spPr>
        <p:txBody>
          <a:bodyPr lIns="108000" tIns="0" anchor="ctr">
            <a:noAutofit/>
          </a:bodyPr>
          <a:lstStyle>
            <a:lvl1pPr marL="0" indent="0">
              <a:lnSpc>
                <a:spcPct val="80000"/>
              </a:lnSpc>
              <a:spcBef>
                <a:spcPts val="0"/>
              </a:spcBef>
              <a:buNone/>
              <a:defRPr sz="1600">
                <a:solidFill>
                  <a:schemeClr val="bg1"/>
                </a:solidFill>
              </a:defRPr>
            </a:lvl1pPr>
            <a:lvl2pPr marL="457200" indent="0">
              <a:buNone/>
              <a:defRPr/>
            </a:lvl2pPr>
          </a:lstStyle>
          <a:p>
            <a:pPr lvl="0"/>
            <a:r>
              <a:rPr lang="en-US"/>
              <a:t>Edit Master text styles</a:t>
            </a:r>
          </a:p>
        </p:txBody>
      </p:sp>
      <p:sp>
        <p:nvSpPr>
          <p:cNvPr id="13" name="Text Placeholder 21"/>
          <p:cNvSpPr>
            <a:spLocks noGrp="1"/>
          </p:cNvSpPr>
          <p:nvPr>
            <p:ph type="body" sz="quarter" idx="16"/>
          </p:nvPr>
        </p:nvSpPr>
        <p:spPr>
          <a:xfrm>
            <a:off x="3247875" y="1152526"/>
            <a:ext cx="2591794" cy="498475"/>
          </a:xfrm>
          <a:solidFill>
            <a:srgbClr val="4FAC43"/>
          </a:solidFill>
        </p:spPr>
        <p:txBody>
          <a:bodyPr lIns="108000" tIns="0" anchor="ctr">
            <a:noAutofit/>
          </a:bodyPr>
          <a:lstStyle>
            <a:lvl1pPr marL="0" indent="0">
              <a:lnSpc>
                <a:spcPct val="80000"/>
              </a:lnSpc>
              <a:spcBef>
                <a:spcPts val="0"/>
              </a:spcBef>
              <a:buNone/>
              <a:defRPr sz="1600">
                <a:solidFill>
                  <a:schemeClr val="bg1"/>
                </a:solidFill>
              </a:defRPr>
            </a:lvl1pPr>
            <a:lvl2pPr marL="457200" indent="0">
              <a:buNone/>
              <a:defRPr/>
            </a:lvl2pPr>
          </a:lstStyle>
          <a:p>
            <a:pPr lvl="0"/>
            <a:r>
              <a:rPr lang="en-US"/>
              <a:t>Edit Master text styles</a:t>
            </a:r>
          </a:p>
        </p:txBody>
      </p:sp>
      <p:sp>
        <p:nvSpPr>
          <p:cNvPr id="14" name="Text Placeholder 21"/>
          <p:cNvSpPr>
            <a:spLocks noGrp="1"/>
          </p:cNvSpPr>
          <p:nvPr>
            <p:ph type="body" sz="quarter" idx="14"/>
          </p:nvPr>
        </p:nvSpPr>
        <p:spPr>
          <a:xfrm>
            <a:off x="474708" y="1152526"/>
            <a:ext cx="2591794" cy="498475"/>
          </a:xfrm>
          <a:solidFill>
            <a:srgbClr val="4FAC43"/>
          </a:solidFill>
        </p:spPr>
        <p:txBody>
          <a:bodyPr lIns="108000" tIns="0" anchor="ctr">
            <a:noAutofit/>
          </a:bodyPr>
          <a:lstStyle>
            <a:lvl1pPr marL="0" indent="0">
              <a:lnSpc>
                <a:spcPct val="80000"/>
              </a:lnSpc>
              <a:spcBef>
                <a:spcPts val="0"/>
              </a:spcBef>
              <a:buNone/>
              <a:defRPr sz="1600">
                <a:solidFill>
                  <a:schemeClr val="bg1"/>
                </a:solidFill>
              </a:defRPr>
            </a:lvl1pPr>
            <a:lvl2pPr marL="457200" indent="0">
              <a:buNone/>
              <a:defRPr/>
            </a:lvl2pPr>
          </a:lstStyle>
          <a:p>
            <a:pPr lvl="0"/>
            <a:r>
              <a:rPr lang="en-US"/>
              <a:t>Edit Master text styles</a:t>
            </a:r>
          </a:p>
        </p:txBody>
      </p:sp>
      <p:sp>
        <p:nvSpPr>
          <p:cNvPr id="15" name="Text Placeholder 23"/>
          <p:cNvSpPr>
            <a:spLocks noGrp="1"/>
          </p:cNvSpPr>
          <p:nvPr>
            <p:ph type="body" sz="quarter" idx="19"/>
          </p:nvPr>
        </p:nvSpPr>
        <p:spPr>
          <a:xfrm>
            <a:off x="6018350" y="1650396"/>
            <a:ext cx="2590482" cy="2880000"/>
          </a:xfrm>
          <a:solidFill>
            <a:srgbClr val="BFBFBF"/>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ct val="100000"/>
              </a:lnSpc>
              <a:spcBef>
                <a:spcPts val="400"/>
              </a:spcBef>
              <a:spcAft>
                <a:spcPts val="400"/>
              </a:spcAft>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a:p>
            <a:pPr lvl="2"/>
            <a:r>
              <a:rPr lang="en-US"/>
              <a:t>Third level</a:t>
            </a:r>
          </a:p>
        </p:txBody>
      </p:sp>
      <p:sp>
        <p:nvSpPr>
          <p:cNvPr id="16" name="Text Placeholder 23"/>
          <p:cNvSpPr>
            <a:spLocks noGrp="1"/>
          </p:cNvSpPr>
          <p:nvPr>
            <p:ph type="body" sz="quarter" idx="17"/>
          </p:nvPr>
        </p:nvSpPr>
        <p:spPr>
          <a:xfrm>
            <a:off x="3247952" y="1650396"/>
            <a:ext cx="2590482"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ct val="100000"/>
              </a:lnSpc>
              <a:spcBef>
                <a:spcPts val="400"/>
              </a:spcBef>
              <a:spcAft>
                <a:spcPts val="400"/>
              </a:spcAft>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a:p>
            <a:pPr lvl="2"/>
            <a:r>
              <a:rPr lang="en-US"/>
              <a:t>Third level</a:t>
            </a:r>
          </a:p>
        </p:txBody>
      </p:sp>
      <p:sp>
        <p:nvSpPr>
          <p:cNvPr id="17" name="Text Placeholder 23"/>
          <p:cNvSpPr>
            <a:spLocks noGrp="1"/>
          </p:cNvSpPr>
          <p:nvPr>
            <p:ph type="body" sz="quarter" idx="15"/>
          </p:nvPr>
        </p:nvSpPr>
        <p:spPr>
          <a:xfrm>
            <a:off x="474663" y="1650396"/>
            <a:ext cx="2592620"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450000" indent="0">
              <a:lnSpc>
                <a:spcPct val="100000"/>
              </a:lnSpc>
              <a:spcBef>
                <a:spcPts val="400"/>
              </a:spcBef>
              <a:spcAft>
                <a:spcPts val="400"/>
              </a:spcAft>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a:p>
            <a:pPr lvl="2"/>
            <a:r>
              <a:rPr lang="en-US"/>
              <a:t>Third level</a:t>
            </a:r>
          </a:p>
        </p:txBody>
      </p:sp>
      <p:sp>
        <p:nvSpPr>
          <p:cNvPr id="9" name="Footer Placeholder 1"/>
          <p:cNvSpPr>
            <a:spLocks noGrp="1"/>
          </p:cNvSpPr>
          <p:nvPr>
            <p:ph type="ftr" sz="quarter" idx="20"/>
          </p:nvPr>
        </p:nvSpPr>
        <p:spPr/>
        <p:txBody>
          <a:bodyPr/>
          <a:lstStyle>
            <a:lvl1pPr>
              <a:defRPr/>
            </a:lvl1pPr>
          </a:lstStyle>
          <a:p>
            <a:pPr>
              <a:defRPr/>
            </a:pPr>
            <a:endParaRPr lang="en-US" dirty="0"/>
          </a:p>
        </p:txBody>
      </p:sp>
      <p:sp>
        <p:nvSpPr>
          <p:cNvPr id="10" name="Date Placeholder 2"/>
          <p:cNvSpPr>
            <a:spLocks noGrp="1"/>
          </p:cNvSpPr>
          <p:nvPr>
            <p:ph type="dt" sz="half" idx="21"/>
          </p:nvPr>
        </p:nvSpPr>
        <p:spPr/>
        <p:txBody>
          <a:bodyPr/>
          <a:lstStyle>
            <a:lvl1pPr>
              <a:defRPr/>
            </a:lvl1pPr>
          </a:lstStyle>
          <a:p>
            <a:pPr>
              <a:defRPr/>
            </a:pPr>
            <a:fld id="{3BB88CE8-C6D1-45B6-B2F4-380DD14F569F}" type="datetime1">
              <a:rPr lang="en-US" smtClean="0"/>
              <a:t>4/3/2019</a:t>
            </a:fld>
            <a:endParaRPr lang="en-US" dirty="0"/>
          </a:p>
        </p:txBody>
      </p:sp>
      <p:sp>
        <p:nvSpPr>
          <p:cNvPr id="11" name="Slide Number Placeholder 10"/>
          <p:cNvSpPr>
            <a:spLocks noGrp="1"/>
          </p:cNvSpPr>
          <p:nvPr>
            <p:ph type="sldNum" sz="quarter" idx="22"/>
          </p:nvPr>
        </p:nvSpPr>
        <p:spPr/>
        <p:txBody>
          <a:bodyPr/>
          <a:lstStyle>
            <a:lvl1pPr>
              <a:defRPr/>
            </a:lvl1pPr>
          </a:lstStyle>
          <a:p>
            <a:pPr>
              <a:defRPr/>
            </a:pPr>
            <a:fld id="{0A306102-EC70-614B-8620-8EF22BAD06F4}" type="slidenum">
              <a:rPr lang="en-US"/>
              <a:pPr>
                <a:defRPr/>
              </a:pPr>
              <a:t>‹#›</a:t>
            </a:fld>
            <a:endParaRPr lang="en-US" dirty="0"/>
          </a:p>
        </p:txBody>
      </p:sp>
      <p:sp>
        <p:nvSpPr>
          <p:cNvPr id="2" name="Title 1"/>
          <p:cNvSpPr>
            <a:spLocks noGrp="1"/>
          </p:cNvSpPr>
          <p:nvPr>
            <p:ph type="title"/>
          </p:nvPr>
        </p:nvSpPr>
        <p:spPr>
          <a:xfrm>
            <a:off x="360095"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41530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4 column txt box">
    <p:spTree>
      <p:nvGrpSpPr>
        <p:cNvPr id="1" name=""/>
        <p:cNvGrpSpPr/>
        <p:nvPr/>
      </p:nvGrpSpPr>
      <p:grpSpPr>
        <a:xfrm>
          <a:off x="0" y="0"/>
          <a:ext cx="0" cy="0"/>
          <a:chOff x="0" y="0"/>
          <a:chExt cx="0" cy="0"/>
        </a:xfrm>
      </p:grpSpPr>
      <p:sp>
        <p:nvSpPr>
          <p:cNvPr id="14" name="Text Placeholder 21"/>
          <p:cNvSpPr>
            <a:spLocks noGrp="1"/>
          </p:cNvSpPr>
          <p:nvPr>
            <p:ph type="body" sz="quarter" idx="14"/>
          </p:nvPr>
        </p:nvSpPr>
        <p:spPr>
          <a:xfrm>
            <a:off x="474663" y="1152001"/>
            <a:ext cx="1937532" cy="498475"/>
          </a:xfrm>
          <a:solidFill>
            <a:srgbClr val="4FAC43"/>
          </a:solidFill>
        </p:spPr>
        <p:txBody>
          <a:bodyPr lIns="108000" tIns="0" anchor="ctr">
            <a:noAutofit/>
          </a:bodyPr>
          <a:lstStyle>
            <a:lvl1pPr marL="0" indent="0">
              <a:lnSpc>
                <a:spcPct val="80000"/>
              </a:lnSpc>
              <a:spcBef>
                <a:spcPts val="0"/>
              </a:spcBef>
              <a:spcAft>
                <a:spcPts val="0"/>
              </a:spcAft>
              <a:buNone/>
              <a:defRPr sz="1600" baseline="0">
                <a:solidFill>
                  <a:schemeClr val="bg1"/>
                </a:solidFill>
              </a:defRPr>
            </a:lvl1pPr>
            <a:lvl2pPr marL="457200" indent="0">
              <a:buNone/>
              <a:defRPr/>
            </a:lvl2pPr>
          </a:lstStyle>
          <a:p>
            <a:pPr lvl="0"/>
            <a:r>
              <a:rPr lang="en-US"/>
              <a:t>Edit Master text styles</a:t>
            </a:r>
          </a:p>
        </p:txBody>
      </p:sp>
      <p:sp>
        <p:nvSpPr>
          <p:cNvPr id="17" name="Text Placeholder 23"/>
          <p:cNvSpPr>
            <a:spLocks noGrp="1"/>
          </p:cNvSpPr>
          <p:nvPr>
            <p:ph type="body" sz="quarter" idx="15"/>
          </p:nvPr>
        </p:nvSpPr>
        <p:spPr>
          <a:xfrm>
            <a:off x="474663" y="1642459"/>
            <a:ext cx="1937532"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ts val="1600"/>
              </a:lnSpc>
              <a:spcBef>
                <a:spcPts val="0"/>
              </a:spcBef>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p:txBody>
      </p:sp>
      <p:sp>
        <p:nvSpPr>
          <p:cNvPr id="18" name="Text Placeholder 21"/>
          <p:cNvSpPr>
            <a:spLocks noGrp="1"/>
          </p:cNvSpPr>
          <p:nvPr>
            <p:ph type="body" sz="quarter" idx="16"/>
          </p:nvPr>
        </p:nvSpPr>
        <p:spPr>
          <a:xfrm>
            <a:off x="2558567" y="1152001"/>
            <a:ext cx="1937532" cy="498475"/>
          </a:xfrm>
          <a:solidFill>
            <a:srgbClr val="4FAC43"/>
          </a:solidFill>
        </p:spPr>
        <p:txBody>
          <a:bodyPr lIns="108000" tIns="0" anchor="ctr">
            <a:noAutofit/>
          </a:bodyPr>
          <a:lstStyle>
            <a:lvl1pPr marL="0" indent="0">
              <a:lnSpc>
                <a:spcPct val="80000"/>
              </a:lnSpc>
              <a:spcBef>
                <a:spcPts val="0"/>
              </a:spcBef>
              <a:buNone/>
              <a:defRPr sz="1600" baseline="0">
                <a:solidFill>
                  <a:schemeClr val="bg1"/>
                </a:solidFill>
              </a:defRPr>
            </a:lvl1pPr>
            <a:lvl2pPr marL="457200" indent="0">
              <a:buNone/>
              <a:defRPr/>
            </a:lvl2pPr>
          </a:lstStyle>
          <a:p>
            <a:pPr lvl="0"/>
            <a:r>
              <a:rPr lang="en-US"/>
              <a:t>Edit Master text styles</a:t>
            </a:r>
          </a:p>
        </p:txBody>
      </p:sp>
      <p:sp>
        <p:nvSpPr>
          <p:cNvPr id="19" name="Text Placeholder 23"/>
          <p:cNvSpPr>
            <a:spLocks noGrp="1"/>
          </p:cNvSpPr>
          <p:nvPr>
            <p:ph type="body" sz="quarter" idx="17"/>
          </p:nvPr>
        </p:nvSpPr>
        <p:spPr>
          <a:xfrm>
            <a:off x="2558567" y="1642459"/>
            <a:ext cx="1937532"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ts val="1600"/>
              </a:lnSpc>
              <a:spcBef>
                <a:spcPts val="0"/>
              </a:spcBef>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p:txBody>
      </p:sp>
      <p:sp>
        <p:nvSpPr>
          <p:cNvPr id="20" name="Text Placeholder 21"/>
          <p:cNvSpPr>
            <a:spLocks noGrp="1"/>
          </p:cNvSpPr>
          <p:nvPr>
            <p:ph type="body" sz="quarter" idx="18"/>
          </p:nvPr>
        </p:nvSpPr>
        <p:spPr>
          <a:xfrm>
            <a:off x="4615430" y="1152001"/>
            <a:ext cx="1937532" cy="498475"/>
          </a:xfrm>
          <a:solidFill>
            <a:srgbClr val="4FAC43"/>
          </a:solidFill>
        </p:spPr>
        <p:txBody>
          <a:bodyPr lIns="108000" tIns="0" anchor="ctr">
            <a:noAutofit/>
          </a:bodyPr>
          <a:lstStyle>
            <a:lvl1pPr marL="0" indent="0">
              <a:lnSpc>
                <a:spcPct val="80000"/>
              </a:lnSpc>
              <a:spcBef>
                <a:spcPts val="0"/>
              </a:spcBef>
              <a:buNone/>
              <a:defRPr sz="1600" baseline="0">
                <a:solidFill>
                  <a:schemeClr val="bg1"/>
                </a:solidFill>
              </a:defRPr>
            </a:lvl1pPr>
            <a:lvl2pPr marL="457200" indent="0">
              <a:buNone/>
              <a:defRPr/>
            </a:lvl2pPr>
          </a:lstStyle>
          <a:p>
            <a:pPr lvl="0"/>
            <a:r>
              <a:rPr lang="en-US"/>
              <a:t>Edit Master text styles</a:t>
            </a:r>
          </a:p>
        </p:txBody>
      </p:sp>
      <p:sp>
        <p:nvSpPr>
          <p:cNvPr id="21" name="Text Placeholder 23"/>
          <p:cNvSpPr>
            <a:spLocks noGrp="1"/>
          </p:cNvSpPr>
          <p:nvPr>
            <p:ph type="body" sz="quarter" idx="19"/>
          </p:nvPr>
        </p:nvSpPr>
        <p:spPr>
          <a:xfrm>
            <a:off x="4615430" y="1642459"/>
            <a:ext cx="1937532"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ts val="1600"/>
              </a:lnSpc>
              <a:spcBef>
                <a:spcPts val="0"/>
              </a:spcBef>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p:txBody>
      </p:sp>
      <p:sp>
        <p:nvSpPr>
          <p:cNvPr id="22" name="Text Placeholder 21"/>
          <p:cNvSpPr>
            <a:spLocks noGrp="1"/>
          </p:cNvSpPr>
          <p:nvPr>
            <p:ph type="body" sz="quarter" idx="20"/>
          </p:nvPr>
        </p:nvSpPr>
        <p:spPr>
          <a:xfrm>
            <a:off x="6672290" y="1152001"/>
            <a:ext cx="1937532" cy="498475"/>
          </a:xfrm>
          <a:solidFill>
            <a:srgbClr val="4FAC43"/>
          </a:solidFill>
        </p:spPr>
        <p:txBody>
          <a:bodyPr lIns="108000" tIns="0" anchor="ctr">
            <a:noAutofit/>
          </a:bodyPr>
          <a:lstStyle>
            <a:lvl1pPr marL="0" indent="0">
              <a:lnSpc>
                <a:spcPct val="80000"/>
              </a:lnSpc>
              <a:spcBef>
                <a:spcPts val="0"/>
              </a:spcBef>
              <a:buNone/>
              <a:defRPr sz="1600" baseline="0">
                <a:solidFill>
                  <a:schemeClr val="bg1"/>
                </a:solidFill>
              </a:defRPr>
            </a:lvl1pPr>
            <a:lvl2pPr marL="457200" indent="0">
              <a:buNone/>
              <a:defRPr/>
            </a:lvl2pPr>
          </a:lstStyle>
          <a:p>
            <a:pPr lvl="0"/>
            <a:r>
              <a:rPr lang="en-US"/>
              <a:t>Edit Master text styles</a:t>
            </a:r>
          </a:p>
        </p:txBody>
      </p:sp>
      <p:sp>
        <p:nvSpPr>
          <p:cNvPr id="23" name="Text Placeholder 23"/>
          <p:cNvSpPr>
            <a:spLocks noGrp="1"/>
          </p:cNvSpPr>
          <p:nvPr>
            <p:ph type="body" sz="quarter" idx="21"/>
          </p:nvPr>
        </p:nvSpPr>
        <p:spPr>
          <a:xfrm>
            <a:off x="6672290" y="1642459"/>
            <a:ext cx="1937532" cy="2880000"/>
          </a:xfrm>
          <a:solidFill>
            <a:schemeClr val="bg1">
              <a:lumMod val="75000"/>
            </a:schemeClr>
          </a:solidFill>
        </p:spPr>
        <p:txBody>
          <a:bodyPr lIns="108000" tIns="108000" rIns="108000"/>
          <a:lstStyle>
            <a:lvl1pPr marL="144000" indent="-144000">
              <a:lnSpc>
                <a:spcPct val="100000"/>
              </a:lnSpc>
              <a:spcBef>
                <a:spcPts val="400"/>
              </a:spcBef>
              <a:spcAft>
                <a:spcPts val="400"/>
              </a:spcAft>
              <a:defRPr sz="1400">
                <a:solidFill>
                  <a:schemeClr val="tx1">
                    <a:lumMod val="75000"/>
                    <a:lumOff val="25000"/>
                  </a:schemeClr>
                </a:solidFill>
              </a:defRPr>
            </a:lvl1pPr>
            <a:lvl2pPr marL="298800" indent="-144000">
              <a:lnSpc>
                <a:spcPct val="100000"/>
              </a:lnSpc>
              <a:spcBef>
                <a:spcPts val="400"/>
              </a:spcBef>
              <a:spcAft>
                <a:spcPts val="400"/>
              </a:spcAft>
              <a:defRPr sz="1200">
                <a:solidFill>
                  <a:schemeClr val="tx1">
                    <a:lumMod val="75000"/>
                    <a:lumOff val="25000"/>
                  </a:schemeClr>
                </a:solidFill>
              </a:defRPr>
            </a:lvl2pPr>
            <a:lvl3pPr marL="324000" indent="0">
              <a:lnSpc>
                <a:spcPts val="1600"/>
              </a:lnSpc>
              <a:spcBef>
                <a:spcPts val="0"/>
              </a:spcBef>
              <a:buNone/>
              <a:defRPr lang="en-GB" sz="1100" kern="1200" spc="-30" dirty="0" smtClean="0">
                <a:solidFill>
                  <a:schemeClr val="tx1">
                    <a:lumMod val="75000"/>
                    <a:lumOff val="25000"/>
                  </a:schemeClr>
                </a:solidFill>
                <a:latin typeface="+mn-lt"/>
                <a:ea typeface="+mn-ea"/>
                <a:cs typeface="+mn-cs"/>
              </a:defRPr>
            </a:lvl3pPr>
            <a:lvl4pPr marL="468000" indent="-144000">
              <a:defRPr lang="en-GB" sz="1100" kern="1200" spc="-30" dirty="0" smtClean="0">
                <a:solidFill>
                  <a:schemeClr val="tx1">
                    <a:lumMod val="75000"/>
                    <a:lumOff val="25000"/>
                  </a:schemeClr>
                </a:solidFill>
                <a:latin typeface="+mn-lt"/>
                <a:ea typeface="+mn-ea"/>
                <a:cs typeface="+mn-cs"/>
              </a:defRPr>
            </a:lvl4pPr>
            <a:lvl5pPr marL="468000" indent="-144000">
              <a:defRPr/>
            </a:lvl5pPr>
          </a:lstStyle>
          <a:p>
            <a:pPr lvl="0"/>
            <a:r>
              <a:rPr lang="en-US"/>
              <a:t>Edit Master text styles</a:t>
            </a:r>
          </a:p>
          <a:p>
            <a:pPr lvl="1"/>
            <a:r>
              <a:rPr lang="en-US"/>
              <a:t>Second level</a:t>
            </a:r>
          </a:p>
        </p:txBody>
      </p:sp>
      <p:sp>
        <p:nvSpPr>
          <p:cNvPr id="11" name="Footer Placeholder 1"/>
          <p:cNvSpPr>
            <a:spLocks noGrp="1"/>
          </p:cNvSpPr>
          <p:nvPr>
            <p:ph type="ftr" sz="quarter" idx="22"/>
          </p:nvPr>
        </p:nvSpPr>
        <p:spPr/>
        <p:txBody>
          <a:bodyPr/>
          <a:lstStyle>
            <a:lvl1pPr>
              <a:defRPr/>
            </a:lvl1pPr>
          </a:lstStyle>
          <a:p>
            <a:pPr>
              <a:defRPr/>
            </a:pPr>
            <a:endParaRPr lang="en-US" dirty="0"/>
          </a:p>
        </p:txBody>
      </p:sp>
      <p:sp>
        <p:nvSpPr>
          <p:cNvPr id="12" name="Date Placeholder 2"/>
          <p:cNvSpPr>
            <a:spLocks noGrp="1"/>
          </p:cNvSpPr>
          <p:nvPr>
            <p:ph type="dt" sz="half" idx="23"/>
          </p:nvPr>
        </p:nvSpPr>
        <p:spPr/>
        <p:txBody>
          <a:bodyPr/>
          <a:lstStyle>
            <a:lvl1pPr>
              <a:defRPr/>
            </a:lvl1pPr>
          </a:lstStyle>
          <a:p>
            <a:pPr>
              <a:defRPr/>
            </a:pPr>
            <a:fld id="{475E85D6-4ED5-4D50-BFDC-F8D8551F706B}" type="datetime1">
              <a:rPr lang="en-US" smtClean="0"/>
              <a:t>4/3/2019</a:t>
            </a:fld>
            <a:endParaRPr lang="en-US" dirty="0"/>
          </a:p>
        </p:txBody>
      </p:sp>
      <p:sp>
        <p:nvSpPr>
          <p:cNvPr id="13" name="Slide Number Placeholder 10"/>
          <p:cNvSpPr>
            <a:spLocks noGrp="1"/>
          </p:cNvSpPr>
          <p:nvPr>
            <p:ph type="sldNum" sz="quarter" idx="24"/>
          </p:nvPr>
        </p:nvSpPr>
        <p:spPr/>
        <p:txBody>
          <a:bodyPr/>
          <a:lstStyle>
            <a:lvl1pPr>
              <a:defRPr/>
            </a:lvl1pPr>
          </a:lstStyle>
          <a:p>
            <a:pPr>
              <a:defRPr/>
            </a:pPr>
            <a:fld id="{9F3D4E8A-052C-744C-86EF-ABDEDE0B7EB4}" type="slidenum">
              <a:rPr lang="en-US"/>
              <a:pPr>
                <a:defRPr/>
              </a:pPr>
              <a:t>‹#›</a:t>
            </a:fld>
            <a:endParaRPr lang="en-US" dirty="0"/>
          </a:p>
        </p:txBody>
      </p:sp>
      <p:sp>
        <p:nvSpPr>
          <p:cNvPr id="2" name="Title 1"/>
          <p:cNvSpPr>
            <a:spLocks noGrp="1"/>
          </p:cNvSpPr>
          <p:nvPr>
            <p:ph type="title"/>
          </p:nvPr>
        </p:nvSpPr>
        <p:spPr>
          <a:xfrm>
            <a:off x="352004" y="133547"/>
            <a:ext cx="8229600" cy="857250"/>
          </a:xfrm>
          <a:prstGeom prst="rect">
            <a:avLst/>
          </a:prstGeom>
        </p:spPr>
        <p:txBody>
          <a:bodyPr lIns="91440" tIns="45720" rIns="91440" bIns="45720"/>
          <a:lstStyle>
            <a:lvl1pPr>
              <a:defRPr sz="3200">
                <a:solidFill>
                  <a:srgbClr val="404040"/>
                </a:solidFill>
              </a:defRPr>
            </a:lvl1pPr>
          </a:lstStyle>
          <a:p>
            <a:r>
              <a:rPr lang="en-US"/>
              <a:t>Click to edit Master title style</a:t>
            </a:r>
          </a:p>
        </p:txBody>
      </p:sp>
    </p:spTree>
    <p:extLst>
      <p:ext uri="{BB962C8B-B14F-4D97-AF65-F5344CB8AC3E}">
        <p14:creationId xmlns:p14="http://schemas.microsoft.com/office/powerpoint/2010/main" val="400256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1189038" y="4760924"/>
            <a:ext cx="2895600" cy="274637"/>
          </a:xfrm>
          <a:prstGeom prst="rect">
            <a:avLst/>
          </a:prstGeom>
        </p:spPr>
        <p:txBody>
          <a:bodyPr vert="horz" lIns="0" tIns="45720" rIns="91440" bIns="45720" rtlCol="0" anchor="ctr"/>
          <a:lstStyle>
            <a:lvl1pPr algn="l" fontAlgn="auto">
              <a:spcBef>
                <a:spcPts val="0"/>
              </a:spcBef>
              <a:spcAft>
                <a:spcPts val="0"/>
              </a:spcAft>
              <a:defRPr sz="800">
                <a:solidFill>
                  <a:schemeClr val="tx1">
                    <a:tint val="75000"/>
                  </a:schemeClr>
                </a:solidFill>
                <a:latin typeface="+mn-lt"/>
                <a:ea typeface="+mn-ea"/>
                <a:cs typeface="+mn-cs"/>
              </a:defRPr>
            </a:lvl1pPr>
          </a:lstStyle>
          <a:p>
            <a:pPr>
              <a:defRPr/>
            </a:pPr>
            <a:r>
              <a:rPr lang="en-US" dirty="0"/>
              <a:t>NCR Confidential</a:t>
            </a:r>
          </a:p>
        </p:txBody>
      </p:sp>
      <p:sp>
        <p:nvSpPr>
          <p:cNvPr id="3" name="Date Placeholder 2"/>
          <p:cNvSpPr>
            <a:spLocks noGrp="1"/>
          </p:cNvSpPr>
          <p:nvPr>
            <p:ph type="dt" sz="half" idx="2"/>
          </p:nvPr>
        </p:nvSpPr>
        <p:spPr>
          <a:xfrm>
            <a:off x="474663" y="4760924"/>
            <a:ext cx="690562" cy="274637"/>
          </a:xfrm>
          <a:prstGeom prst="rect">
            <a:avLst/>
          </a:prstGeom>
        </p:spPr>
        <p:txBody>
          <a:bodyPr vert="horz" lIns="0" tIns="45720" rIns="91440" bIns="45720" rtlCol="0" anchor="ctr"/>
          <a:lstStyle>
            <a:lvl1pPr algn="l" fontAlgn="auto">
              <a:spcBef>
                <a:spcPts val="0"/>
              </a:spcBef>
              <a:spcAft>
                <a:spcPts val="0"/>
              </a:spcAft>
              <a:defRPr sz="800">
                <a:solidFill>
                  <a:schemeClr val="tx2"/>
                </a:solidFill>
                <a:latin typeface="+mn-lt"/>
                <a:ea typeface="+mn-ea"/>
                <a:cs typeface="+mn-cs"/>
              </a:defRPr>
            </a:lvl1pPr>
          </a:lstStyle>
          <a:p>
            <a:pPr>
              <a:defRPr/>
            </a:pPr>
            <a:fld id="{CBE5761F-B4CA-4BD7-8902-27B61AEAA396}" type="datetime1">
              <a:rPr lang="en-US" smtClean="0"/>
              <a:t>4/3/2019</a:t>
            </a:fld>
            <a:endParaRPr lang="en-US" dirty="0"/>
          </a:p>
        </p:txBody>
      </p:sp>
      <p:sp>
        <p:nvSpPr>
          <p:cNvPr id="1028" name="TextBox 13"/>
          <p:cNvSpPr txBox="1">
            <a:spLocks noChangeArrowheads="1"/>
          </p:cNvSpPr>
          <p:nvPr/>
        </p:nvSpPr>
        <p:spPr bwMode="auto">
          <a:xfrm>
            <a:off x="2139951" y="-1412875"/>
            <a:ext cx="2974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dirty="0"/>
          </a:p>
        </p:txBody>
      </p:sp>
      <p:sp>
        <p:nvSpPr>
          <p:cNvPr id="11" name="Slide Number Placeholder 10"/>
          <p:cNvSpPr>
            <a:spLocks noGrp="1"/>
          </p:cNvSpPr>
          <p:nvPr>
            <p:ph type="sldNum" sz="quarter" idx="4"/>
          </p:nvPr>
        </p:nvSpPr>
        <p:spPr>
          <a:xfrm>
            <a:off x="8612199" y="4803775"/>
            <a:ext cx="236537" cy="230188"/>
          </a:xfrm>
          <a:prstGeom prst="rect">
            <a:avLst/>
          </a:prstGeom>
        </p:spPr>
        <p:txBody>
          <a:bodyPr vert="horz" lIns="0" tIns="61200" rIns="0" bIns="0" rtlCol="0" anchor="t" anchorCtr="0"/>
          <a:lstStyle>
            <a:lvl1pPr algn="ctr" fontAlgn="auto">
              <a:spcBef>
                <a:spcPts val="0"/>
              </a:spcBef>
              <a:spcAft>
                <a:spcPts val="0"/>
              </a:spcAft>
              <a:defRPr sz="800">
                <a:solidFill>
                  <a:schemeClr val="tx2"/>
                </a:solidFill>
                <a:latin typeface="+mn-lt"/>
                <a:ea typeface="+mn-ea"/>
                <a:cs typeface="+mn-cs"/>
              </a:defRPr>
            </a:lvl1pPr>
          </a:lstStyle>
          <a:p>
            <a:pPr>
              <a:defRPr/>
            </a:pPr>
            <a:fld id="{84DCB2BA-4BCB-CF43-ABD4-1009447527EC}" type="slidenum">
              <a:rPr lang="en-US" smtClean="0"/>
              <a:pPr>
                <a:defRPr/>
              </a:pPr>
              <a:t>‹#›</a:t>
            </a:fld>
            <a:endParaRPr lang="en-US" dirty="0"/>
          </a:p>
        </p:txBody>
      </p:sp>
      <p:sp>
        <p:nvSpPr>
          <p:cNvPr id="6" name="Text Placeholder 5"/>
          <p:cNvSpPr>
            <a:spLocks noGrp="1"/>
          </p:cNvSpPr>
          <p:nvPr>
            <p:ph type="body" idx="1"/>
          </p:nvPr>
        </p:nvSpPr>
        <p:spPr>
          <a:xfrm>
            <a:off x="474663" y="106561"/>
            <a:ext cx="8229600" cy="3394075"/>
          </a:xfrm>
          <a:prstGeom prst="rect">
            <a:avLst/>
          </a:prstGeom>
        </p:spPr>
        <p:txBody>
          <a:bodyPr vert="horz" lIns="0" tIns="9144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1" name="Picture 3" descr="GreenRibbon2.PNG"/>
          <p:cNvPicPr>
            <a:picLocks noChangeAspect="1"/>
          </p:cNvPicPr>
          <p:nvPr/>
        </p:nvPicPr>
        <p:blipFill rotWithShape="1">
          <a:blip r:embed="rId24" cstate="email">
            <a:extLst>
              <a:ext uri="{28A0092B-C50C-407E-A947-70E740481C1C}">
                <a14:useLocalDpi xmlns:a14="http://schemas.microsoft.com/office/drawing/2010/main"/>
              </a:ext>
            </a:extLst>
          </a:blip>
          <a:srcRect l="50000"/>
          <a:stretch/>
        </p:blipFill>
        <p:spPr bwMode="auto">
          <a:xfrm>
            <a:off x="0" y="0"/>
            <a:ext cx="2524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22" r:id="rId4"/>
    <p:sldLayoutId id="2147483723" r:id="rId5"/>
    <p:sldLayoutId id="2147483740" r:id="rId6"/>
    <p:sldLayoutId id="2147483741" r:id="rId7"/>
    <p:sldLayoutId id="2147483724" r:id="rId8"/>
    <p:sldLayoutId id="2147483725" r:id="rId9"/>
    <p:sldLayoutId id="2147483726" r:id="rId10"/>
    <p:sldLayoutId id="2147483727" r:id="rId11"/>
    <p:sldLayoutId id="2147483728" r:id="rId12"/>
    <p:sldLayoutId id="2147483742" r:id="rId13"/>
    <p:sldLayoutId id="2147483734" r:id="rId14"/>
    <p:sldLayoutId id="2147483735" r:id="rId15"/>
    <p:sldLayoutId id="2147483736" r:id="rId16"/>
    <p:sldLayoutId id="2147483729" r:id="rId17"/>
    <p:sldLayoutId id="2147483730" r:id="rId18"/>
    <p:sldLayoutId id="2147483737" r:id="rId19"/>
    <p:sldLayoutId id="2147483738" r:id="rId20"/>
    <p:sldLayoutId id="2147483739" r:id="rId21"/>
    <p:sldLayoutId id="2147484515" r:id="rId22"/>
  </p:sldLayoutIdLst>
  <p:hf hdr="0"/>
  <p:txStyles>
    <p:titleStyle>
      <a:lvl1pPr algn="l" defTabSz="457200" rtl="0" eaLnBrk="1" fontAlgn="base" hangingPunct="1">
        <a:spcBef>
          <a:spcPct val="0"/>
        </a:spcBef>
        <a:spcAft>
          <a:spcPct val="0"/>
        </a:spcAft>
        <a:defRPr sz="4400" kern="1200">
          <a:solidFill>
            <a:schemeClr val="tx1"/>
          </a:solidFill>
          <a:latin typeface="Arial"/>
          <a:ea typeface="ＭＳ Ｐゴシック" charset="0"/>
          <a:cs typeface="Arial"/>
        </a:defRPr>
      </a:lvl1pPr>
      <a:lvl2pPr algn="l" defTabSz="457200" rtl="0" eaLnBrk="1" fontAlgn="base" hangingPunct="1">
        <a:spcBef>
          <a:spcPct val="0"/>
        </a:spcBef>
        <a:spcAft>
          <a:spcPct val="0"/>
        </a:spcAft>
        <a:defRPr sz="4400">
          <a:solidFill>
            <a:schemeClr val="tx1"/>
          </a:solidFill>
          <a:latin typeface="Arial" charset="0"/>
          <a:ea typeface="ＭＳ Ｐゴシック" charset="0"/>
        </a:defRPr>
      </a:lvl2pPr>
      <a:lvl3pPr algn="l" defTabSz="457200" rtl="0" eaLnBrk="1" fontAlgn="base" hangingPunct="1">
        <a:spcBef>
          <a:spcPct val="0"/>
        </a:spcBef>
        <a:spcAft>
          <a:spcPct val="0"/>
        </a:spcAft>
        <a:defRPr sz="4400">
          <a:solidFill>
            <a:schemeClr val="tx1"/>
          </a:solidFill>
          <a:latin typeface="Arial" charset="0"/>
          <a:ea typeface="ＭＳ Ｐゴシック" charset="0"/>
        </a:defRPr>
      </a:lvl3pPr>
      <a:lvl4pPr algn="l" defTabSz="457200" rtl="0" eaLnBrk="1" fontAlgn="base" hangingPunct="1">
        <a:spcBef>
          <a:spcPct val="0"/>
        </a:spcBef>
        <a:spcAft>
          <a:spcPct val="0"/>
        </a:spcAft>
        <a:defRPr sz="4400">
          <a:solidFill>
            <a:schemeClr val="tx1"/>
          </a:solidFill>
          <a:latin typeface="Arial" charset="0"/>
          <a:ea typeface="ＭＳ Ｐゴシック" charset="0"/>
        </a:defRPr>
      </a:lvl4pPr>
      <a:lvl5pPr algn="l" defTabSz="457200" rtl="0" eaLnBrk="1" fontAlgn="base" hangingPunct="1">
        <a:spcBef>
          <a:spcPct val="0"/>
        </a:spcBef>
        <a:spcAft>
          <a:spcPct val="0"/>
        </a:spcAft>
        <a:defRPr sz="4400">
          <a:solidFill>
            <a:schemeClr val="tx1"/>
          </a:solidFill>
          <a:latin typeface="Arial" charset="0"/>
          <a:ea typeface="ＭＳ Ｐゴシック" charset="0"/>
        </a:defRPr>
      </a:lvl5pPr>
      <a:lvl6pPr marL="457200" algn="l" defTabSz="457200" rtl="0" eaLnBrk="1" fontAlgn="base" hangingPunct="1">
        <a:spcBef>
          <a:spcPct val="0"/>
        </a:spcBef>
        <a:spcAft>
          <a:spcPct val="0"/>
        </a:spcAft>
        <a:defRPr sz="4400">
          <a:solidFill>
            <a:schemeClr val="tx1"/>
          </a:solidFill>
          <a:latin typeface="Arial" charset="0"/>
          <a:ea typeface="ＭＳ Ｐゴシック" charset="0"/>
        </a:defRPr>
      </a:lvl6pPr>
      <a:lvl7pPr marL="914400" algn="l" defTabSz="457200" rtl="0" eaLnBrk="1" fontAlgn="base" hangingPunct="1">
        <a:spcBef>
          <a:spcPct val="0"/>
        </a:spcBef>
        <a:spcAft>
          <a:spcPct val="0"/>
        </a:spcAft>
        <a:defRPr sz="4400">
          <a:solidFill>
            <a:schemeClr val="tx1"/>
          </a:solidFill>
          <a:latin typeface="Arial" charset="0"/>
          <a:ea typeface="ＭＳ Ｐゴシック" charset="0"/>
        </a:defRPr>
      </a:lvl7pPr>
      <a:lvl8pPr marL="1371600" algn="l" defTabSz="457200" rtl="0" eaLnBrk="1" fontAlgn="base" hangingPunct="1">
        <a:spcBef>
          <a:spcPct val="0"/>
        </a:spcBef>
        <a:spcAft>
          <a:spcPct val="0"/>
        </a:spcAft>
        <a:defRPr sz="4400">
          <a:solidFill>
            <a:schemeClr val="tx1"/>
          </a:solidFill>
          <a:latin typeface="Arial" charset="0"/>
          <a:ea typeface="ＭＳ Ｐゴシック" charset="0"/>
        </a:defRPr>
      </a:lvl8pPr>
      <a:lvl9pPr marL="1828800" algn="l" defTabSz="457200" rtl="0" eaLnBrk="1" fontAlgn="base" hangingPunct="1">
        <a:spcBef>
          <a:spcPct val="0"/>
        </a:spcBef>
        <a:spcAft>
          <a:spcPct val="0"/>
        </a:spcAft>
        <a:defRPr sz="4400">
          <a:solidFill>
            <a:schemeClr val="tx1"/>
          </a:solidFill>
          <a:latin typeface="Arial" charset="0"/>
          <a:ea typeface="ＭＳ Ｐゴシック" charset="0"/>
        </a:defRPr>
      </a:lvl9pPr>
    </p:titleStyle>
    <p:bodyStyle>
      <a:lvl1pPr marL="342900" indent="-342900" algn="l" defTabSz="457200" rtl="0" eaLnBrk="1" fontAlgn="base" hangingPunct="1">
        <a:lnSpc>
          <a:spcPct val="100000"/>
        </a:lnSpc>
        <a:spcBef>
          <a:spcPts val="400"/>
        </a:spcBef>
        <a:spcAft>
          <a:spcPts val="400"/>
        </a:spcAft>
        <a:buClr>
          <a:srgbClr val="54B948"/>
        </a:buClr>
        <a:buSzPct val="100000"/>
        <a:buFont typeface="Wingdings" pitchFamily="2" charset="2"/>
        <a:buChar char="§"/>
        <a:defRPr sz="3200" kern="1200" spc="-30">
          <a:solidFill>
            <a:srgbClr val="404040"/>
          </a:solidFill>
          <a:latin typeface="+mn-lt"/>
          <a:ea typeface="ＭＳ Ｐゴシック" charset="0"/>
          <a:cs typeface="ＭＳ Ｐゴシック" charset="0"/>
        </a:defRPr>
      </a:lvl1pPr>
      <a:lvl2pPr marL="742950" indent="-285750" algn="l" defTabSz="457200" rtl="0" eaLnBrk="1" fontAlgn="base" hangingPunct="1">
        <a:lnSpc>
          <a:spcPct val="100000"/>
        </a:lnSpc>
        <a:spcBef>
          <a:spcPts val="400"/>
        </a:spcBef>
        <a:spcAft>
          <a:spcPts val="400"/>
        </a:spcAft>
        <a:buClr>
          <a:srgbClr val="54B948"/>
        </a:buClr>
        <a:buSzPct val="100000"/>
        <a:buFont typeface="Wingdings" pitchFamily="2" charset="2"/>
        <a:buChar char="§"/>
        <a:defRPr sz="2000" kern="1200" spc="-30">
          <a:solidFill>
            <a:srgbClr val="404040"/>
          </a:solidFill>
          <a:latin typeface="+mn-lt"/>
          <a:ea typeface="ＭＳ Ｐゴシック" charset="0"/>
          <a:cs typeface="+mn-cs"/>
        </a:defRPr>
      </a:lvl2pPr>
      <a:lvl3pPr marL="1143000" indent="-228600" algn="l" defTabSz="457200" rtl="0" eaLnBrk="1" fontAlgn="base" hangingPunct="1">
        <a:lnSpc>
          <a:spcPct val="100000"/>
        </a:lnSpc>
        <a:spcBef>
          <a:spcPts val="400"/>
        </a:spcBef>
        <a:spcAft>
          <a:spcPts val="400"/>
        </a:spcAft>
        <a:buClr>
          <a:srgbClr val="54B948"/>
        </a:buClr>
        <a:buSzPct val="100000"/>
        <a:buFont typeface="Wingdings" pitchFamily="2" charset="2"/>
        <a:buChar char="§"/>
        <a:defRPr kern="1200" spc="-30">
          <a:solidFill>
            <a:srgbClr val="404040"/>
          </a:solidFill>
          <a:latin typeface="+mn-lt"/>
          <a:ea typeface="ＭＳ Ｐゴシック" charset="0"/>
          <a:cs typeface="+mn-cs"/>
        </a:defRPr>
      </a:lvl3pPr>
      <a:lvl4pPr marL="1600200" indent="-228600" algn="l" defTabSz="457200" rtl="0" eaLnBrk="1" fontAlgn="base" hangingPunct="1">
        <a:lnSpc>
          <a:spcPct val="100000"/>
        </a:lnSpc>
        <a:spcBef>
          <a:spcPts val="400"/>
        </a:spcBef>
        <a:spcAft>
          <a:spcPts val="400"/>
        </a:spcAft>
        <a:buClr>
          <a:srgbClr val="54B948"/>
        </a:buClr>
        <a:buSzPct val="100000"/>
        <a:buFont typeface="Wingdings" pitchFamily="2" charset="2"/>
        <a:buChar char="§"/>
        <a:defRPr sz="1600" kern="1200" spc="-30">
          <a:solidFill>
            <a:srgbClr val="404040"/>
          </a:solidFill>
          <a:latin typeface="+mn-lt"/>
          <a:ea typeface="ＭＳ Ｐゴシック" charset="0"/>
          <a:cs typeface="+mn-cs"/>
        </a:defRPr>
      </a:lvl4pPr>
      <a:lvl5pPr marL="2057400" indent="-228600" algn="l" defTabSz="457200" rtl="0" eaLnBrk="1" fontAlgn="base" hangingPunct="1">
        <a:lnSpc>
          <a:spcPct val="100000"/>
        </a:lnSpc>
        <a:spcBef>
          <a:spcPts val="400"/>
        </a:spcBef>
        <a:spcAft>
          <a:spcPts val="400"/>
        </a:spcAft>
        <a:buClr>
          <a:srgbClr val="54B948"/>
        </a:buClr>
        <a:buSzPct val="100000"/>
        <a:buFont typeface="Wingdings" pitchFamily="2" charset="2"/>
        <a:buChar char="§"/>
        <a:defRPr sz="1400" kern="1200" spc="-30">
          <a:solidFill>
            <a:srgbClr val="404040"/>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590" y="168275"/>
            <a:ext cx="8229203" cy="857250"/>
          </a:xfrm>
          <a:prstGeom prst="rect">
            <a:avLst/>
          </a:prstGeom>
          <a:noFill/>
          <a:ln w="9525">
            <a:noFill/>
            <a:miter lim="800000"/>
            <a:headEnd/>
            <a:tailEnd/>
          </a:ln>
        </p:spPr>
        <p:txBody>
          <a:bodyPr vert="horz" wrap="square" lIns="80384" tIns="40254" rIns="80384" bIns="40254" numCol="1" anchor="b" anchorCtr="0" compatLnSpc="1">
            <a:prstTxWarp prst="textNoShape">
              <a:avLst/>
            </a:prstTxWarp>
          </a:bodyPr>
          <a:lstStyle/>
          <a:p>
            <a:pPr lvl="0" algn="l" defTabSz="80422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641" y="1057672"/>
            <a:ext cx="8229203" cy="3394274"/>
          </a:xfrm>
          <a:prstGeom prst="rect">
            <a:avLst/>
          </a:prstGeom>
        </p:spPr>
        <p:txBody>
          <a:bodyPr vert="horz" lIns="56271" tIns="28081" rIns="56271" bIns="280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269480"/>
      </p:ext>
    </p:extLst>
  </p:cSld>
  <p:clrMap bg1="lt1" tx1="dk1" bg2="lt2" tx2="dk2" accent1="accent1" accent2="accent2" accent3="accent3" accent4="accent4" accent5="accent5" accent6="accent6" hlink="hlink" folHlink="folHlink"/>
  <p:txStyles>
    <p:titleStyle>
      <a:lvl1pPr algn="ctr" defTabSz="562876"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1076" indent="-211076" algn="l" defTabSz="562876"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57346" indent="-175896" algn="l" defTabSz="562876" rtl="0" eaLnBrk="1" latinLnBrk="0" hangingPunct="1">
        <a:spcBef>
          <a:spcPct val="20000"/>
        </a:spcBef>
        <a:buClr>
          <a:srgbClr val="54B948"/>
        </a:buClr>
        <a:buFont typeface="Arial" pitchFamily="34" charset="0"/>
        <a:buChar char="•"/>
        <a:defRPr sz="1600" b="1" kern="1200">
          <a:solidFill>
            <a:schemeClr val="tx1"/>
          </a:solidFill>
          <a:effectLst/>
          <a:latin typeface="+mn-lt"/>
          <a:ea typeface="+mn-ea"/>
          <a:cs typeface="+mn-cs"/>
        </a:defRPr>
      </a:lvl2pPr>
      <a:lvl3pPr marL="703572" indent="-140717" algn="l" defTabSz="562876"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985019" indent="-140717" algn="l" defTabSz="562876"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66469" indent="-140717" algn="l" defTabSz="562876"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47890"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29314"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10756"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392192"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62876" rtl="0" eaLnBrk="1" latinLnBrk="0" hangingPunct="1">
        <a:defRPr sz="1100" kern="1200">
          <a:solidFill>
            <a:schemeClr val="tx1"/>
          </a:solidFill>
          <a:latin typeface="+mn-lt"/>
          <a:ea typeface="+mn-ea"/>
          <a:cs typeface="+mn-cs"/>
        </a:defRPr>
      </a:lvl1pPr>
      <a:lvl2pPr marL="281436" algn="l" defTabSz="562876" rtl="0" eaLnBrk="1" latinLnBrk="0" hangingPunct="1">
        <a:defRPr sz="1100" kern="1200">
          <a:solidFill>
            <a:schemeClr val="tx1"/>
          </a:solidFill>
          <a:latin typeface="+mn-lt"/>
          <a:ea typeface="+mn-ea"/>
          <a:cs typeface="+mn-cs"/>
        </a:defRPr>
      </a:lvl2pPr>
      <a:lvl3pPr marL="562876" algn="l" defTabSz="562876" rtl="0" eaLnBrk="1" latinLnBrk="0" hangingPunct="1">
        <a:defRPr sz="1100" kern="1200">
          <a:solidFill>
            <a:schemeClr val="tx1"/>
          </a:solidFill>
          <a:latin typeface="+mn-lt"/>
          <a:ea typeface="+mn-ea"/>
          <a:cs typeface="+mn-cs"/>
        </a:defRPr>
      </a:lvl3pPr>
      <a:lvl4pPr marL="844316" algn="l" defTabSz="562876" rtl="0" eaLnBrk="1" latinLnBrk="0" hangingPunct="1">
        <a:defRPr sz="1100" kern="1200">
          <a:solidFill>
            <a:schemeClr val="tx1"/>
          </a:solidFill>
          <a:latin typeface="+mn-lt"/>
          <a:ea typeface="+mn-ea"/>
          <a:cs typeface="+mn-cs"/>
        </a:defRPr>
      </a:lvl4pPr>
      <a:lvl5pPr marL="1125742" algn="l" defTabSz="562876" rtl="0" eaLnBrk="1" latinLnBrk="0" hangingPunct="1">
        <a:defRPr sz="1100" kern="1200">
          <a:solidFill>
            <a:schemeClr val="tx1"/>
          </a:solidFill>
          <a:latin typeface="+mn-lt"/>
          <a:ea typeface="+mn-ea"/>
          <a:cs typeface="+mn-cs"/>
        </a:defRPr>
      </a:lvl5pPr>
      <a:lvl6pPr marL="1407143" algn="l" defTabSz="562876" rtl="0" eaLnBrk="1" latinLnBrk="0" hangingPunct="1">
        <a:defRPr sz="1100" kern="1200">
          <a:solidFill>
            <a:schemeClr val="tx1"/>
          </a:solidFill>
          <a:latin typeface="+mn-lt"/>
          <a:ea typeface="+mn-ea"/>
          <a:cs typeface="+mn-cs"/>
        </a:defRPr>
      </a:lvl6pPr>
      <a:lvl7pPr marL="1688629" algn="l" defTabSz="562876" rtl="0" eaLnBrk="1" latinLnBrk="0" hangingPunct="1">
        <a:defRPr sz="1100" kern="1200">
          <a:solidFill>
            <a:schemeClr val="tx1"/>
          </a:solidFill>
          <a:latin typeface="+mn-lt"/>
          <a:ea typeface="+mn-ea"/>
          <a:cs typeface="+mn-cs"/>
        </a:defRPr>
      </a:lvl7pPr>
      <a:lvl8pPr marL="1970034" algn="l" defTabSz="562876" rtl="0" eaLnBrk="1" latinLnBrk="0" hangingPunct="1">
        <a:defRPr sz="1100" kern="1200">
          <a:solidFill>
            <a:schemeClr val="tx1"/>
          </a:solidFill>
          <a:latin typeface="+mn-lt"/>
          <a:ea typeface="+mn-ea"/>
          <a:cs typeface="+mn-cs"/>
        </a:defRPr>
      </a:lvl8pPr>
      <a:lvl9pPr marL="2251474" algn="l" defTabSz="562876" rtl="0" eaLnBrk="1" latinLnBrk="0" hangingPunct="1">
        <a:defRPr sz="1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588" y="168275"/>
            <a:ext cx="8229203" cy="857250"/>
          </a:xfrm>
          <a:prstGeom prst="rect">
            <a:avLst/>
          </a:prstGeom>
          <a:noFill/>
          <a:ln w="9525">
            <a:noFill/>
            <a:miter lim="800000"/>
            <a:headEnd/>
            <a:tailEnd/>
          </a:ln>
        </p:spPr>
        <p:txBody>
          <a:bodyPr vert="horz" wrap="square" lIns="80384" tIns="40254" rIns="80384" bIns="40254" numCol="1" anchor="b" anchorCtr="0" compatLnSpc="1">
            <a:prstTxWarp prst="textNoShape">
              <a:avLst/>
            </a:prstTxWarp>
          </a:bodyPr>
          <a:lstStyle/>
          <a:p>
            <a:pPr lvl="0" algn="l" defTabSz="80422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639" y="1057672"/>
            <a:ext cx="8229203" cy="3394274"/>
          </a:xfrm>
          <a:prstGeom prst="rect">
            <a:avLst/>
          </a:prstGeom>
        </p:spPr>
        <p:txBody>
          <a:bodyPr vert="horz" lIns="56271" tIns="28081" rIns="56271" bIns="280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269480"/>
      </p:ext>
    </p:extLst>
  </p:cSld>
  <p:clrMap bg1="lt1" tx1="dk1" bg2="lt2" tx2="dk2" accent1="accent1" accent2="accent2" accent3="accent3" accent4="accent4" accent5="accent5" accent6="accent6" hlink="hlink" folHlink="folHlink"/>
  <p:txStyles>
    <p:titleStyle>
      <a:lvl1pPr algn="ctr" defTabSz="562876"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1076" indent="-211076" algn="l" defTabSz="562876"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57346" indent="-175896" algn="l" defTabSz="562876" rtl="0" eaLnBrk="1" latinLnBrk="0" hangingPunct="1">
        <a:spcBef>
          <a:spcPct val="20000"/>
        </a:spcBef>
        <a:buClr>
          <a:srgbClr val="54B948"/>
        </a:buClr>
        <a:buFont typeface="Arial" pitchFamily="34" charset="0"/>
        <a:buChar char="•"/>
        <a:defRPr sz="1600" b="1" kern="1200">
          <a:solidFill>
            <a:schemeClr val="tx1"/>
          </a:solidFill>
          <a:effectLst/>
          <a:latin typeface="+mn-lt"/>
          <a:ea typeface="+mn-ea"/>
          <a:cs typeface="+mn-cs"/>
        </a:defRPr>
      </a:lvl2pPr>
      <a:lvl3pPr marL="703572" indent="-140717" algn="l" defTabSz="562876"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985019" indent="-140717" algn="l" defTabSz="562876"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66469" indent="-140717" algn="l" defTabSz="562876"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47890"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29314"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10756"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392192"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62876" rtl="0" eaLnBrk="1" latinLnBrk="0" hangingPunct="1">
        <a:defRPr sz="1100" kern="1200">
          <a:solidFill>
            <a:schemeClr val="tx1"/>
          </a:solidFill>
          <a:latin typeface="+mn-lt"/>
          <a:ea typeface="+mn-ea"/>
          <a:cs typeface="+mn-cs"/>
        </a:defRPr>
      </a:lvl1pPr>
      <a:lvl2pPr marL="281436" algn="l" defTabSz="562876" rtl="0" eaLnBrk="1" latinLnBrk="0" hangingPunct="1">
        <a:defRPr sz="1100" kern="1200">
          <a:solidFill>
            <a:schemeClr val="tx1"/>
          </a:solidFill>
          <a:latin typeface="+mn-lt"/>
          <a:ea typeface="+mn-ea"/>
          <a:cs typeface="+mn-cs"/>
        </a:defRPr>
      </a:lvl2pPr>
      <a:lvl3pPr marL="562876" algn="l" defTabSz="562876" rtl="0" eaLnBrk="1" latinLnBrk="0" hangingPunct="1">
        <a:defRPr sz="1100" kern="1200">
          <a:solidFill>
            <a:schemeClr val="tx1"/>
          </a:solidFill>
          <a:latin typeface="+mn-lt"/>
          <a:ea typeface="+mn-ea"/>
          <a:cs typeface="+mn-cs"/>
        </a:defRPr>
      </a:lvl3pPr>
      <a:lvl4pPr marL="844316" algn="l" defTabSz="562876" rtl="0" eaLnBrk="1" latinLnBrk="0" hangingPunct="1">
        <a:defRPr sz="1100" kern="1200">
          <a:solidFill>
            <a:schemeClr val="tx1"/>
          </a:solidFill>
          <a:latin typeface="+mn-lt"/>
          <a:ea typeface="+mn-ea"/>
          <a:cs typeface="+mn-cs"/>
        </a:defRPr>
      </a:lvl4pPr>
      <a:lvl5pPr marL="1125742" algn="l" defTabSz="562876" rtl="0" eaLnBrk="1" latinLnBrk="0" hangingPunct="1">
        <a:defRPr sz="1100" kern="1200">
          <a:solidFill>
            <a:schemeClr val="tx1"/>
          </a:solidFill>
          <a:latin typeface="+mn-lt"/>
          <a:ea typeface="+mn-ea"/>
          <a:cs typeface="+mn-cs"/>
        </a:defRPr>
      </a:lvl5pPr>
      <a:lvl6pPr marL="1407143" algn="l" defTabSz="562876" rtl="0" eaLnBrk="1" latinLnBrk="0" hangingPunct="1">
        <a:defRPr sz="1100" kern="1200">
          <a:solidFill>
            <a:schemeClr val="tx1"/>
          </a:solidFill>
          <a:latin typeface="+mn-lt"/>
          <a:ea typeface="+mn-ea"/>
          <a:cs typeface="+mn-cs"/>
        </a:defRPr>
      </a:lvl6pPr>
      <a:lvl7pPr marL="1688629" algn="l" defTabSz="562876" rtl="0" eaLnBrk="1" latinLnBrk="0" hangingPunct="1">
        <a:defRPr sz="1100" kern="1200">
          <a:solidFill>
            <a:schemeClr val="tx1"/>
          </a:solidFill>
          <a:latin typeface="+mn-lt"/>
          <a:ea typeface="+mn-ea"/>
          <a:cs typeface="+mn-cs"/>
        </a:defRPr>
      </a:lvl7pPr>
      <a:lvl8pPr marL="1970034" algn="l" defTabSz="562876" rtl="0" eaLnBrk="1" latinLnBrk="0" hangingPunct="1">
        <a:defRPr sz="1100" kern="1200">
          <a:solidFill>
            <a:schemeClr val="tx1"/>
          </a:solidFill>
          <a:latin typeface="+mn-lt"/>
          <a:ea typeface="+mn-ea"/>
          <a:cs typeface="+mn-cs"/>
        </a:defRPr>
      </a:lvl8pPr>
      <a:lvl9pPr marL="2251474" algn="l" defTabSz="562876" rtl="0" eaLnBrk="1" latinLnBrk="0" hangingPunct="1">
        <a:defRPr sz="1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643" y="168275"/>
            <a:ext cx="8229203" cy="857250"/>
          </a:xfrm>
          <a:prstGeom prst="rect">
            <a:avLst/>
          </a:prstGeom>
          <a:noFill/>
          <a:ln w="9525">
            <a:noFill/>
            <a:miter lim="800000"/>
            <a:headEnd/>
            <a:tailEnd/>
          </a:ln>
        </p:spPr>
        <p:txBody>
          <a:bodyPr vert="horz" wrap="square" lIns="81639" tIns="40819" rIns="81639" bIns="40819" numCol="1" anchor="b" anchorCtr="0" compatLnSpc="1">
            <a:prstTxWarp prst="textNoShape">
              <a:avLst/>
            </a:prstTxWarp>
          </a:bodyPr>
          <a:lstStyle/>
          <a:p>
            <a:pPr lvl="0" algn="l" defTabSz="81657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653" y="1057672"/>
            <a:ext cx="8229203" cy="3394274"/>
          </a:xfrm>
          <a:prstGeom prst="rect">
            <a:avLst/>
          </a:prstGeom>
        </p:spPr>
        <p:txBody>
          <a:bodyPr vert="horz" lIns="57150" tIns="28575" rIns="57150" bIns="2857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269480"/>
      </p:ext>
    </p:extLst>
  </p:cSld>
  <p:clrMap bg1="lt1" tx1="dk1" bg2="lt2" tx2="dk2" accent1="accent1" accent2="accent2" accent3="accent3" accent4="accent4" accent5="accent5" accent6="accent6" hlink="hlink" folHlink="folHlink"/>
  <p:txStyles>
    <p:titleStyle>
      <a:lvl1pPr algn="ctr" defTabSz="571500"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4313" indent="-214313" algn="l" defTabSz="571500"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64344" indent="-178594" algn="l" defTabSz="571500" rtl="0" eaLnBrk="1" latinLnBrk="0" hangingPunct="1">
        <a:spcBef>
          <a:spcPct val="20000"/>
        </a:spcBef>
        <a:buClr>
          <a:srgbClr val="54B948"/>
        </a:buClr>
        <a:buFont typeface="Arial" pitchFamily="34" charset="0"/>
        <a:buChar char="•"/>
        <a:defRPr sz="1500" b="1" kern="1200">
          <a:solidFill>
            <a:schemeClr val="tx1"/>
          </a:solidFill>
          <a:effectLst/>
          <a:latin typeface="+mn-lt"/>
          <a:ea typeface="+mn-ea"/>
          <a:cs typeface="+mn-cs"/>
        </a:defRPr>
      </a:lvl2pPr>
      <a:lvl3pPr marL="714375" indent="-142875" algn="l" defTabSz="571500"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1000125" indent="-142875" algn="l" defTabSz="571500"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85875" indent="-142875" algn="l" defTabSz="571500"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7162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5737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4312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42887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71500" rtl="0" eaLnBrk="1" latinLnBrk="0" hangingPunct="1">
        <a:defRPr sz="1100" kern="1200">
          <a:solidFill>
            <a:schemeClr val="tx1"/>
          </a:solidFill>
          <a:latin typeface="+mn-lt"/>
          <a:ea typeface="+mn-ea"/>
          <a:cs typeface="+mn-cs"/>
        </a:defRPr>
      </a:lvl1pPr>
      <a:lvl2pPr marL="285750" algn="l" defTabSz="571500" rtl="0" eaLnBrk="1" latinLnBrk="0" hangingPunct="1">
        <a:defRPr sz="1100" kern="1200">
          <a:solidFill>
            <a:schemeClr val="tx1"/>
          </a:solidFill>
          <a:latin typeface="+mn-lt"/>
          <a:ea typeface="+mn-ea"/>
          <a:cs typeface="+mn-cs"/>
        </a:defRPr>
      </a:lvl2pPr>
      <a:lvl3pPr marL="571500" algn="l" defTabSz="571500" rtl="0" eaLnBrk="1" latinLnBrk="0" hangingPunct="1">
        <a:defRPr sz="1100" kern="1200">
          <a:solidFill>
            <a:schemeClr val="tx1"/>
          </a:solidFill>
          <a:latin typeface="+mn-lt"/>
          <a:ea typeface="+mn-ea"/>
          <a:cs typeface="+mn-cs"/>
        </a:defRPr>
      </a:lvl3pPr>
      <a:lvl4pPr marL="857250" algn="l" defTabSz="571500" rtl="0" eaLnBrk="1" latinLnBrk="0" hangingPunct="1">
        <a:defRPr sz="1100" kern="1200">
          <a:solidFill>
            <a:schemeClr val="tx1"/>
          </a:solidFill>
          <a:latin typeface="+mn-lt"/>
          <a:ea typeface="+mn-ea"/>
          <a:cs typeface="+mn-cs"/>
        </a:defRPr>
      </a:lvl4pPr>
      <a:lvl5pPr marL="1143000" algn="l" defTabSz="571500" rtl="0" eaLnBrk="1" latinLnBrk="0" hangingPunct="1">
        <a:defRPr sz="1100" kern="1200">
          <a:solidFill>
            <a:schemeClr val="tx1"/>
          </a:solidFill>
          <a:latin typeface="+mn-lt"/>
          <a:ea typeface="+mn-ea"/>
          <a:cs typeface="+mn-cs"/>
        </a:defRPr>
      </a:lvl5pPr>
      <a:lvl6pPr marL="1428750" algn="l" defTabSz="571500" rtl="0" eaLnBrk="1" latinLnBrk="0" hangingPunct="1">
        <a:defRPr sz="1100" kern="1200">
          <a:solidFill>
            <a:schemeClr val="tx1"/>
          </a:solidFill>
          <a:latin typeface="+mn-lt"/>
          <a:ea typeface="+mn-ea"/>
          <a:cs typeface="+mn-cs"/>
        </a:defRPr>
      </a:lvl6pPr>
      <a:lvl7pPr marL="1714500" algn="l" defTabSz="571500" rtl="0" eaLnBrk="1" latinLnBrk="0" hangingPunct="1">
        <a:defRPr sz="1100" kern="1200">
          <a:solidFill>
            <a:schemeClr val="tx1"/>
          </a:solidFill>
          <a:latin typeface="+mn-lt"/>
          <a:ea typeface="+mn-ea"/>
          <a:cs typeface="+mn-cs"/>
        </a:defRPr>
      </a:lvl7pPr>
      <a:lvl8pPr marL="2000250" algn="l" defTabSz="571500" rtl="0" eaLnBrk="1" latinLnBrk="0" hangingPunct="1">
        <a:defRPr sz="1100" kern="1200">
          <a:solidFill>
            <a:schemeClr val="tx1"/>
          </a:solidFill>
          <a:latin typeface="+mn-lt"/>
          <a:ea typeface="+mn-ea"/>
          <a:cs typeface="+mn-cs"/>
        </a:defRPr>
      </a:lvl8pPr>
      <a:lvl9pPr marL="2286000" algn="l" defTabSz="571500" rtl="0" eaLnBrk="1" latinLnBrk="0" hangingPunct="1">
        <a:defRPr sz="1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643" y="168275"/>
            <a:ext cx="8229203" cy="857250"/>
          </a:xfrm>
          <a:prstGeom prst="rect">
            <a:avLst/>
          </a:prstGeom>
          <a:noFill/>
          <a:ln w="9525">
            <a:noFill/>
            <a:miter lim="800000"/>
            <a:headEnd/>
            <a:tailEnd/>
          </a:ln>
        </p:spPr>
        <p:txBody>
          <a:bodyPr vert="horz" wrap="square" lIns="80384" tIns="40254" rIns="80384" bIns="40254" numCol="1" anchor="b" anchorCtr="0" compatLnSpc="1">
            <a:prstTxWarp prst="textNoShape">
              <a:avLst/>
            </a:prstTxWarp>
          </a:bodyPr>
          <a:lstStyle/>
          <a:p>
            <a:pPr lvl="0" algn="l" defTabSz="80422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653" y="1057672"/>
            <a:ext cx="8229203" cy="3394274"/>
          </a:xfrm>
          <a:prstGeom prst="rect">
            <a:avLst/>
          </a:prstGeom>
        </p:spPr>
        <p:txBody>
          <a:bodyPr vert="horz" lIns="56271" tIns="28081" rIns="56271" bIns="280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269480"/>
      </p:ext>
    </p:extLst>
  </p:cSld>
  <p:clrMap bg1="lt1" tx1="dk1" bg2="lt2" tx2="dk2" accent1="accent1" accent2="accent2" accent3="accent3" accent4="accent4" accent5="accent5" accent6="accent6" hlink="hlink" folHlink="folHlink"/>
  <p:txStyles>
    <p:titleStyle>
      <a:lvl1pPr algn="ctr" defTabSz="562876"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1076" indent="-211076" algn="l" defTabSz="562876"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57346" indent="-175896" algn="l" defTabSz="562876" rtl="0" eaLnBrk="1" latinLnBrk="0" hangingPunct="1">
        <a:spcBef>
          <a:spcPct val="20000"/>
        </a:spcBef>
        <a:buClr>
          <a:srgbClr val="54B948"/>
        </a:buClr>
        <a:buFont typeface="Arial" pitchFamily="34" charset="0"/>
        <a:buChar char="•"/>
        <a:defRPr sz="1600" b="1" kern="1200">
          <a:solidFill>
            <a:schemeClr val="tx1"/>
          </a:solidFill>
          <a:effectLst/>
          <a:latin typeface="+mn-lt"/>
          <a:ea typeface="+mn-ea"/>
          <a:cs typeface="+mn-cs"/>
        </a:defRPr>
      </a:lvl2pPr>
      <a:lvl3pPr marL="703572" indent="-140717" algn="l" defTabSz="562876"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985019" indent="-140717" algn="l" defTabSz="562876"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66469" indent="-140717" algn="l" defTabSz="562876"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47890"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29314"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10756"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392192"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62876" rtl="0" eaLnBrk="1" latinLnBrk="0" hangingPunct="1">
        <a:defRPr sz="1100" kern="1200">
          <a:solidFill>
            <a:schemeClr val="tx1"/>
          </a:solidFill>
          <a:latin typeface="+mn-lt"/>
          <a:ea typeface="+mn-ea"/>
          <a:cs typeface="+mn-cs"/>
        </a:defRPr>
      </a:lvl1pPr>
      <a:lvl2pPr marL="281436" algn="l" defTabSz="562876" rtl="0" eaLnBrk="1" latinLnBrk="0" hangingPunct="1">
        <a:defRPr sz="1100" kern="1200">
          <a:solidFill>
            <a:schemeClr val="tx1"/>
          </a:solidFill>
          <a:latin typeface="+mn-lt"/>
          <a:ea typeface="+mn-ea"/>
          <a:cs typeface="+mn-cs"/>
        </a:defRPr>
      </a:lvl2pPr>
      <a:lvl3pPr marL="562876" algn="l" defTabSz="562876" rtl="0" eaLnBrk="1" latinLnBrk="0" hangingPunct="1">
        <a:defRPr sz="1100" kern="1200">
          <a:solidFill>
            <a:schemeClr val="tx1"/>
          </a:solidFill>
          <a:latin typeface="+mn-lt"/>
          <a:ea typeface="+mn-ea"/>
          <a:cs typeface="+mn-cs"/>
        </a:defRPr>
      </a:lvl3pPr>
      <a:lvl4pPr marL="844316" algn="l" defTabSz="562876" rtl="0" eaLnBrk="1" latinLnBrk="0" hangingPunct="1">
        <a:defRPr sz="1100" kern="1200">
          <a:solidFill>
            <a:schemeClr val="tx1"/>
          </a:solidFill>
          <a:latin typeface="+mn-lt"/>
          <a:ea typeface="+mn-ea"/>
          <a:cs typeface="+mn-cs"/>
        </a:defRPr>
      </a:lvl4pPr>
      <a:lvl5pPr marL="1125742" algn="l" defTabSz="562876" rtl="0" eaLnBrk="1" latinLnBrk="0" hangingPunct="1">
        <a:defRPr sz="1100" kern="1200">
          <a:solidFill>
            <a:schemeClr val="tx1"/>
          </a:solidFill>
          <a:latin typeface="+mn-lt"/>
          <a:ea typeface="+mn-ea"/>
          <a:cs typeface="+mn-cs"/>
        </a:defRPr>
      </a:lvl5pPr>
      <a:lvl6pPr marL="1407143" algn="l" defTabSz="562876" rtl="0" eaLnBrk="1" latinLnBrk="0" hangingPunct="1">
        <a:defRPr sz="1100" kern="1200">
          <a:solidFill>
            <a:schemeClr val="tx1"/>
          </a:solidFill>
          <a:latin typeface="+mn-lt"/>
          <a:ea typeface="+mn-ea"/>
          <a:cs typeface="+mn-cs"/>
        </a:defRPr>
      </a:lvl6pPr>
      <a:lvl7pPr marL="1688629" algn="l" defTabSz="562876" rtl="0" eaLnBrk="1" latinLnBrk="0" hangingPunct="1">
        <a:defRPr sz="1100" kern="1200">
          <a:solidFill>
            <a:schemeClr val="tx1"/>
          </a:solidFill>
          <a:latin typeface="+mn-lt"/>
          <a:ea typeface="+mn-ea"/>
          <a:cs typeface="+mn-cs"/>
        </a:defRPr>
      </a:lvl7pPr>
      <a:lvl8pPr marL="1970034" algn="l" defTabSz="562876" rtl="0" eaLnBrk="1" latinLnBrk="0" hangingPunct="1">
        <a:defRPr sz="1100" kern="1200">
          <a:solidFill>
            <a:schemeClr val="tx1"/>
          </a:solidFill>
          <a:latin typeface="+mn-lt"/>
          <a:ea typeface="+mn-ea"/>
          <a:cs typeface="+mn-cs"/>
        </a:defRPr>
      </a:lvl8pPr>
      <a:lvl9pPr marL="2251474" algn="l" defTabSz="562876" rtl="0" eaLnBrk="1" latinLnBrk="0" hangingPunct="1">
        <a:defRPr sz="11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524" y="168275"/>
            <a:ext cx="8229203" cy="857250"/>
          </a:xfrm>
          <a:prstGeom prst="rect">
            <a:avLst/>
          </a:prstGeom>
          <a:noFill/>
          <a:ln w="9525">
            <a:noFill/>
            <a:miter lim="800000"/>
            <a:headEnd/>
            <a:tailEnd/>
          </a:ln>
        </p:spPr>
        <p:txBody>
          <a:bodyPr vert="horz" wrap="square" lIns="81639" tIns="40819" rIns="81639" bIns="40819" numCol="1" anchor="b" anchorCtr="0" compatLnSpc="1">
            <a:prstTxWarp prst="textNoShape">
              <a:avLst/>
            </a:prstTxWarp>
          </a:bodyPr>
          <a:lstStyle/>
          <a:p>
            <a:pPr lvl="0" algn="l" defTabSz="81657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574" y="1057672"/>
            <a:ext cx="8229203" cy="3394274"/>
          </a:xfrm>
          <a:prstGeom prst="rect">
            <a:avLst/>
          </a:prstGeom>
        </p:spPr>
        <p:txBody>
          <a:bodyPr vert="horz" lIns="57150" tIns="28575" rIns="57150" bIns="2857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566031"/>
      </p:ext>
    </p:extLst>
  </p:cSld>
  <p:clrMap bg1="lt1" tx1="dk1" bg2="lt2" tx2="dk2" accent1="accent1" accent2="accent2" accent3="accent3" accent4="accent4" accent5="accent5" accent6="accent6" hlink="hlink" folHlink="folHlink"/>
  <p:txStyles>
    <p:titleStyle>
      <a:lvl1pPr algn="ctr" defTabSz="571500"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4313" indent="-214313" algn="l" defTabSz="571500"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64344" indent="-178594" algn="l" defTabSz="571500" rtl="0" eaLnBrk="1" latinLnBrk="0" hangingPunct="1">
        <a:spcBef>
          <a:spcPct val="20000"/>
        </a:spcBef>
        <a:buClr>
          <a:srgbClr val="54B948"/>
        </a:buClr>
        <a:buFont typeface="Arial" pitchFamily="34" charset="0"/>
        <a:buChar char="•"/>
        <a:defRPr sz="1500" b="1" kern="1200">
          <a:solidFill>
            <a:schemeClr val="tx1"/>
          </a:solidFill>
          <a:effectLst/>
          <a:latin typeface="+mn-lt"/>
          <a:ea typeface="+mn-ea"/>
          <a:cs typeface="+mn-cs"/>
        </a:defRPr>
      </a:lvl2pPr>
      <a:lvl3pPr marL="714375" indent="-142875" algn="l" defTabSz="571500"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1000125" indent="-142875" algn="l" defTabSz="571500"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85875" indent="-142875" algn="l" defTabSz="571500"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7162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5737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4312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428875" indent="-142875" algn="l" defTabSz="571500"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71500" rtl="0" eaLnBrk="1" latinLnBrk="0" hangingPunct="1">
        <a:defRPr sz="1100" kern="1200">
          <a:solidFill>
            <a:schemeClr val="tx1"/>
          </a:solidFill>
          <a:latin typeface="+mn-lt"/>
          <a:ea typeface="+mn-ea"/>
          <a:cs typeface="+mn-cs"/>
        </a:defRPr>
      </a:lvl1pPr>
      <a:lvl2pPr marL="285750" algn="l" defTabSz="571500" rtl="0" eaLnBrk="1" latinLnBrk="0" hangingPunct="1">
        <a:defRPr sz="1100" kern="1200">
          <a:solidFill>
            <a:schemeClr val="tx1"/>
          </a:solidFill>
          <a:latin typeface="+mn-lt"/>
          <a:ea typeface="+mn-ea"/>
          <a:cs typeface="+mn-cs"/>
        </a:defRPr>
      </a:lvl2pPr>
      <a:lvl3pPr marL="571500" algn="l" defTabSz="571500" rtl="0" eaLnBrk="1" latinLnBrk="0" hangingPunct="1">
        <a:defRPr sz="1100" kern="1200">
          <a:solidFill>
            <a:schemeClr val="tx1"/>
          </a:solidFill>
          <a:latin typeface="+mn-lt"/>
          <a:ea typeface="+mn-ea"/>
          <a:cs typeface="+mn-cs"/>
        </a:defRPr>
      </a:lvl3pPr>
      <a:lvl4pPr marL="857250" algn="l" defTabSz="571500" rtl="0" eaLnBrk="1" latinLnBrk="0" hangingPunct="1">
        <a:defRPr sz="1100" kern="1200">
          <a:solidFill>
            <a:schemeClr val="tx1"/>
          </a:solidFill>
          <a:latin typeface="+mn-lt"/>
          <a:ea typeface="+mn-ea"/>
          <a:cs typeface="+mn-cs"/>
        </a:defRPr>
      </a:lvl4pPr>
      <a:lvl5pPr marL="1143000" algn="l" defTabSz="571500" rtl="0" eaLnBrk="1" latinLnBrk="0" hangingPunct="1">
        <a:defRPr sz="1100" kern="1200">
          <a:solidFill>
            <a:schemeClr val="tx1"/>
          </a:solidFill>
          <a:latin typeface="+mn-lt"/>
          <a:ea typeface="+mn-ea"/>
          <a:cs typeface="+mn-cs"/>
        </a:defRPr>
      </a:lvl5pPr>
      <a:lvl6pPr marL="1428750" algn="l" defTabSz="571500" rtl="0" eaLnBrk="1" latinLnBrk="0" hangingPunct="1">
        <a:defRPr sz="1100" kern="1200">
          <a:solidFill>
            <a:schemeClr val="tx1"/>
          </a:solidFill>
          <a:latin typeface="+mn-lt"/>
          <a:ea typeface="+mn-ea"/>
          <a:cs typeface="+mn-cs"/>
        </a:defRPr>
      </a:lvl6pPr>
      <a:lvl7pPr marL="1714500" algn="l" defTabSz="571500" rtl="0" eaLnBrk="1" latinLnBrk="0" hangingPunct="1">
        <a:defRPr sz="1100" kern="1200">
          <a:solidFill>
            <a:schemeClr val="tx1"/>
          </a:solidFill>
          <a:latin typeface="+mn-lt"/>
          <a:ea typeface="+mn-ea"/>
          <a:cs typeface="+mn-cs"/>
        </a:defRPr>
      </a:lvl7pPr>
      <a:lvl8pPr marL="2000250" algn="l" defTabSz="571500" rtl="0" eaLnBrk="1" latinLnBrk="0" hangingPunct="1">
        <a:defRPr sz="1100" kern="1200">
          <a:solidFill>
            <a:schemeClr val="tx1"/>
          </a:solidFill>
          <a:latin typeface="+mn-lt"/>
          <a:ea typeface="+mn-ea"/>
          <a:cs typeface="+mn-cs"/>
        </a:defRPr>
      </a:lvl8pPr>
      <a:lvl9pPr marL="2286000" algn="l" defTabSz="571500" rtl="0" eaLnBrk="1" latinLnBrk="0" hangingPunct="1">
        <a:defRPr sz="1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643" y="168275"/>
            <a:ext cx="8229203" cy="857250"/>
          </a:xfrm>
          <a:prstGeom prst="rect">
            <a:avLst/>
          </a:prstGeom>
          <a:noFill/>
          <a:ln w="9525">
            <a:noFill/>
            <a:miter lim="800000"/>
            <a:headEnd/>
            <a:tailEnd/>
          </a:ln>
        </p:spPr>
        <p:txBody>
          <a:bodyPr vert="horz" wrap="square" lIns="80384" tIns="40254" rIns="80384" bIns="40254" numCol="1" anchor="b" anchorCtr="0" compatLnSpc="1">
            <a:prstTxWarp prst="textNoShape">
              <a:avLst/>
            </a:prstTxWarp>
          </a:bodyPr>
          <a:lstStyle/>
          <a:p>
            <a:pPr lvl="0" algn="l" defTabSz="804221" eaLnBrk="0" fontAlgn="base" hangingPunct="0">
              <a:lnSpc>
                <a:spcPct val="90000"/>
              </a:lnSpc>
              <a:spcAft>
                <a:spcPct val="0"/>
              </a:spcAft>
            </a:pPr>
            <a:r>
              <a:rPr lang="en-US" dirty="0"/>
              <a:t>Click to edit Master title style</a:t>
            </a:r>
          </a:p>
        </p:txBody>
      </p:sp>
      <p:sp>
        <p:nvSpPr>
          <p:cNvPr id="3" name="Text Placeholder 2"/>
          <p:cNvSpPr>
            <a:spLocks noGrp="1"/>
          </p:cNvSpPr>
          <p:nvPr>
            <p:ph type="body" idx="1"/>
          </p:nvPr>
        </p:nvSpPr>
        <p:spPr>
          <a:xfrm>
            <a:off x="714653" y="1057672"/>
            <a:ext cx="8229203" cy="3394274"/>
          </a:xfrm>
          <a:prstGeom prst="rect">
            <a:avLst/>
          </a:prstGeom>
        </p:spPr>
        <p:txBody>
          <a:bodyPr vert="horz" lIns="56271" tIns="28081" rIns="56271" bIns="280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206359"/>
      </p:ext>
    </p:extLst>
  </p:cSld>
  <p:clrMap bg1="lt1" tx1="dk1" bg2="lt2" tx2="dk2" accent1="accent1" accent2="accent2" accent3="accent3" accent4="accent4" accent5="accent5" accent6="accent6" hlink="hlink" folHlink="folHlink"/>
  <p:txStyles>
    <p:titleStyle>
      <a:lvl1pPr algn="ctr" defTabSz="562876" rtl="0" eaLnBrk="1" latinLnBrk="0" hangingPunct="1">
        <a:spcBef>
          <a:spcPct val="0"/>
        </a:spcBef>
        <a:buNone/>
        <a:defRPr lang="en-US" sz="2800" b="1" kern="1200" cap="all" baseline="0" dirty="0" smtClean="0">
          <a:solidFill>
            <a:schemeClr val="tx1"/>
          </a:solidFill>
          <a:effectLst>
            <a:outerShdw blurRad="38100" dist="38100" dir="2700000" algn="tl">
              <a:schemeClr val="tx1">
                <a:alpha val="43000"/>
              </a:schemeClr>
            </a:outerShdw>
          </a:effectLst>
          <a:latin typeface="Arial" pitchFamily="34" charset="0"/>
          <a:ea typeface="+mj-ea"/>
          <a:cs typeface="Arial" pitchFamily="34" charset="0"/>
        </a:defRPr>
      </a:lvl1pPr>
    </p:titleStyle>
    <p:bodyStyle>
      <a:lvl1pPr marL="211076" indent="-211076" algn="l" defTabSz="562876" rtl="0" eaLnBrk="1" latinLnBrk="0" hangingPunct="1">
        <a:spcBef>
          <a:spcPct val="20000"/>
        </a:spcBef>
        <a:buClr>
          <a:srgbClr val="54B948"/>
        </a:buClr>
        <a:buFont typeface="Wingdings" pitchFamily="2" charset="2"/>
        <a:buChar char="§"/>
        <a:defRPr sz="1800" b="1" kern="1200">
          <a:solidFill>
            <a:schemeClr val="tx1"/>
          </a:solidFill>
          <a:effectLst/>
          <a:latin typeface="+mn-lt"/>
          <a:ea typeface="+mn-ea"/>
          <a:cs typeface="+mn-cs"/>
        </a:defRPr>
      </a:lvl1pPr>
      <a:lvl2pPr marL="457346" indent="-175896" algn="l" defTabSz="562876" rtl="0" eaLnBrk="1" latinLnBrk="0" hangingPunct="1">
        <a:spcBef>
          <a:spcPct val="20000"/>
        </a:spcBef>
        <a:buClr>
          <a:srgbClr val="54B948"/>
        </a:buClr>
        <a:buFont typeface="Arial" pitchFamily="34" charset="0"/>
        <a:buChar char="•"/>
        <a:defRPr sz="1600" b="1" kern="1200">
          <a:solidFill>
            <a:schemeClr val="tx1"/>
          </a:solidFill>
          <a:effectLst/>
          <a:latin typeface="+mn-lt"/>
          <a:ea typeface="+mn-ea"/>
          <a:cs typeface="+mn-cs"/>
        </a:defRPr>
      </a:lvl2pPr>
      <a:lvl3pPr marL="703572" indent="-140717" algn="l" defTabSz="562876" rtl="0" eaLnBrk="1" latinLnBrk="0" hangingPunct="1">
        <a:spcBef>
          <a:spcPct val="20000"/>
        </a:spcBef>
        <a:buClr>
          <a:srgbClr val="54B948"/>
        </a:buClr>
        <a:buFont typeface="Arial" pitchFamily="34" charset="0"/>
        <a:buChar char="•"/>
        <a:defRPr sz="1300" b="1" kern="1200">
          <a:solidFill>
            <a:schemeClr val="tx1"/>
          </a:solidFill>
          <a:effectLst/>
          <a:latin typeface="+mn-lt"/>
          <a:ea typeface="+mn-ea"/>
          <a:cs typeface="+mn-cs"/>
        </a:defRPr>
      </a:lvl3pPr>
      <a:lvl4pPr marL="985019" indent="-140717" algn="l" defTabSz="562876" rtl="0" eaLnBrk="1" latinLnBrk="0" hangingPunct="1">
        <a:spcBef>
          <a:spcPct val="20000"/>
        </a:spcBef>
        <a:buClr>
          <a:srgbClr val="54B948"/>
        </a:buClr>
        <a:buFont typeface="Arial" pitchFamily="34" charset="0"/>
        <a:buChar char="•"/>
        <a:defRPr sz="1100" b="1" kern="1200">
          <a:solidFill>
            <a:schemeClr val="tx1"/>
          </a:solidFill>
          <a:effectLst/>
          <a:latin typeface="+mn-lt"/>
          <a:ea typeface="+mn-ea"/>
          <a:cs typeface="+mn-cs"/>
        </a:defRPr>
      </a:lvl4pPr>
      <a:lvl5pPr marL="1266469" indent="-140717" algn="l" defTabSz="562876" rtl="0" eaLnBrk="1" latinLnBrk="0" hangingPunct="1">
        <a:spcBef>
          <a:spcPct val="20000"/>
        </a:spcBef>
        <a:buClr>
          <a:srgbClr val="54B948"/>
        </a:buClr>
        <a:buFont typeface="Arial" pitchFamily="34" charset="0"/>
        <a:buChar char="•"/>
        <a:defRPr sz="1000" b="1" kern="1200">
          <a:solidFill>
            <a:schemeClr val="tx1"/>
          </a:solidFill>
          <a:effectLst/>
          <a:latin typeface="+mn-lt"/>
          <a:ea typeface="+mn-ea"/>
          <a:cs typeface="+mn-cs"/>
        </a:defRPr>
      </a:lvl5pPr>
      <a:lvl6pPr marL="1547890"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829314"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110756"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392192" indent="-140717" algn="l" defTabSz="562876"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562876" rtl="0" eaLnBrk="1" latinLnBrk="0" hangingPunct="1">
        <a:defRPr sz="1100" kern="1200">
          <a:solidFill>
            <a:schemeClr val="tx1"/>
          </a:solidFill>
          <a:latin typeface="+mn-lt"/>
          <a:ea typeface="+mn-ea"/>
          <a:cs typeface="+mn-cs"/>
        </a:defRPr>
      </a:lvl1pPr>
      <a:lvl2pPr marL="281436" algn="l" defTabSz="562876" rtl="0" eaLnBrk="1" latinLnBrk="0" hangingPunct="1">
        <a:defRPr sz="1100" kern="1200">
          <a:solidFill>
            <a:schemeClr val="tx1"/>
          </a:solidFill>
          <a:latin typeface="+mn-lt"/>
          <a:ea typeface="+mn-ea"/>
          <a:cs typeface="+mn-cs"/>
        </a:defRPr>
      </a:lvl2pPr>
      <a:lvl3pPr marL="562876" algn="l" defTabSz="562876" rtl="0" eaLnBrk="1" latinLnBrk="0" hangingPunct="1">
        <a:defRPr sz="1100" kern="1200">
          <a:solidFill>
            <a:schemeClr val="tx1"/>
          </a:solidFill>
          <a:latin typeface="+mn-lt"/>
          <a:ea typeface="+mn-ea"/>
          <a:cs typeface="+mn-cs"/>
        </a:defRPr>
      </a:lvl3pPr>
      <a:lvl4pPr marL="844316" algn="l" defTabSz="562876" rtl="0" eaLnBrk="1" latinLnBrk="0" hangingPunct="1">
        <a:defRPr sz="1100" kern="1200">
          <a:solidFill>
            <a:schemeClr val="tx1"/>
          </a:solidFill>
          <a:latin typeface="+mn-lt"/>
          <a:ea typeface="+mn-ea"/>
          <a:cs typeface="+mn-cs"/>
        </a:defRPr>
      </a:lvl4pPr>
      <a:lvl5pPr marL="1125742" algn="l" defTabSz="562876" rtl="0" eaLnBrk="1" latinLnBrk="0" hangingPunct="1">
        <a:defRPr sz="1100" kern="1200">
          <a:solidFill>
            <a:schemeClr val="tx1"/>
          </a:solidFill>
          <a:latin typeface="+mn-lt"/>
          <a:ea typeface="+mn-ea"/>
          <a:cs typeface="+mn-cs"/>
        </a:defRPr>
      </a:lvl5pPr>
      <a:lvl6pPr marL="1407143" algn="l" defTabSz="562876" rtl="0" eaLnBrk="1" latinLnBrk="0" hangingPunct="1">
        <a:defRPr sz="1100" kern="1200">
          <a:solidFill>
            <a:schemeClr val="tx1"/>
          </a:solidFill>
          <a:latin typeface="+mn-lt"/>
          <a:ea typeface="+mn-ea"/>
          <a:cs typeface="+mn-cs"/>
        </a:defRPr>
      </a:lvl6pPr>
      <a:lvl7pPr marL="1688629" algn="l" defTabSz="562876" rtl="0" eaLnBrk="1" latinLnBrk="0" hangingPunct="1">
        <a:defRPr sz="1100" kern="1200">
          <a:solidFill>
            <a:schemeClr val="tx1"/>
          </a:solidFill>
          <a:latin typeface="+mn-lt"/>
          <a:ea typeface="+mn-ea"/>
          <a:cs typeface="+mn-cs"/>
        </a:defRPr>
      </a:lvl7pPr>
      <a:lvl8pPr marL="1970034" algn="l" defTabSz="562876" rtl="0" eaLnBrk="1" latinLnBrk="0" hangingPunct="1">
        <a:defRPr sz="1100" kern="1200">
          <a:solidFill>
            <a:schemeClr val="tx1"/>
          </a:solidFill>
          <a:latin typeface="+mn-lt"/>
          <a:ea typeface="+mn-ea"/>
          <a:cs typeface="+mn-cs"/>
        </a:defRPr>
      </a:lvl8pPr>
      <a:lvl9pPr marL="2251474" algn="l" defTabSz="562876" rtl="0" eaLnBrk="1" latinLnBrk="0" hangingPunct="1">
        <a:defRPr sz="11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bwMode="auto">
          <a:xfrm>
            <a:off x="107" y="2"/>
            <a:ext cx="817563" cy="5143499"/>
          </a:xfrm>
          <a:prstGeom prst="rect">
            <a:avLst/>
          </a:prstGeom>
          <a:gradFill flip="none" rotWithShape="1">
            <a:gsLst>
              <a:gs pos="29000">
                <a:schemeClr val="tx1"/>
              </a:gs>
              <a:gs pos="100000">
                <a:schemeClr val="accent1">
                  <a:tint val="23500"/>
                  <a:satMod val="160000"/>
                  <a:alpha val="0"/>
                </a:schemeClr>
              </a:gs>
            </a:gsLst>
            <a:lin ang="0" scaled="1"/>
            <a:tileRect/>
          </a:gra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816571"/>
            <a:endParaRPr lang="en-US" sz="1600">
              <a:solidFill>
                <a:prstClr val="white"/>
              </a:solidFill>
              <a:latin typeface="Palatino" pitchFamily="18" charset="0"/>
            </a:endParaRPr>
          </a:p>
        </p:txBody>
      </p:sp>
      <p:sp>
        <p:nvSpPr>
          <p:cNvPr id="7" name="Rectangle 6"/>
          <p:cNvSpPr/>
          <p:nvPr/>
        </p:nvSpPr>
        <p:spPr bwMode="auto">
          <a:xfrm>
            <a:off x="107" y="1"/>
            <a:ext cx="9225643" cy="1037540"/>
          </a:xfrm>
          <a:prstGeom prst="rect">
            <a:avLst/>
          </a:prstGeom>
          <a:gradFill flip="none" rotWithShape="1">
            <a:gsLst>
              <a:gs pos="29000">
                <a:schemeClr val="tx1">
                  <a:alpha val="50000"/>
                </a:schemeClr>
              </a:gs>
              <a:gs pos="100000">
                <a:schemeClr val="accent1">
                  <a:tint val="23500"/>
                  <a:satMod val="160000"/>
                  <a:alpha val="0"/>
                </a:schemeClr>
              </a:gs>
            </a:gsLst>
            <a:lin ang="0" scaled="1"/>
            <a:tileRect/>
          </a:gra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816571"/>
            <a:endParaRPr lang="en-US" sz="1600">
              <a:solidFill>
                <a:prstClr val="white"/>
              </a:solidFill>
              <a:latin typeface="Palatino" pitchFamily="18" charset="0"/>
            </a:endParaRPr>
          </a:p>
        </p:txBody>
      </p:sp>
      <p:sp>
        <p:nvSpPr>
          <p:cNvPr id="1027" name="Rectangle 2"/>
          <p:cNvSpPr>
            <a:spLocks noGrp="1" noChangeArrowheads="1"/>
          </p:cNvSpPr>
          <p:nvPr>
            <p:ph type="title"/>
          </p:nvPr>
        </p:nvSpPr>
        <p:spPr bwMode="auto">
          <a:xfrm>
            <a:off x="706437" y="136072"/>
            <a:ext cx="7100094" cy="901469"/>
          </a:xfrm>
          <a:prstGeom prst="rect">
            <a:avLst/>
          </a:prstGeom>
          <a:noFill/>
          <a:ln w="9525">
            <a:noFill/>
            <a:miter lim="800000"/>
            <a:headEnd/>
            <a:tailEnd/>
          </a:ln>
        </p:spPr>
        <p:txBody>
          <a:bodyPr vert="horz" wrap="square" lIns="81639" tIns="40819" rIns="81639" bIns="40819" numCol="1" anchor="b"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06437" y="1112387"/>
            <a:ext cx="7100094" cy="3051969"/>
          </a:xfrm>
          <a:prstGeom prst="rect">
            <a:avLst/>
          </a:prstGeom>
          <a:noFill/>
          <a:ln w="9525">
            <a:noFill/>
            <a:miter lim="800000"/>
            <a:headEnd/>
            <a:tailEnd/>
          </a:ln>
        </p:spPr>
        <p:txBody>
          <a:bodyPr vert="horz" wrap="square" lIns="81639" tIns="40819" rIns="81639" bIns="408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3" descr="GreenRibbon2.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2437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698500" y="4881564"/>
            <a:ext cx="2932906" cy="196208"/>
          </a:xfrm>
          <a:prstGeom prst="rect">
            <a:avLst/>
          </a:prstGeom>
          <a:noFill/>
        </p:spPr>
        <p:txBody>
          <a:bodyPr wrap="square" lIns="57150" tIns="28575" rIns="57150" bIns="28575" rtlCol="0">
            <a:spAutoFit/>
          </a:bodyPr>
          <a:lstStyle/>
          <a:p>
            <a:pPr defTabSz="816388" fontAlgn="auto">
              <a:spcBef>
                <a:spcPts val="0"/>
              </a:spcBef>
              <a:spcAft>
                <a:spcPts val="0"/>
              </a:spcAft>
            </a:pPr>
            <a:r>
              <a:rPr lang="en-US" sz="900" dirty="0">
                <a:solidFill>
                  <a:prstClr val="white">
                    <a:lumMod val="65000"/>
                  </a:prstClr>
                </a:solidFill>
                <a:latin typeface="Arial"/>
              </a:rPr>
              <a:t>NCR Confidential: SKO 2015 – For internal use only</a:t>
            </a:r>
            <a:endParaRPr lang="en-US" sz="1600" dirty="0">
              <a:solidFill>
                <a:prstClr val="white">
                  <a:lumMod val="65000"/>
                </a:prstClr>
              </a:solidFill>
              <a:latin typeface="Arial"/>
            </a:endParaRPr>
          </a:p>
        </p:txBody>
      </p:sp>
      <p:sp>
        <p:nvSpPr>
          <p:cNvPr id="19" name="TextBox 18"/>
          <p:cNvSpPr txBox="1"/>
          <p:nvPr userDrawn="1"/>
        </p:nvSpPr>
        <p:spPr>
          <a:xfrm>
            <a:off x="8465344" y="4726912"/>
            <a:ext cx="488156" cy="307777"/>
          </a:xfrm>
          <a:prstGeom prst="rect">
            <a:avLst/>
          </a:prstGeom>
          <a:noFill/>
        </p:spPr>
        <p:txBody>
          <a:bodyPr wrap="square" lIns="57150" tIns="28575" rIns="57150" bIns="28575" rtlCol="0">
            <a:spAutoFit/>
          </a:bodyPr>
          <a:lstStyle/>
          <a:p>
            <a:pPr algn="r" defTabSz="816388" fontAlgn="auto">
              <a:spcBef>
                <a:spcPts val="0"/>
              </a:spcBef>
              <a:spcAft>
                <a:spcPts val="0"/>
              </a:spcAft>
            </a:pPr>
            <a:fld id="{E404828D-370E-4096-9332-F42D51D436E8}" type="slidenum">
              <a:rPr lang="en-US" sz="1600" smtClean="0">
                <a:solidFill>
                  <a:srgbClr val="54B948"/>
                </a:solidFill>
                <a:latin typeface="Arial"/>
              </a:rPr>
              <a:pPr algn="r" defTabSz="816388" fontAlgn="auto">
                <a:spcBef>
                  <a:spcPts val="0"/>
                </a:spcBef>
                <a:spcAft>
                  <a:spcPts val="0"/>
                </a:spcAft>
              </a:pPr>
              <a:t>‹#›</a:t>
            </a:fld>
            <a:endParaRPr lang="en-US" sz="1600" dirty="0">
              <a:solidFill>
                <a:srgbClr val="54B948"/>
              </a:solidFill>
              <a:latin typeface="Arial"/>
            </a:endParaRPr>
          </a:p>
        </p:txBody>
      </p:sp>
    </p:spTree>
    <p:extLst>
      <p:ext uri="{BB962C8B-B14F-4D97-AF65-F5344CB8AC3E}">
        <p14:creationId xmlns:p14="http://schemas.microsoft.com/office/powerpoint/2010/main" val="2055407950"/>
      </p:ext>
    </p:extLst>
  </p:cSld>
  <p:clrMap bg1="dk2" tx1="lt1" bg2="dk1" tx2="lt2" accent1="accent1" accent2="accent2" accent3="accent3" accent4="accent4" accent5="accent5" accent6="accent6" hlink="hlink" folHlink="folHlink"/>
  <p:hf sldNum="0" hdr="0" ftr="0" dt="0"/>
  <p:txStyles>
    <p:titleStyle>
      <a:lvl1pPr algn="l" defTabSz="816571" rtl="0" eaLnBrk="0" fontAlgn="base" hangingPunct="0">
        <a:lnSpc>
          <a:spcPct val="90000"/>
        </a:lnSpc>
        <a:spcBef>
          <a:spcPct val="0"/>
        </a:spcBef>
        <a:spcAft>
          <a:spcPct val="0"/>
        </a:spcAft>
        <a:defRPr lang="en-US" sz="2800" b="1" cap="none" baseline="0" dirty="0" smtClean="0">
          <a:solidFill>
            <a:schemeClr val="bg2"/>
          </a:solidFill>
          <a:effectLst/>
          <a:latin typeface="+mn-lt"/>
          <a:ea typeface="Century Gothic Bold" pitchFamily="34" charset="0"/>
          <a:cs typeface="Century Gothic Bold"/>
        </a:defRPr>
      </a:lvl1pPr>
      <a:lvl2pPr algn="l" defTabSz="816571" rtl="0" eaLnBrk="0" fontAlgn="base" hangingPunct="0">
        <a:lnSpc>
          <a:spcPct val="90000"/>
        </a:lnSpc>
        <a:spcBef>
          <a:spcPct val="0"/>
        </a:spcBef>
        <a:spcAft>
          <a:spcPct val="0"/>
        </a:spcAft>
        <a:defRPr sz="2000" b="1">
          <a:solidFill>
            <a:schemeClr val="tx1"/>
          </a:solidFill>
          <a:latin typeface="Century Gothic" pitchFamily="34" charset="0"/>
          <a:ea typeface="Century Gothic" pitchFamily="34" charset="0"/>
          <a:cs typeface="Century Gothic" pitchFamily="34" charset="0"/>
        </a:defRPr>
      </a:lvl2pPr>
      <a:lvl3pPr algn="l" defTabSz="816571" rtl="0" eaLnBrk="0" fontAlgn="base" hangingPunct="0">
        <a:lnSpc>
          <a:spcPct val="90000"/>
        </a:lnSpc>
        <a:spcBef>
          <a:spcPct val="0"/>
        </a:spcBef>
        <a:spcAft>
          <a:spcPct val="0"/>
        </a:spcAft>
        <a:defRPr sz="2000" b="1">
          <a:solidFill>
            <a:schemeClr val="tx1"/>
          </a:solidFill>
          <a:latin typeface="Century Gothic" pitchFamily="34" charset="0"/>
          <a:ea typeface="Century Gothic" pitchFamily="34" charset="0"/>
          <a:cs typeface="Century Gothic" pitchFamily="34" charset="0"/>
        </a:defRPr>
      </a:lvl3pPr>
      <a:lvl4pPr algn="l" defTabSz="816571" rtl="0" eaLnBrk="0" fontAlgn="base" hangingPunct="0">
        <a:lnSpc>
          <a:spcPct val="90000"/>
        </a:lnSpc>
        <a:spcBef>
          <a:spcPct val="0"/>
        </a:spcBef>
        <a:spcAft>
          <a:spcPct val="0"/>
        </a:spcAft>
        <a:defRPr sz="2000" b="1">
          <a:solidFill>
            <a:schemeClr val="tx1"/>
          </a:solidFill>
          <a:latin typeface="Century Gothic" pitchFamily="34" charset="0"/>
          <a:ea typeface="Century Gothic" pitchFamily="34" charset="0"/>
          <a:cs typeface="Century Gothic" pitchFamily="34" charset="0"/>
        </a:defRPr>
      </a:lvl4pPr>
      <a:lvl5pPr algn="l" defTabSz="816571" rtl="0" eaLnBrk="0" fontAlgn="base" hangingPunct="0">
        <a:lnSpc>
          <a:spcPct val="90000"/>
        </a:lnSpc>
        <a:spcBef>
          <a:spcPct val="0"/>
        </a:spcBef>
        <a:spcAft>
          <a:spcPct val="0"/>
        </a:spcAft>
        <a:defRPr sz="2000" b="1">
          <a:solidFill>
            <a:schemeClr val="tx1"/>
          </a:solidFill>
          <a:latin typeface="Century Gothic" pitchFamily="34" charset="0"/>
          <a:ea typeface="Century Gothic" pitchFamily="34" charset="0"/>
          <a:cs typeface="Century Gothic" pitchFamily="34" charset="0"/>
        </a:defRPr>
      </a:lvl5pPr>
      <a:lvl6pPr marL="285750" algn="l" defTabSz="816571" rtl="0" fontAlgn="base">
        <a:spcBef>
          <a:spcPct val="0"/>
        </a:spcBef>
        <a:spcAft>
          <a:spcPct val="0"/>
        </a:spcAft>
        <a:defRPr sz="2800">
          <a:solidFill>
            <a:schemeClr val="tx1"/>
          </a:solidFill>
          <a:latin typeface="Impact" pitchFamily="34" charset="0"/>
        </a:defRPr>
      </a:lvl6pPr>
      <a:lvl7pPr marL="571500" algn="l" defTabSz="816571" rtl="0" fontAlgn="base">
        <a:spcBef>
          <a:spcPct val="0"/>
        </a:spcBef>
        <a:spcAft>
          <a:spcPct val="0"/>
        </a:spcAft>
        <a:defRPr sz="2800">
          <a:solidFill>
            <a:schemeClr val="tx1"/>
          </a:solidFill>
          <a:latin typeface="Impact" pitchFamily="34" charset="0"/>
        </a:defRPr>
      </a:lvl7pPr>
      <a:lvl8pPr marL="857250" algn="l" defTabSz="816571" rtl="0" fontAlgn="base">
        <a:spcBef>
          <a:spcPct val="0"/>
        </a:spcBef>
        <a:spcAft>
          <a:spcPct val="0"/>
        </a:spcAft>
        <a:defRPr sz="2800">
          <a:solidFill>
            <a:schemeClr val="tx1"/>
          </a:solidFill>
          <a:latin typeface="Impact" pitchFamily="34" charset="0"/>
        </a:defRPr>
      </a:lvl8pPr>
      <a:lvl9pPr marL="1143000" algn="l" defTabSz="816571" rtl="0" fontAlgn="base">
        <a:spcBef>
          <a:spcPct val="0"/>
        </a:spcBef>
        <a:spcAft>
          <a:spcPct val="0"/>
        </a:spcAft>
        <a:defRPr sz="2800">
          <a:solidFill>
            <a:schemeClr val="tx1"/>
          </a:solidFill>
          <a:latin typeface="Impact" pitchFamily="34" charset="0"/>
        </a:defRPr>
      </a:lvl9pPr>
    </p:titleStyle>
    <p:bodyStyle>
      <a:lvl1pPr marL="217289" indent="-217289" algn="l" defTabSz="816571" rtl="0" eaLnBrk="0" fontAlgn="base" hangingPunct="0">
        <a:spcBef>
          <a:spcPct val="50000"/>
        </a:spcBef>
        <a:spcAft>
          <a:spcPct val="0"/>
        </a:spcAft>
        <a:buClr>
          <a:schemeClr val="accent2"/>
        </a:buClr>
        <a:buSzPct val="100000"/>
        <a:buFont typeface="Wingdings" pitchFamily="2" charset="2"/>
        <a:buChar char="n"/>
        <a:defRPr sz="1800" b="1">
          <a:solidFill>
            <a:schemeClr val="bg2"/>
          </a:solidFill>
          <a:effectLst/>
          <a:latin typeface="+mn-lt"/>
          <a:ea typeface="Century Gothic Bold" pitchFamily="34" charset="0"/>
          <a:cs typeface="Century Gothic Bold"/>
        </a:defRPr>
      </a:lvl1pPr>
      <a:lvl2pPr marL="428625" indent="-139899" algn="l" defTabSz="816571" rtl="0" eaLnBrk="0" fontAlgn="base" hangingPunct="0">
        <a:spcBef>
          <a:spcPct val="25000"/>
        </a:spcBef>
        <a:spcAft>
          <a:spcPct val="0"/>
        </a:spcAft>
        <a:buClr>
          <a:schemeClr val="accent2"/>
        </a:buClr>
        <a:buFont typeface="Arial" pitchFamily="34" charset="0"/>
        <a:buChar char="•"/>
        <a:defRPr sz="1500" b="1">
          <a:solidFill>
            <a:schemeClr val="bg2"/>
          </a:solidFill>
          <a:effectLst/>
          <a:latin typeface="+mn-lt"/>
          <a:ea typeface="Century Gothic Bold" pitchFamily="34" charset="0"/>
          <a:cs typeface="Century Gothic Bold"/>
        </a:defRPr>
      </a:lvl2pPr>
      <a:lvl3pPr marL="825500" indent="-182563" algn="l" defTabSz="816571" rtl="0" eaLnBrk="0" fontAlgn="base" hangingPunct="0">
        <a:spcBef>
          <a:spcPct val="20000"/>
        </a:spcBef>
        <a:spcAft>
          <a:spcPct val="0"/>
        </a:spcAft>
        <a:buClr>
          <a:schemeClr val="accent2"/>
        </a:buClr>
        <a:buFont typeface="Arial" pitchFamily="34" charset="0"/>
        <a:buChar char="•"/>
        <a:defRPr sz="1300" b="1">
          <a:solidFill>
            <a:schemeClr val="bg2"/>
          </a:solidFill>
          <a:effectLst/>
          <a:latin typeface="+mn-lt"/>
          <a:ea typeface="Century Gothic Bold" pitchFamily="34" charset="0"/>
          <a:cs typeface="Century Gothic Bold"/>
        </a:defRPr>
      </a:lvl3pPr>
      <a:lvl4pPr marL="1143000" indent="-182563" algn="l" defTabSz="816571" rtl="0" eaLnBrk="0" fontAlgn="base" hangingPunct="0">
        <a:spcBef>
          <a:spcPct val="20000"/>
        </a:spcBef>
        <a:spcAft>
          <a:spcPct val="0"/>
        </a:spcAft>
        <a:buClr>
          <a:schemeClr val="accent2"/>
        </a:buClr>
        <a:buFont typeface="Arial" pitchFamily="34" charset="0"/>
        <a:buChar char="•"/>
        <a:defRPr b="1">
          <a:solidFill>
            <a:schemeClr val="bg2"/>
          </a:solidFill>
          <a:effectLst/>
          <a:latin typeface="+mn-lt"/>
          <a:ea typeface="Century Gothic Bold" pitchFamily="34" charset="0"/>
          <a:cs typeface="Century Gothic Bold"/>
        </a:defRPr>
      </a:lvl4pPr>
      <a:lvl5pPr marL="1468438" indent="-181571" algn="l" defTabSz="816571" rtl="0" eaLnBrk="0" fontAlgn="base" hangingPunct="0">
        <a:spcBef>
          <a:spcPct val="20000"/>
        </a:spcBef>
        <a:spcAft>
          <a:spcPct val="0"/>
        </a:spcAft>
        <a:buClr>
          <a:schemeClr val="accent2"/>
        </a:buClr>
        <a:buFont typeface="Arial" pitchFamily="34" charset="0"/>
        <a:buChar char="•"/>
        <a:defRPr b="1">
          <a:solidFill>
            <a:schemeClr val="bg2"/>
          </a:solidFill>
          <a:effectLst/>
          <a:latin typeface="+mn-lt"/>
          <a:ea typeface="Century Gothic Bold" pitchFamily="34" charset="0"/>
          <a:cs typeface="Century Gothic Bold"/>
        </a:defRPr>
      </a:lvl5pPr>
      <a:lvl6pPr marL="1818680" indent="-246063" algn="l" defTabSz="816571" rtl="0" fontAlgn="base">
        <a:spcBef>
          <a:spcPct val="20000"/>
        </a:spcBef>
        <a:spcAft>
          <a:spcPct val="0"/>
        </a:spcAft>
        <a:buClr>
          <a:srgbClr val="FFDE53"/>
        </a:buClr>
        <a:buChar char="»"/>
        <a:defRPr sz="1300">
          <a:solidFill>
            <a:schemeClr val="tx1"/>
          </a:solidFill>
          <a:latin typeface="+mn-lt"/>
        </a:defRPr>
      </a:lvl6pPr>
      <a:lvl7pPr marL="2104430" indent="-246063" algn="l" defTabSz="816571" rtl="0" fontAlgn="base">
        <a:spcBef>
          <a:spcPct val="20000"/>
        </a:spcBef>
        <a:spcAft>
          <a:spcPct val="0"/>
        </a:spcAft>
        <a:buClr>
          <a:srgbClr val="FFDE53"/>
        </a:buClr>
        <a:buChar char="»"/>
        <a:defRPr sz="1300">
          <a:solidFill>
            <a:schemeClr val="tx1"/>
          </a:solidFill>
          <a:latin typeface="+mn-lt"/>
        </a:defRPr>
      </a:lvl7pPr>
      <a:lvl8pPr marL="2390180" indent="-246063" algn="l" defTabSz="816571" rtl="0" fontAlgn="base">
        <a:spcBef>
          <a:spcPct val="20000"/>
        </a:spcBef>
        <a:spcAft>
          <a:spcPct val="0"/>
        </a:spcAft>
        <a:buClr>
          <a:srgbClr val="FFDE53"/>
        </a:buClr>
        <a:buChar char="»"/>
        <a:defRPr sz="1300">
          <a:solidFill>
            <a:schemeClr val="tx1"/>
          </a:solidFill>
          <a:latin typeface="+mn-lt"/>
        </a:defRPr>
      </a:lvl8pPr>
      <a:lvl9pPr marL="2675930" indent="-246063" algn="l" defTabSz="816571" rtl="0" fontAlgn="base">
        <a:spcBef>
          <a:spcPct val="20000"/>
        </a:spcBef>
        <a:spcAft>
          <a:spcPct val="0"/>
        </a:spcAft>
        <a:buClr>
          <a:srgbClr val="FFDE53"/>
        </a:buClr>
        <a:buChar char="»"/>
        <a:defRPr sz="1300">
          <a:solidFill>
            <a:schemeClr val="tx1"/>
          </a:solidFill>
          <a:latin typeface="+mn-lt"/>
        </a:defRPr>
      </a:lvl9pPr>
    </p:bodyStyle>
    <p:otherStyle>
      <a:defPPr>
        <a:defRPr lang="en-US"/>
      </a:defPPr>
      <a:lvl1pPr marL="0" algn="l" defTabSz="571500" rtl="0" eaLnBrk="1" latinLnBrk="0" hangingPunct="1">
        <a:defRPr sz="1100" kern="1200">
          <a:solidFill>
            <a:schemeClr val="tx1"/>
          </a:solidFill>
          <a:latin typeface="+mn-lt"/>
          <a:ea typeface="+mn-ea"/>
          <a:cs typeface="+mn-cs"/>
        </a:defRPr>
      </a:lvl1pPr>
      <a:lvl2pPr marL="285750" algn="l" defTabSz="571500" rtl="0" eaLnBrk="1" latinLnBrk="0" hangingPunct="1">
        <a:defRPr sz="1100" kern="1200">
          <a:solidFill>
            <a:schemeClr val="tx1"/>
          </a:solidFill>
          <a:latin typeface="+mn-lt"/>
          <a:ea typeface="+mn-ea"/>
          <a:cs typeface="+mn-cs"/>
        </a:defRPr>
      </a:lvl2pPr>
      <a:lvl3pPr marL="571500" algn="l" defTabSz="571500" rtl="0" eaLnBrk="1" latinLnBrk="0" hangingPunct="1">
        <a:defRPr sz="1100" kern="1200">
          <a:solidFill>
            <a:schemeClr val="tx1"/>
          </a:solidFill>
          <a:latin typeface="+mn-lt"/>
          <a:ea typeface="+mn-ea"/>
          <a:cs typeface="+mn-cs"/>
        </a:defRPr>
      </a:lvl3pPr>
      <a:lvl4pPr marL="857250" algn="l" defTabSz="571500" rtl="0" eaLnBrk="1" latinLnBrk="0" hangingPunct="1">
        <a:defRPr sz="1100" kern="1200">
          <a:solidFill>
            <a:schemeClr val="tx1"/>
          </a:solidFill>
          <a:latin typeface="+mn-lt"/>
          <a:ea typeface="+mn-ea"/>
          <a:cs typeface="+mn-cs"/>
        </a:defRPr>
      </a:lvl4pPr>
      <a:lvl5pPr marL="1143000" algn="l" defTabSz="571500" rtl="0" eaLnBrk="1" latinLnBrk="0" hangingPunct="1">
        <a:defRPr sz="1100" kern="1200">
          <a:solidFill>
            <a:schemeClr val="tx1"/>
          </a:solidFill>
          <a:latin typeface="+mn-lt"/>
          <a:ea typeface="+mn-ea"/>
          <a:cs typeface="+mn-cs"/>
        </a:defRPr>
      </a:lvl5pPr>
      <a:lvl6pPr marL="1428750" algn="l" defTabSz="571500" rtl="0" eaLnBrk="1" latinLnBrk="0" hangingPunct="1">
        <a:defRPr sz="1100" kern="1200">
          <a:solidFill>
            <a:schemeClr val="tx1"/>
          </a:solidFill>
          <a:latin typeface="+mn-lt"/>
          <a:ea typeface="+mn-ea"/>
          <a:cs typeface="+mn-cs"/>
        </a:defRPr>
      </a:lvl6pPr>
      <a:lvl7pPr marL="1714500" algn="l" defTabSz="571500" rtl="0" eaLnBrk="1" latinLnBrk="0" hangingPunct="1">
        <a:defRPr sz="1100" kern="1200">
          <a:solidFill>
            <a:schemeClr val="tx1"/>
          </a:solidFill>
          <a:latin typeface="+mn-lt"/>
          <a:ea typeface="+mn-ea"/>
          <a:cs typeface="+mn-cs"/>
        </a:defRPr>
      </a:lvl7pPr>
      <a:lvl8pPr marL="2000250" algn="l" defTabSz="571500" rtl="0" eaLnBrk="1" latinLnBrk="0" hangingPunct="1">
        <a:defRPr sz="1100" kern="1200">
          <a:solidFill>
            <a:schemeClr val="tx1"/>
          </a:solidFill>
          <a:latin typeface="+mn-lt"/>
          <a:ea typeface="+mn-ea"/>
          <a:cs typeface="+mn-cs"/>
        </a:defRPr>
      </a:lvl8pPr>
      <a:lvl9pPr marL="2286000" algn="l" defTabSz="57150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NCR COMMERCE HACKATHON 2019</a:t>
            </a:r>
          </a:p>
        </p:txBody>
      </p:sp>
      <p:sp>
        <p:nvSpPr>
          <p:cNvPr id="6" name="Text Placeholder 2"/>
          <p:cNvSpPr txBox="1">
            <a:spLocks/>
          </p:cNvSpPr>
          <p:nvPr/>
        </p:nvSpPr>
        <p:spPr>
          <a:xfrm>
            <a:off x="5374537" y="3116754"/>
            <a:ext cx="3512907" cy="1804038"/>
          </a:xfrm>
          <a:prstGeom prst="rect">
            <a:avLst/>
          </a:prstGeom>
          <a:solidFill>
            <a:schemeClr val="tx2"/>
          </a:solidFill>
        </p:spPr>
        <p:txBody>
          <a:bodyPr vert="horz" lIns="0" tIns="0" rIns="91440" bIns="45720" rtlCol="0">
            <a:normAutofit/>
          </a:bodyPr>
          <a:lstStyle>
            <a:lvl1pPr marL="0" marR="0" indent="0" algn="l" defTabSz="309563" rtl="0" latinLnBrk="0">
              <a:lnSpc>
                <a:spcPts val="2000"/>
              </a:lnSpc>
              <a:spcBef>
                <a:spcPts val="600"/>
              </a:spcBef>
              <a:spcAft>
                <a:spcPts val="0"/>
              </a:spcAft>
              <a:buClr>
                <a:schemeClr val="accent1"/>
              </a:buClr>
              <a:buSzPct val="100000"/>
              <a:buFont typeface="Wingdings" panose="05000000000000000000" pitchFamily="2" charset="2"/>
              <a:buNone/>
              <a:tabLst/>
              <a:defRPr sz="1800" b="0" i="0" u="none" strike="noStrike" cap="none" spc="-30" baseline="0">
                <a:ln>
                  <a:noFill/>
                </a:ln>
                <a:solidFill>
                  <a:srgbClr val="FFFFFF"/>
                </a:solidFill>
                <a:uFillTx/>
                <a:latin typeface="+mn-lt"/>
                <a:ea typeface="+mn-ea"/>
                <a:cs typeface="Open Sans" panose="020B0604020202020204" charset="0"/>
                <a:sym typeface="Open Sans"/>
              </a:defRPr>
            </a:lvl1pPr>
            <a:lvl2pPr marL="36576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600" b="0" i="0" u="none" strike="noStrike" cap="none" spc="0" baseline="0">
                <a:ln>
                  <a:noFill/>
                </a:ln>
                <a:solidFill>
                  <a:schemeClr val="tx2"/>
                </a:solidFill>
                <a:uFillTx/>
                <a:latin typeface="+mn-lt"/>
                <a:ea typeface="+mn-ea"/>
                <a:cs typeface="Open Sans" panose="020B0604020202020204" charset="0"/>
                <a:sym typeface="Open Sans"/>
              </a:defRPr>
            </a:lvl2pPr>
            <a:lvl3pPr marL="54864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chemeClr val="tx2"/>
                </a:solidFill>
                <a:uFillTx/>
                <a:latin typeface="+mn-lt"/>
                <a:ea typeface="+mn-ea"/>
                <a:cs typeface="Open Sans" panose="020B0604020202020204" charset="0"/>
                <a:sym typeface="Open Sans"/>
              </a:defRPr>
            </a:lvl3pPr>
            <a:lvl4pPr marL="822960" marR="0" indent="-238125" algn="l" defTabSz="309563" rtl="0" latinLnBrk="0">
              <a:lnSpc>
                <a:spcPct val="100000"/>
              </a:lnSpc>
              <a:spcBef>
                <a:spcPts val="600"/>
              </a:spcBef>
              <a:spcAft>
                <a:spcPts val="0"/>
              </a:spcAft>
              <a:buClrTx/>
              <a:buSzPct val="75000"/>
              <a:buFont typeface="Wingdings" panose="05000000000000000000" pitchFamily="2" charset="2"/>
              <a:buChar char="§"/>
              <a:tabLst/>
              <a:defRPr sz="1400" b="0" i="0" u="none" strike="noStrike" cap="none" spc="0" baseline="0">
                <a:ln>
                  <a:noFill/>
                </a:ln>
                <a:solidFill>
                  <a:schemeClr val="tx2"/>
                </a:solidFill>
                <a:uFillTx/>
                <a:latin typeface="+mn-lt"/>
                <a:ea typeface="+mn-ea"/>
                <a:cs typeface="Open Sans" panose="020B0604020202020204" charset="0"/>
                <a:sym typeface="Open Sans"/>
              </a:defRPr>
            </a:lvl4pPr>
            <a:lvl5pPr marL="1097280" marR="0" indent="-238125"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chemeClr val="tx2"/>
                </a:solidFill>
                <a:uFillTx/>
                <a:latin typeface="+mn-lt"/>
                <a:ea typeface="+mn-ea"/>
                <a:cs typeface="Open Sans" panose="020B0604020202020204" charset="0"/>
                <a:sym typeface="Open Sans"/>
              </a:defRPr>
            </a:lvl5pPr>
            <a:lvl6pPr marL="142875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6pPr>
            <a:lvl7pPr marL="166687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7pPr>
            <a:lvl8pPr marL="190500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8pPr>
            <a:lvl9pPr marL="214312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9pPr>
          </a:lstStyle>
          <a:p>
            <a:pPr fontAlgn="auto"/>
            <a:r>
              <a:rPr lang="en-US" sz="2000" b="1" kern="0" dirty="0"/>
              <a:t>Team Name: &lt; Team Name &gt;</a:t>
            </a:r>
          </a:p>
          <a:p>
            <a:pPr marL="342900" indent="-342900" fontAlgn="auto">
              <a:buAutoNum type="arabicParenR"/>
            </a:pPr>
            <a:r>
              <a:rPr lang="en-US" sz="1400" b="1" kern="0" dirty="0">
                <a:solidFill>
                  <a:schemeClr val="bg1"/>
                </a:solidFill>
              </a:rPr>
              <a:t>S</a:t>
            </a:r>
            <a:r>
              <a:rPr lang="en-IN" sz="1400" b="1" kern="0" dirty="0" err="1">
                <a:solidFill>
                  <a:schemeClr val="bg1"/>
                </a:solidFill>
              </a:rPr>
              <a:t>ubhash</a:t>
            </a:r>
            <a:r>
              <a:rPr lang="en-IN" sz="1400" b="1" kern="0" dirty="0">
                <a:solidFill>
                  <a:schemeClr val="bg1"/>
                </a:solidFill>
              </a:rPr>
              <a:t> </a:t>
            </a:r>
            <a:r>
              <a:rPr lang="en-IN" sz="1400" b="1" kern="0" dirty="0" err="1">
                <a:solidFill>
                  <a:schemeClr val="bg1"/>
                </a:solidFill>
              </a:rPr>
              <a:t>Eedarapalli</a:t>
            </a:r>
            <a:endParaRPr lang="en-IN" sz="1400" b="1" kern="0" dirty="0">
              <a:solidFill>
                <a:schemeClr val="bg1"/>
              </a:solidFill>
            </a:endParaRPr>
          </a:p>
          <a:p>
            <a:pPr marL="342900" indent="-342900" fontAlgn="auto">
              <a:buAutoNum type="arabicParenR"/>
            </a:pPr>
            <a:r>
              <a:rPr lang="en-IN" sz="1400" b="1" kern="0" dirty="0"/>
              <a:t>Ananya Deshmukh</a:t>
            </a:r>
            <a:endParaRPr lang="en-IN" sz="1400" b="1" kern="0" dirty="0">
              <a:solidFill>
                <a:schemeClr val="bg1"/>
              </a:solidFill>
            </a:endParaRPr>
          </a:p>
          <a:p>
            <a:pPr marL="342900" indent="-342900" fontAlgn="auto">
              <a:buAutoNum type="arabicParenR"/>
            </a:pPr>
            <a:r>
              <a:rPr lang="en-US" sz="1400" b="1" kern="0" dirty="0"/>
              <a:t>A</a:t>
            </a:r>
            <a:r>
              <a:rPr lang="en-IN" sz="1400" b="1" kern="0" dirty="0" err="1"/>
              <a:t>ravind</a:t>
            </a:r>
            <a:r>
              <a:rPr lang="en-IN" sz="1400" b="1" kern="0" dirty="0"/>
              <a:t> Kadaverugu</a:t>
            </a:r>
          </a:p>
          <a:p>
            <a:pPr marL="342900" indent="-342900" fontAlgn="auto">
              <a:buAutoNum type="arabicParenR"/>
            </a:pPr>
            <a:r>
              <a:rPr lang="en-IN" sz="1400" b="1" kern="0" dirty="0" err="1"/>
              <a:t>Tejaswini</a:t>
            </a:r>
            <a:r>
              <a:rPr lang="en-IN" sz="1400" b="1" kern="0" dirty="0"/>
              <a:t>  </a:t>
            </a:r>
            <a:r>
              <a:rPr lang="en-IN" sz="1400" b="1" kern="0" dirty="0" err="1"/>
              <a:t>Vissamsetti</a:t>
            </a:r>
            <a:endParaRPr lang="en-IN" sz="1400" b="1" kern="0" dirty="0"/>
          </a:p>
          <a:p>
            <a:pPr marL="342900" indent="-342900" fontAlgn="auto">
              <a:buAutoNum type="arabicParenR"/>
            </a:pPr>
            <a:endParaRPr lang="en-IN" sz="1400" b="1" kern="0" dirty="0"/>
          </a:p>
          <a:p>
            <a:pPr marL="228600" indent="-228600" fontAlgn="auto">
              <a:buAutoNum type="arabicParenR"/>
            </a:pPr>
            <a:endParaRPr lang="en-US" sz="1200" kern="0" dirty="0"/>
          </a:p>
          <a:p>
            <a:pPr fontAlgn="auto"/>
            <a:endParaRPr lang="en-US" kern="0" dirty="0"/>
          </a:p>
        </p:txBody>
      </p:sp>
      <p:pic>
        <p:nvPicPr>
          <p:cNvPr id="7" name="Picture 6"/>
          <p:cNvPicPr>
            <a:picLocks noChangeAspect="1"/>
          </p:cNvPicPr>
          <p:nvPr/>
        </p:nvPicPr>
        <p:blipFill>
          <a:blip r:embed="rId3"/>
          <a:stretch>
            <a:fillRect/>
          </a:stretch>
        </p:blipFill>
        <p:spPr>
          <a:xfrm>
            <a:off x="7685380" y="109257"/>
            <a:ext cx="1390353" cy="821338"/>
          </a:xfrm>
          <a:prstGeom prst="rect">
            <a:avLst/>
          </a:prstGeom>
        </p:spPr>
      </p:pic>
      <p:sp>
        <p:nvSpPr>
          <p:cNvPr id="8" name="Rectangle 7"/>
          <p:cNvSpPr/>
          <p:nvPr/>
        </p:nvSpPr>
        <p:spPr>
          <a:xfrm>
            <a:off x="5256128" y="1623801"/>
            <a:ext cx="3512567" cy="1200329"/>
          </a:xfrm>
          <a:prstGeom prst="rect">
            <a:avLst/>
          </a:prstGeom>
          <a:noFill/>
        </p:spPr>
        <p:txBody>
          <a:bodyPr wrap="square" lIns="91440" tIns="45720" rIns="91440" bIns="45720">
            <a:spAutoFit/>
          </a:bodyPr>
          <a:lstStyle/>
          <a:p>
            <a:pPr algn="ctr"/>
            <a:r>
              <a:rPr lang="en-US" sz="2400" b="1" dirty="0">
                <a:latin typeface="+mj-lt"/>
              </a:rPr>
              <a:t>Personalization/recommendation using behavioral data</a:t>
            </a:r>
            <a:endParaRPr lang="en-US" sz="2400" b="1" cap="none" spc="0" dirty="0">
              <a:ln w="0"/>
              <a:solidFill>
                <a:schemeClr val="accent1"/>
              </a:solidFill>
              <a:effectLst>
                <a:outerShdw blurRad="38100" dist="25400" dir="5400000" algn="ctr" rotWithShape="0">
                  <a:srgbClr val="6E747A">
                    <a:alpha val="43000"/>
                  </a:srgbClr>
                </a:outerShdw>
              </a:effectLst>
              <a:latin typeface="+mj-lt"/>
            </a:endParaRPr>
          </a:p>
        </p:txBody>
      </p:sp>
      <p:pic>
        <p:nvPicPr>
          <p:cNvPr id="11" name="Picture 10"/>
          <p:cNvPicPr>
            <a:picLocks noChangeAspect="1"/>
          </p:cNvPicPr>
          <p:nvPr/>
        </p:nvPicPr>
        <p:blipFill>
          <a:blip r:embed="rId4"/>
          <a:stretch>
            <a:fillRect/>
          </a:stretch>
        </p:blipFill>
        <p:spPr>
          <a:xfrm>
            <a:off x="5147878" y="109055"/>
            <a:ext cx="1037456" cy="1037456"/>
          </a:xfrm>
          <a:prstGeom prst="rect">
            <a:avLst/>
          </a:prstGeom>
        </p:spPr>
      </p:pic>
    </p:spTree>
    <p:extLst>
      <p:ext uri="{BB962C8B-B14F-4D97-AF65-F5344CB8AC3E}">
        <p14:creationId xmlns:p14="http://schemas.microsoft.com/office/powerpoint/2010/main" val="131173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
            <a:ext cx="9144000" cy="5143500"/>
          </a:xfrm>
          <a:prstGeom prst="rect">
            <a:avLst/>
          </a:prstGeom>
          <a:gradFill flip="none" rotWithShape="1">
            <a:gsLst>
              <a:gs pos="96000">
                <a:schemeClr val="bg1">
                  <a:lumMod val="75000"/>
                </a:schemeClr>
              </a:gs>
              <a:gs pos="38000">
                <a:srgbClr val="FFFFFF"/>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1"/>
          <p:cNvSpPr txBox="1">
            <a:spLocks/>
          </p:cNvSpPr>
          <p:nvPr/>
        </p:nvSpPr>
        <p:spPr>
          <a:xfrm>
            <a:off x="393700" y="4701329"/>
            <a:ext cx="3659400" cy="447947"/>
          </a:xfrm>
          <a:prstGeom prst="rect">
            <a:avLst/>
          </a:prstGeom>
        </p:spPr>
        <p:txBody>
          <a:bodyPr vert="horz" lIns="0" tIns="45720" rIns="91440" bIns="45720" rtlCol="0" anchor="ctr"/>
          <a:lstStyle>
            <a:defPPr>
              <a:defRPr lang="en-US"/>
            </a:defPPr>
            <a:lvl1pPr algn="l" defTabSz="457200" rtl="0" fontAlgn="auto">
              <a:spcBef>
                <a:spcPts val="0"/>
              </a:spcBef>
              <a:spcAft>
                <a:spcPts val="0"/>
              </a:spcAft>
              <a:defRPr sz="8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dirty="0">
                <a:solidFill>
                  <a:schemeClr val="tx1">
                    <a:lumMod val="90000"/>
                    <a:lumOff val="10000"/>
                  </a:schemeClr>
                </a:solidFill>
                <a:latin typeface="Arial"/>
                <a:cs typeface="Arial"/>
              </a:rPr>
              <a:t>NCR Corporate Story © </a:t>
            </a:r>
            <a:r>
              <a:rPr lang="en-US" dirty="0">
                <a:solidFill>
                  <a:srgbClr val="3E8C36"/>
                </a:solidFill>
                <a:latin typeface="Arial"/>
                <a:cs typeface="Arial"/>
              </a:rPr>
              <a:t>NCR Confidential</a:t>
            </a:r>
          </a:p>
        </p:txBody>
      </p:sp>
      <p:pic>
        <p:nvPicPr>
          <p:cNvPr id="9" name="Picture 8"/>
          <p:cNvPicPr>
            <a:picLocks noChangeAspect="1"/>
          </p:cNvPicPr>
          <p:nvPr/>
        </p:nvPicPr>
        <p:blipFill>
          <a:blip r:embed="rId3">
            <a:grayscl/>
            <a:alphaModFix amt="53000"/>
            <a:extLst>
              <a:ext uri="{28A0092B-C50C-407E-A947-70E740481C1C}">
                <a14:useLocalDpi xmlns:a14="http://schemas.microsoft.com/office/drawing/2010/main" val="0"/>
              </a:ext>
            </a:extLst>
          </a:blip>
          <a:stretch>
            <a:fillRect/>
          </a:stretch>
        </p:blipFill>
        <p:spPr>
          <a:xfrm>
            <a:off x="1889125" y="2591211"/>
            <a:ext cx="5334000" cy="427568"/>
          </a:xfrm>
          <a:prstGeom prst="rect">
            <a:avLst/>
          </a:prstGeom>
        </p:spPr>
      </p:pic>
      <p:grpSp>
        <p:nvGrpSpPr>
          <p:cNvPr id="7" name="Group 6"/>
          <p:cNvGrpSpPr/>
          <p:nvPr/>
        </p:nvGrpSpPr>
        <p:grpSpPr>
          <a:xfrm>
            <a:off x="280579" y="75856"/>
            <a:ext cx="8221663" cy="2903361"/>
            <a:chOff x="393700" y="137660"/>
            <a:chExt cx="8400677" cy="1310715"/>
          </a:xfrm>
        </p:grpSpPr>
        <p:sp>
          <p:nvSpPr>
            <p:cNvPr id="4" name="Rectangle: Top Corners Rounded 3"/>
            <p:cNvSpPr/>
            <p:nvPr/>
          </p:nvSpPr>
          <p:spPr>
            <a:xfrm>
              <a:off x="393700" y="137660"/>
              <a:ext cx="2366682" cy="396315"/>
            </a:xfrm>
            <a:prstGeom prst="round2Same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Problem</a:t>
              </a:r>
            </a:p>
          </p:txBody>
        </p:sp>
        <p:sp>
          <p:nvSpPr>
            <p:cNvPr id="6" name="Rectangle 5"/>
            <p:cNvSpPr/>
            <p:nvPr/>
          </p:nvSpPr>
          <p:spPr>
            <a:xfrm>
              <a:off x="635746" y="533975"/>
              <a:ext cx="8158631" cy="9144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mj-lt"/>
                <a:buAutoNum type="arabicPeriod"/>
              </a:pPr>
              <a:r>
                <a:rPr lang="en-US" dirty="0">
                  <a:solidFill>
                    <a:schemeClr val="bg1"/>
                  </a:solidFill>
                </a:rPr>
                <a:t>Personalization/recommendation using behavioral data</a:t>
              </a:r>
            </a:p>
            <a:p>
              <a:pPr marL="342900" indent="-342900">
                <a:buFont typeface="+mj-lt"/>
                <a:buAutoNum type="arabicPeriod"/>
              </a:pPr>
              <a:endParaRPr lang="en-US" dirty="0">
                <a:solidFill>
                  <a:schemeClr val="bg1"/>
                </a:solidFill>
              </a:endParaRPr>
            </a:p>
            <a:p>
              <a:endParaRPr lang="en-US" dirty="0">
                <a:solidFill>
                  <a:schemeClr val="bg1"/>
                </a:solidFill>
              </a:endParaRPr>
            </a:p>
          </p:txBody>
        </p:sp>
      </p:grpSp>
      <p:grpSp>
        <p:nvGrpSpPr>
          <p:cNvPr id="17" name="Group 16"/>
          <p:cNvGrpSpPr/>
          <p:nvPr/>
        </p:nvGrpSpPr>
        <p:grpSpPr>
          <a:xfrm>
            <a:off x="189488" y="3055071"/>
            <a:ext cx="8717464" cy="1623817"/>
            <a:chOff x="393700" y="137660"/>
            <a:chExt cx="8554399" cy="1293784"/>
          </a:xfrm>
          <a:solidFill>
            <a:schemeClr val="tx2"/>
          </a:solidFill>
        </p:grpSpPr>
        <p:sp>
          <p:nvSpPr>
            <p:cNvPr id="18" name="Rectangle: Top Corners Rounded 11"/>
            <p:cNvSpPr/>
            <p:nvPr/>
          </p:nvSpPr>
          <p:spPr>
            <a:xfrm>
              <a:off x="393700" y="137660"/>
              <a:ext cx="2366682" cy="396315"/>
            </a:xfrm>
            <a:prstGeom prst="round2Same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Solution</a:t>
              </a:r>
            </a:p>
          </p:txBody>
        </p:sp>
        <p:sp>
          <p:nvSpPr>
            <p:cNvPr id="19" name="Rectangle 18"/>
            <p:cNvSpPr/>
            <p:nvPr/>
          </p:nvSpPr>
          <p:spPr>
            <a:xfrm>
              <a:off x="789468" y="517044"/>
              <a:ext cx="8158631" cy="9144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AutoNum type="arabicPeriod"/>
              </a:pPr>
              <a:r>
                <a:rPr lang="en-US" dirty="0"/>
                <a:t>Analyzing the customer’s purchasing behavior and recommend relevant products recommendations as he shops.</a:t>
              </a:r>
              <a:endParaRPr lang="en-US" dirty="0">
                <a:solidFill>
                  <a:schemeClr val="bg1"/>
                </a:solidFill>
              </a:endParaRPr>
            </a:p>
          </p:txBody>
        </p:sp>
      </p:grpSp>
    </p:spTree>
    <p:extLst>
      <p:ext uri="{BB962C8B-B14F-4D97-AF65-F5344CB8AC3E}">
        <p14:creationId xmlns:p14="http://schemas.microsoft.com/office/powerpoint/2010/main" val="123566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
            <a:ext cx="9144000" cy="5143500"/>
          </a:xfrm>
          <a:prstGeom prst="rect">
            <a:avLst/>
          </a:prstGeom>
          <a:gradFill flip="none" rotWithShape="1">
            <a:gsLst>
              <a:gs pos="96000">
                <a:schemeClr val="bg1">
                  <a:lumMod val="75000"/>
                </a:schemeClr>
              </a:gs>
              <a:gs pos="38000">
                <a:srgbClr val="FFFFFF"/>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1"/>
          <p:cNvSpPr txBox="1">
            <a:spLocks/>
          </p:cNvSpPr>
          <p:nvPr/>
        </p:nvSpPr>
        <p:spPr>
          <a:xfrm>
            <a:off x="393700" y="4701329"/>
            <a:ext cx="3659400" cy="447947"/>
          </a:xfrm>
          <a:prstGeom prst="rect">
            <a:avLst/>
          </a:prstGeom>
        </p:spPr>
        <p:txBody>
          <a:bodyPr vert="horz" lIns="0" tIns="45720" rIns="91440" bIns="45720" rtlCol="0" anchor="ctr"/>
          <a:lstStyle>
            <a:defPPr>
              <a:defRPr lang="en-US"/>
            </a:defPPr>
            <a:lvl1pPr algn="l" defTabSz="457200" rtl="0" fontAlgn="auto">
              <a:spcBef>
                <a:spcPts val="0"/>
              </a:spcBef>
              <a:spcAft>
                <a:spcPts val="0"/>
              </a:spcAft>
              <a:defRPr sz="8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US" dirty="0">
                <a:solidFill>
                  <a:schemeClr val="tx1">
                    <a:lumMod val="90000"/>
                    <a:lumOff val="10000"/>
                  </a:schemeClr>
                </a:solidFill>
                <a:latin typeface="Arial"/>
                <a:cs typeface="Arial"/>
              </a:rPr>
              <a:t>NCR Corporate Story © </a:t>
            </a:r>
            <a:r>
              <a:rPr lang="en-US" dirty="0">
                <a:solidFill>
                  <a:srgbClr val="3E8C36"/>
                </a:solidFill>
                <a:latin typeface="Arial"/>
                <a:cs typeface="Arial"/>
              </a:rPr>
              <a:t>NCR Confidential</a:t>
            </a:r>
          </a:p>
        </p:txBody>
      </p:sp>
      <p:pic>
        <p:nvPicPr>
          <p:cNvPr id="9" name="Picture 8"/>
          <p:cNvPicPr>
            <a:picLocks noChangeAspect="1"/>
          </p:cNvPicPr>
          <p:nvPr/>
        </p:nvPicPr>
        <p:blipFill>
          <a:blip r:embed="rId3">
            <a:grayscl/>
            <a:alphaModFix amt="53000"/>
            <a:extLst>
              <a:ext uri="{28A0092B-C50C-407E-A947-70E740481C1C}">
                <a14:useLocalDpi xmlns:a14="http://schemas.microsoft.com/office/drawing/2010/main" val="0"/>
              </a:ext>
            </a:extLst>
          </a:blip>
          <a:stretch>
            <a:fillRect/>
          </a:stretch>
        </p:blipFill>
        <p:spPr>
          <a:xfrm>
            <a:off x="1889125" y="2591211"/>
            <a:ext cx="5334000" cy="427568"/>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42263" y="4428070"/>
            <a:ext cx="540280" cy="540280"/>
          </a:xfrm>
          <a:prstGeom prst="rect">
            <a:avLst/>
          </a:prstGeom>
        </p:spPr>
      </p:pic>
      <p:grpSp>
        <p:nvGrpSpPr>
          <p:cNvPr id="14" name="Group 13"/>
          <p:cNvGrpSpPr/>
          <p:nvPr/>
        </p:nvGrpSpPr>
        <p:grpSpPr>
          <a:xfrm>
            <a:off x="155761" y="497459"/>
            <a:ext cx="8554458" cy="3074415"/>
            <a:chOff x="393700" y="137660"/>
            <a:chExt cx="8437871" cy="1310715"/>
          </a:xfrm>
        </p:grpSpPr>
        <p:sp>
          <p:nvSpPr>
            <p:cNvPr id="15" name="Rectangle: Top Corners Rounded 14"/>
            <p:cNvSpPr/>
            <p:nvPr/>
          </p:nvSpPr>
          <p:spPr>
            <a:xfrm>
              <a:off x="393700" y="137660"/>
              <a:ext cx="2366682" cy="396315"/>
            </a:xfrm>
            <a:prstGeom prst="round2Same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t>Solution</a:t>
              </a:r>
            </a:p>
          </p:txBody>
        </p:sp>
        <p:sp>
          <p:nvSpPr>
            <p:cNvPr id="16" name="Rectangle 15"/>
            <p:cNvSpPr/>
            <p:nvPr/>
          </p:nvSpPr>
          <p:spPr>
            <a:xfrm>
              <a:off x="672940" y="533975"/>
              <a:ext cx="8158631" cy="9144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1"/>
                  </a:solidFill>
                </a:rPr>
                <a:t>Collaborative Filtering Model is based assumption that people like things similar to other things they like and things that are liked by other people with similar taste. There are Types of collaborative filtering techniques</a:t>
              </a:r>
            </a:p>
            <a:p>
              <a:pPr marL="342900" indent="-342900">
                <a:buAutoNum type="arabicParenR"/>
              </a:pPr>
              <a:r>
                <a:rPr lang="en-US" dirty="0">
                  <a:solidFill>
                    <a:schemeClr val="bg1"/>
                  </a:solidFill>
                </a:rPr>
                <a:t>Item-based Collaborative Filtering</a:t>
              </a:r>
            </a:p>
            <a:p>
              <a:pPr marL="342900" indent="-342900">
                <a:buAutoNum type="arabicParenR"/>
              </a:pPr>
              <a:r>
                <a:rPr lang="en-US" dirty="0">
                  <a:solidFill>
                    <a:schemeClr val="bg1"/>
                  </a:solidFill>
                </a:rPr>
                <a:t>User-based Collaborative Filtering</a:t>
              </a:r>
            </a:p>
            <a:p>
              <a:pPr marL="342900" indent="-342900">
                <a:buAutoNum type="arabicParenR"/>
              </a:pPr>
              <a:endParaRPr lang="en-US" dirty="0">
                <a:solidFill>
                  <a:schemeClr val="bg1"/>
                </a:solidFill>
              </a:endParaRPr>
            </a:p>
          </p:txBody>
        </p:sp>
      </p:grpSp>
    </p:spTree>
    <p:extLst>
      <p:ext uri="{BB962C8B-B14F-4D97-AF65-F5344CB8AC3E}">
        <p14:creationId xmlns:p14="http://schemas.microsoft.com/office/powerpoint/2010/main" val="416592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8A3461-CE01-4EE6-A491-0BD2998C204C}"/>
              </a:ext>
            </a:extLst>
          </p:cNvPr>
          <p:cNvSpPr>
            <a:spLocks noGrp="1"/>
          </p:cNvSpPr>
          <p:nvPr>
            <p:ph type="dt" sz="half" idx="10"/>
          </p:nvPr>
        </p:nvSpPr>
        <p:spPr/>
        <p:txBody>
          <a:bodyPr/>
          <a:lstStyle/>
          <a:p>
            <a:fld id="{F631CE0C-78BF-4C77-8548-C4B237A396B4}" type="datetime1">
              <a:rPr lang="en-GB" smtClean="0"/>
              <a:t>03/04/2019</a:t>
            </a:fld>
            <a:endParaRPr lang="en-GB"/>
          </a:p>
        </p:txBody>
      </p:sp>
      <p:sp>
        <p:nvSpPr>
          <p:cNvPr id="6" name="Slide Number Placeholder 5">
            <a:extLst>
              <a:ext uri="{FF2B5EF4-FFF2-40B4-BE49-F238E27FC236}">
                <a16:creationId xmlns:a16="http://schemas.microsoft.com/office/drawing/2014/main" id="{99CFF8B2-7A7C-4ECE-BB75-1E8150A35002}"/>
              </a:ext>
            </a:extLst>
          </p:cNvPr>
          <p:cNvSpPr>
            <a:spLocks noGrp="1"/>
          </p:cNvSpPr>
          <p:nvPr>
            <p:ph type="sldNum" sz="quarter" idx="12"/>
          </p:nvPr>
        </p:nvSpPr>
        <p:spPr/>
        <p:txBody>
          <a:bodyPr/>
          <a:lstStyle/>
          <a:p>
            <a:fld id="{E5ED00A7-8EAD-4E4C-80D9-09D8D9B2D53D}" type="slidenum">
              <a:rPr lang="en-GB" smtClean="0"/>
              <a:t>4</a:t>
            </a:fld>
            <a:endParaRPr lang="en-GB"/>
          </a:p>
        </p:txBody>
      </p:sp>
      <p:sp>
        <p:nvSpPr>
          <p:cNvPr id="9" name="Rectangle 8">
            <a:extLst>
              <a:ext uri="{FF2B5EF4-FFF2-40B4-BE49-F238E27FC236}">
                <a16:creationId xmlns:a16="http://schemas.microsoft.com/office/drawing/2014/main" id="{C93DE546-B5EE-4040-BFA6-3588FC2EBF1A}"/>
              </a:ext>
            </a:extLst>
          </p:cNvPr>
          <p:cNvSpPr/>
          <p:nvPr/>
        </p:nvSpPr>
        <p:spPr>
          <a:xfrm>
            <a:off x="690991" y="102393"/>
            <a:ext cx="8271360" cy="484667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a:solidFill>
                  <a:schemeClr val="bg1"/>
                </a:solidFill>
              </a:rPr>
              <a:t>User-Based Filtering</a:t>
            </a:r>
          </a:p>
          <a:p>
            <a:r>
              <a:rPr lang="en-US" dirty="0">
                <a:solidFill>
                  <a:schemeClr val="bg1"/>
                </a:solidFill>
              </a:rPr>
              <a:t>A user-based filtering takes a particular user, find users that are similar to that user based on similarity of ratings, and recommend items that those similar users liked. </a:t>
            </a:r>
          </a:p>
          <a:p>
            <a:endParaRPr lang="en-US" i="1" dirty="0"/>
          </a:p>
          <a:p>
            <a:r>
              <a:rPr lang="en-US" i="1" dirty="0"/>
              <a:t>User-based Collaborative Filtering: “Users who are similar to you also liked .</a:t>
            </a:r>
          </a:p>
          <a:p>
            <a:endParaRPr lang="en-US" i="1" dirty="0"/>
          </a:p>
          <a:p>
            <a:endParaRPr lang="en-US" i="1" dirty="0">
              <a:solidFill>
                <a:schemeClr val="bg1"/>
              </a:solidFill>
            </a:endParaRPr>
          </a:p>
          <a:p>
            <a:r>
              <a:rPr lang="en-US" i="1" dirty="0">
                <a:solidFill>
                  <a:schemeClr val="bg1"/>
                </a:solidFill>
              </a:rPr>
              <a:t>Challenges:</a:t>
            </a:r>
          </a:p>
          <a:p>
            <a:endParaRPr lang="en-US" i="1" dirty="0">
              <a:solidFill>
                <a:schemeClr val="bg1"/>
              </a:solidFill>
            </a:endParaRPr>
          </a:p>
          <a:p>
            <a:pPr marL="285750" indent="-285750">
              <a:buFont typeface="Arial" panose="020B0604020202020204" pitchFamily="34" charset="0"/>
              <a:buChar char="•"/>
            </a:pPr>
            <a:r>
              <a:rPr lang="en-US" i="1" dirty="0">
                <a:solidFill>
                  <a:schemeClr val="bg1"/>
                </a:solidFill>
              </a:rPr>
              <a:t>Sparsity</a:t>
            </a:r>
          </a:p>
          <a:p>
            <a:pPr marL="285750" indent="-285750">
              <a:buFont typeface="Arial" panose="020B0604020202020204" pitchFamily="34" charset="0"/>
              <a:buChar char="•"/>
            </a:pPr>
            <a:r>
              <a:rPr lang="en-US" dirty="0">
                <a:solidFill>
                  <a:schemeClr val="bg1"/>
                </a:solidFill>
              </a:rPr>
              <a:t>Scalability</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14" name="Picture 13">
            <a:extLst>
              <a:ext uri="{FF2B5EF4-FFF2-40B4-BE49-F238E27FC236}">
                <a16:creationId xmlns:a16="http://schemas.microsoft.com/office/drawing/2014/main" id="{5581BCD7-1B74-42C6-B272-98CCE7379E51}"/>
              </a:ext>
            </a:extLst>
          </p:cNvPr>
          <p:cNvPicPr>
            <a:picLocks noChangeAspect="1"/>
          </p:cNvPicPr>
          <p:nvPr/>
        </p:nvPicPr>
        <p:blipFill>
          <a:blip r:embed="rId2"/>
          <a:stretch>
            <a:fillRect/>
          </a:stretch>
        </p:blipFill>
        <p:spPr>
          <a:xfrm>
            <a:off x="3635912" y="2468054"/>
            <a:ext cx="4817097" cy="2207174"/>
          </a:xfrm>
          <a:prstGeom prst="rect">
            <a:avLst/>
          </a:prstGeom>
        </p:spPr>
      </p:pic>
    </p:spTree>
    <p:extLst>
      <p:ext uri="{BB962C8B-B14F-4D97-AF65-F5344CB8AC3E}">
        <p14:creationId xmlns:p14="http://schemas.microsoft.com/office/powerpoint/2010/main" val="171237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1B5196-3D68-4852-8F6E-88B2929A0631}"/>
              </a:ext>
            </a:extLst>
          </p:cNvPr>
          <p:cNvSpPr>
            <a:spLocks noGrp="1"/>
          </p:cNvSpPr>
          <p:nvPr>
            <p:ph type="dt" sz="half" idx="10"/>
          </p:nvPr>
        </p:nvSpPr>
        <p:spPr/>
        <p:txBody>
          <a:bodyPr/>
          <a:lstStyle/>
          <a:p>
            <a:fld id="{69B5FF69-EF26-4BEE-8947-D77D9F80BF1A}" type="datetime1">
              <a:rPr lang="en-GB" smtClean="0"/>
              <a:t>03/04/2019</a:t>
            </a:fld>
            <a:endParaRPr lang="en-GB"/>
          </a:p>
        </p:txBody>
      </p:sp>
      <p:sp>
        <p:nvSpPr>
          <p:cNvPr id="6" name="Slide Number Placeholder 5">
            <a:extLst>
              <a:ext uri="{FF2B5EF4-FFF2-40B4-BE49-F238E27FC236}">
                <a16:creationId xmlns:a16="http://schemas.microsoft.com/office/drawing/2014/main" id="{14826405-E53D-421C-85B6-CA9052F1270D}"/>
              </a:ext>
            </a:extLst>
          </p:cNvPr>
          <p:cNvSpPr>
            <a:spLocks noGrp="1"/>
          </p:cNvSpPr>
          <p:nvPr>
            <p:ph type="sldNum" sz="quarter" idx="12"/>
          </p:nvPr>
        </p:nvSpPr>
        <p:spPr/>
        <p:txBody>
          <a:bodyPr/>
          <a:lstStyle/>
          <a:p>
            <a:fld id="{E5ED00A7-8EAD-4E4C-80D9-09D8D9B2D53D}" type="slidenum">
              <a:rPr lang="en-GB" smtClean="0"/>
              <a:t>5</a:t>
            </a:fld>
            <a:endParaRPr lang="en-GB"/>
          </a:p>
        </p:txBody>
      </p:sp>
      <p:sp>
        <p:nvSpPr>
          <p:cNvPr id="10" name="Rectangle 9">
            <a:extLst>
              <a:ext uri="{FF2B5EF4-FFF2-40B4-BE49-F238E27FC236}">
                <a16:creationId xmlns:a16="http://schemas.microsoft.com/office/drawing/2014/main" id="{12A3D508-CA03-4532-8AD0-0335DAE6D223}"/>
              </a:ext>
            </a:extLst>
          </p:cNvPr>
          <p:cNvSpPr/>
          <p:nvPr/>
        </p:nvSpPr>
        <p:spPr>
          <a:xfrm>
            <a:off x="485481" y="292231"/>
            <a:ext cx="8271358" cy="4401385"/>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a:solidFill>
                  <a:schemeClr val="bg1"/>
                </a:solidFill>
              </a:rPr>
              <a:t>Item–Based Filtering:</a:t>
            </a:r>
          </a:p>
          <a:p>
            <a:r>
              <a:rPr lang="en-US" i="1" dirty="0"/>
              <a:t>In contrast, item-based filtering will take an item, find users who liked that item, and find other items that those users or similar users also liked. It takes items and outputs other items as recommendations.</a:t>
            </a:r>
          </a:p>
          <a:p>
            <a:r>
              <a:rPr lang="en-US" i="1" dirty="0"/>
              <a:t>Item-Item Collaborative Filtering: “Users who liked this item also liked.</a:t>
            </a:r>
          </a:p>
          <a:p>
            <a:r>
              <a:rPr lang="en-US" i="1" dirty="0"/>
              <a:t>IB-CF  fills a Item -item matrix , and recommends based on similar items</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p:txBody>
      </p:sp>
      <p:pic>
        <p:nvPicPr>
          <p:cNvPr id="19" name="Picture 18">
            <a:extLst>
              <a:ext uri="{FF2B5EF4-FFF2-40B4-BE49-F238E27FC236}">
                <a16:creationId xmlns:a16="http://schemas.microsoft.com/office/drawing/2014/main" id="{E9080D53-25C2-40B1-876A-1297E4C2C6AF}"/>
              </a:ext>
            </a:extLst>
          </p:cNvPr>
          <p:cNvPicPr>
            <a:picLocks noChangeAspect="1"/>
          </p:cNvPicPr>
          <p:nvPr/>
        </p:nvPicPr>
        <p:blipFill>
          <a:blip r:embed="rId3"/>
          <a:stretch>
            <a:fillRect/>
          </a:stretch>
        </p:blipFill>
        <p:spPr>
          <a:xfrm>
            <a:off x="2898215" y="2126923"/>
            <a:ext cx="3445890" cy="2445077"/>
          </a:xfrm>
          <a:prstGeom prst="rect">
            <a:avLst/>
          </a:prstGeom>
        </p:spPr>
      </p:pic>
    </p:spTree>
    <p:extLst>
      <p:ext uri="{BB962C8B-B14F-4D97-AF65-F5344CB8AC3E}">
        <p14:creationId xmlns:p14="http://schemas.microsoft.com/office/powerpoint/2010/main" val="17935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defRPr/>
            </a:pPr>
            <a:r>
              <a:rPr lang="en-US"/>
              <a:t>NCR Confidential</a:t>
            </a:r>
            <a:endParaRPr lang="en-US" dirty="0"/>
          </a:p>
        </p:txBody>
      </p:sp>
      <p:sp>
        <p:nvSpPr>
          <p:cNvPr id="6" name="Title 5"/>
          <p:cNvSpPr>
            <a:spLocks noGrp="1"/>
          </p:cNvSpPr>
          <p:nvPr>
            <p:ph type="title"/>
          </p:nvPr>
        </p:nvSpPr>
        <p:spPr>
          <a:xfrm>
            <a:off x="1733996" y="2143125"/>
            <a:ext cx="5676008" cy="857250"/>
          </a:xfrm>
        </p:spPr>
        <p:txBody>
          <a:bodyPr/>
          <a:lstStyle/>
          <a:p>
            <a:pPr algn="ctr"/>
            <a:r>
              <a:rPr lang="en-US" sz="4400" dirty="0">
                <a:solidFill>
                  <a:schemeClr val="accent2"/>
                </a:solidFill>
              </a:rPr>
              <a:t>Thank You </a:t>
            </a:r>
          </a:p>
        </p:txBody>
      </p:sp>
      <p:pic>
        <p:nvPicPr>
          <p:cNvPr id="3" name="Picture 2"/>
          <p:cNvPicPr>
            <a:picLocks noChangeAspect="1"/>
          </p:cNvPicPr>
          <p:nvPr/>
        </p:nvPicPr>
        <p:blipFill>
          <a:blip r:embed="rId3"/>
          <a:stretch>
            <a:fillRect/>
          </a:stretch>
        </p:blipFill>
        <p:spPr>
          <a:xfrm>
            <a:off x="688157" y="3925872"/>
            <a:ext cx="1878470" cy="1109689"/>
          </a:xfrm>
          <a:prstGeom prst="rect">
            <a:avLst/>
          </a:prstGeom>
        </p:spPr>
      </p:pic>
      <p:pic>
        <p:nvPicPr>
          <p:cNvPr id="4" name="Picture 3"/>
          <p:cNvPicPr>
            <a:picLocks noChangeAspect="1"/>
          </p:cNvPicPr>
          <p:nvPr/>
        </p:nvPicPr>
        <p:blipFill>
          <a:blip r:embed="rId4"/>
          <a:stretch>
            <a:fillRect/>
          </a:stretch>
        </p:blipFill>
        <p:spPr>
          <a:xfrm>
            <a:off x="7727132" y="3925872"/>
            <a:ext cx="1037456" cy="1037456"/>
          </a:xfrm>
          <a:prstGeom prst="rect">
            <a:avLst/>
          </a:prstGeom>
        </p:spPr>
      </p:pic>
    </p:spTree>
    <p:extLst>
      <p:ext uri="{BB962C8B-B14F-4D97-AF65-F5344CB8AC3E}">
        <p14:creationId xmlns:p14="http://schemas.microsoft.com/office/powerpoint/2010/main" val="112461337"/>
      </p:ext>
    </p:extLst>
  </p:cSld>
  <p:clrMapOvr>
    <a:masterClrMapping/>
  </p:clrMapOvr>
</p:sld>
</file>

<file path=ppt/theme/theme1.xml><?xml version="1.0" encoding="utf-8"?>
<a:theme xmlns:a="http://schemas.openxmlformats.org/drawingml/2006/main" name="NCR PPT Template v4">
  <a:themeElements>
    <a:clrScheme name="NCR Template Color Theme">
      <a:dk1>
        <a:srgbClr val="191919"/>
      </a:dk1>
      <a:lt1>
        <a:sysClr val="window" lastClr="FFFFFF"/>
      </a:lt1>
      <a:dk2>
        <a:srgbClr val="54B948"/>
      </a:dk2>
      <a:lt2>
        <a:srgbClr val="EEECE1"/>
      </a:lt2>
      <a:accent1>
        <a:srgbClr val="191919"/>
      </a:accent1>
      <a:accent2>
        <a:srgbClr val="54B948"/>
      </a:accent2>
      <a:accent3>
        <a:srgbClr val="747474"/>
      </a:accent3>
      <a:accent4>
        <a:srgbClr val="C3B090"/>
      </a:accent4>
      <a:accent5>
        <a:srgbClr val="F7E837"/>
      </a:accent5>
      <a:accent6>
        <a:srgbClr val="E49F11"/>
      </a:accent6>
      <a:hlink>
        <a:srgbClr val="CC3C19"/>
      </a:hlink>
      <a:folHlink>
        <a:srgbClr val="4776CC"/>
      </a:folHlink>
    </a:clrScheme>
    <a:fontScheme name="NCR content slide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CR Security template_2016.pptx" id="{821A62A4-D4EE-4BFE-BCFB-FDD0D5884313}" vid="{755231CC-5E16-40DC-99C7-BBEC3C78C878}"/>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4C4DF73A-01D4-4CB8-962D-50E135EFE55C}"/>
    </a:ext>
  </a:extLst>
</a:theme>
</file>

<file path=ppt/theme/theme3.xml><?xml version="1.0" encoding="utf-8"?>
<a:theme xmlns:a="http://schemas.openxmlformats.org/drawingml/2006/main" name="3_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DFCB6ADF-CFC5-4AFD-A946-E0FCAE7E9A87}"/>
    </a:ext>
  </a:extLst>
</a:theme>
</file>

<file path=ppt/theme/theme4.xml><?xml version="1.0" encoding="utf-8"?>
<a:theme xmlns:a="http://schemas.openxmlformats.org/drawingml/2006/main" name="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6A5F8358-087E-474F-A42C-E42FDBBE6AE6}"/>
    </a:ext>
  </a:extLst>
</a:theme>
</file>

<file path=ppt/theme/theme5.xml><?xml version="1.0" encoding="utf-8"?>
<a:theme xmlns:a="http://schemas.openxmlformats.org/drawingml/2006/main" name="4_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A4633AC0-1605-4840-920F-7CD5B3C6E7F4}"/>
    </a:ext>
  </a:extLst>
</a:theme>
</file>

<file path=ppt/theme/theme6.xml><?xml version="1.0" encoding="utf-8"?>
<a:theme xmlns:a="http://schemas.openxmlformats.org/drawingml/2006/main" name="1_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2F7ACC46-3EB1-4971-A765-9786D72C13E6}"/>
    </a:ext>
  </a:extLst>
</a:theme>
</file>

<file path=ppt/theme/theme7.xml><?xml version="1.0" encoding="utf-8"?>
<a:theme xmlns:a="http://schemas.openxmlformats.org/drawingml/2006/main" name="5_plain background">
  <a:themeElements>
    <a:clrScheme name="NCR Brand Theme Colors">
      <a:dk1>
        <a:sysClr val="windowText" lastClr="000000"/>
      </a:dk1>
      <a:lt1>
        <a:sysClr val="window" lastClr="FFFFFF"/>
      </a:lt1>
      <a:dk2>
        <a:srgbClr val="1F497D"/>
      </a:dk2>
      <a:lt2>
        <a:srgbClr val="EEECE1"/>
      </a:lt2>
      <a:accent1>
        <a:srgbClr val="54B948"/>
      </a:accent1>
      <a:accent2>
        <a:srgbClr val="404040"/>
      </a:accent2>
      <a:accent3>
        <a:srgbClr val="95A0A9"/>
      </a:accent3>
      <a:accent4>
        <a:srgbClr val="F7E837"/>
      </a:accent4>
      <a:accent5>
        <a:srgbClr val="E49F11"/>
      </a:accent5>
      <a:accent6>
        <a:srgbClr val="CC3C19"/>
      </a:accent6>
      <a:hlink>
        <a:srgbClr val="4776CC"/>
      </a:hlink>
      <a:folHlink>
        <a:srgbClr val="806D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R Security template_2016.pptx" id="{821A62A4-D4EE-4BFE-BCFB-FDD0D5884313}" vid="{848D7F92-4114-40E1-A7C8-A25823E14B1B}"/>
    </a:ext>
  </a:extLst>
</a:theme>
</file>

<file path=ppt/theme/theme8.xml><?xml version="1.0" encoding="utf-8"?>
<a:theme xmlns:a="http://schemas.openxmlformats.org/drawingml/2006/main" name="Alternate Template">
  <a:themeElements>
    <a:clrScheme name="NCR (from client)">
      <a:dk1>
        <a:srgbClr val="191919"/>
      </a:dk1>
      <a:lt1>
        <a:sysClr val="window" lastClr="FFFFFF"/>
      </a:lt1>
      <a:dk2>
        <a:srgbClr val="54B948"/>
      </a:dk2>
      <a:lt2>
        <a:srgbClr val="EEECE1"/>
      </a:lt2>
      <a:accent1>
        <a:srgbClr val="191919"/>
      </a:accent1>
      <a:accent2>
        <a:srgbClr val="54B948"/>
      </a:accent2>
      <a:accent3>
        <a:srgbClr val="747474"/>
      </a:accent3>
      <a:accent4>
        <a:srgbClr val="C3B090"/>
      </a:accent4>
      <a:accent5>
        <a:srgbClr val="F7E837"/>
      </a:accent5>
      <a:accent6>
        <a:srgbClr val="E49F11"/>
      </a:accent6>
      <a:hlink>
        <a:srgbClr val="CC3C19"/>
      </a:hlink>
      <a:folHlink>
        <a:srgbClr val="4776CC"/>
      </a:folHlink>
    </a:clrScheme>
    <a:fontScheme name="1_Default Design">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651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Palatino"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651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Palatino"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460000"/>
        </a:dk1>
        <a:lt1>
          <a:srgbClr val="FFFFFF"/>
        </a:lt1>
        <a:dk2>
          <a:srgbClr val="CA0018"/>
        </a:dk2>
        <a:lt2>
          <a:srgbClr val="CCFFFF"/>
        </a:lt2>
        <a:accent1>
          <a:srgbClr val="E23541"/>
        </a:accent1>
        <a:accent2>
          <a:srgbClr val="D1A566"/>
        </a:accent2>
        <a:accent3>
          <a:srgbClr val="E1AAAB"/>
        </a:accent3>
        <a:accent4>
          <a:srgbClr val="DADADA"/>
        </a:accent4>
        <a:accent5>
          <a:srgbClr val="EEAEB0"/>
        </a:accent5>
        <a:accent6>
          <a:srgbClr val="BD955C"/>
        </a:accent6>
        <a:hlink>
          <a:srgbClr val="0033CC"/>
        </a:hlink>
        <a:folHlink>
          <a:srgbClr val="33993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CR Security template_2016.pptx" id="{821A62A4-D4EE-4BFE-BCFB-FDD0D5884313}" vid="{DA135D8A-B636-406B-96C5-E5B1E69A93F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1EC4BE61497341A9A97984ADE820E1" ma:contentTypeVersion="5" ma:contentTypeDescription="Create a new document." ma:contentTypeScope="" ma:versionID="105b06430039a5e2d0983aefde11505d">
  <xsd:schema xmlns:xsd="http://www.w3.org/2001/XMLSchema" xmlns:xs="http://www.w3.org/2001/XMLSchema" xmlns:p="http://schemas.microsoft.com/office/2006/metadata/properties" xmlns:ns1="http://schemas.microsoft.com/sharepoint/v3" targetNamespace="http://schemas.microsoft.com/office/2006/metadata/properties" ma:root="true" ma:fieldsID="3d81ba5598ab7ec4ae71413c194f750f" ns1:_="">
    <xsd:import namespace="http://schemas.microsoft.com/sharepoint/v3"/>
    <xsd:element name="properties">
      <xsd:complexType>
        <xsd:sequence>
          <xsd:element name="documentManagement">
            <xsd:complexType>
              <xsd:all>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element name="_dlc_ExpireDateSaved" ma:index="9" nillable="true" ma:displayName="Original Expiration Date" ma:hidden="true" ma:internalName="_dlc_ExpireDateSaved" ma:readOnly="true">
      <xsd:simpleType>
        <xsd:restriction base="dms:DateTime"/>
      </xsd:simpleType>
    </xsd:element>
    <xsd:element name="_dlc_ExpireDate" ma:index="10" nillable="true" ma:displayName="Expiration Date"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PolicyDirtyBag xmlns="microsoft.office.server.policy.changes">
  <Microsoft.Office.RecordsManagement.PolicyFeatures.Expiration op="Change"/>
</PolicyDirtyBag>
</file>

<file path=customXml/item4.xml><?xml version="1.0" encoding="utf-8"?>
<p:properties xmlns:p="http://schemas.microsoft.com/office/2006/metadata/properties" xmlns:xsi="http://www.w3.org/2001/XMLSchema-instance" xmlns:pc="http://schemas.microsoft.com/office/infopath/2007/PartnerControls">
  <documentManagement>
    <_dlc_ExpireDate xmlns="http://schemas.microsoft.com/sharepoint/v3">2018-04-07T11:28:40+00:00</_dlc_ExpireDate>
    <_dlc_ExpireDateSaved xmlns="http://schemas.microsoft.com/sharepoint/v3" xsi:nil="true"/>
  </documentManagement>
</p:properties>
</file>

<file path=customXml/item5.xml><?xml version="1.0" encoding="utf-8"?>
<?mso-contentType ?>
<p:Policy xmlns:p="office.server.policy" id="" local="true">
  <p:Name>Document</p:Name>
  <p:Description/>
  <p:Statement/>
  <p:PolicyItems>
    <p:PolicyItem featureId="Microsoft.Office.RecordsManagement.PolicyFeatures.Expiration" staticId="0x010100B41EC4BE61497341A9A97984ADE820E1|-1832693481" UniqueId="98ad3146-3ee7-4307-a181-f2d13782ee7b">
      <p:Name>Retention</p:Name>
      <p:Description>Automatic scheduling of content for processing, and performing a retention action on content that has reached its due date.</p:Description>
      <p:CustomData>
        <Schedules nextStageId="3">
          <Schedule type="Default">
            <stages>
              <data stageId="1" stageDeleted="true"/>
              <data stageId="2">
                <formula id="Microsoft.Office.RecordsManagement.PolicyFeatures.Expiration.Formula.BuiltIn">
                  <number>3</number>
                  <property>Modified</property>
                  <period>years</period>
                </formula>
                <action type="action" id="Microsoft.Office.RecordsManagement.PolicyFeatures.Expiration.Action.MoveToRecycleBin"/>
              </data>
            </stages>
          </Schedule>
        </Schedules>
      </p:CustomData>
    </p:PolicyItem>
  </p:PolicyItems>
</p:Policy>
</file>

<file path=customXml/itemProps1.xml><?xml version="1.0" encoding="utf-8"?>
<ds:datastoreItem xmlns:ds="http://schemas.openxmlformats.org/officeDocument/2006/customXml" ds:itemID="{3695F3B4-E136-4374-AF91-DDFB39E4F5BA}">
  <ds:schemaRefs>
    <ds:schemaRef ds:uri="http://schemas.microsoft.com/sharepoint/v3/contenttype/forms"/>
  </ds:schemaRefs>
</ds:datastoreItem>
</file>

<file path=customXml/itemProps2.xml><?xml version="1.0" encoding="utf-8"?>
<ds:datastoreItem xmlns:ds="http://schemas.openxmlformats.org/officeDocument/2006/customXml" ds:itemID="{80F3CE71-3587-43C4-A3CA-D7DB5EE46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E004A1-8A62-432E-A1B7-E7964E17E8CB}">
  <ds:schemaRefs>
    <ds:schemaRef ds:uri="microsoft.office.server.policy.changes"/>
  </ds:schemaRefs>
</ds:datastoreItem>
</file>

<file path=customXml/itemProps4.xml><?xml version="1.0" encoding="utf-8"?>
<ds:datastoreItem xmlns:ds="http://schemas.openxmlformats.org/officeDocument/2006/customXml" ds:itemID="{F64FA7C6-A55C-44F2-9305-5E8E51EE3820}">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35D7A064-DFA9-4941-8D69-CD4EF2482E9A}">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NCR Security template_2016</Template>
  <TotalTime>91</TotalTime>
  <Words>266</Words>
  <Application>Microsoft Office PowerPoint</Application>
  <PresentationFormat>On-screen Show (16:9)</PresentationFormat>
  <Paragraphs>54</Paragraphs>
  <Slides>6</Slides>
  <Notes>5</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6</vt:i4>
      </vt:variant>
    </vt:vector>
  </HeadingPairs>
  <TitlesOfParts>
    <vt:vector size="24" baseType="lpstr">
      <vt:lpstr>MS PGothic</vt:lpstr>
      <vt:lpstr>Arial</vt:lpstr>
      <vt:lpstr>Calibri</vt:lpstr>
      <vt:lpstr>Century Gothic</vt:lpstr>
      <vt:lpstr>Century Gothic Bold</vt:lpstr>
      <vt:lpstr>Impact</vt:lpstr>
      <vt:lpstr>NCR New Marker</vt:lpstr>
      <vt:lpstr>Open Sans</vt:lpstr>
      <vt:lpstr>Palatino</vt:lpstr>
      <vt:lpstr>Wingdings</vt:lpstr>
      <vt:lpstr>NCR PPT Template v4</vt:lpstr>
      <vt:lpstr>2_plain background</vt:lpstr>
      <vt:lpstr>3_plain background</vt:lpstr>
      <vt:lpstr>plain background</vt:lpstr>
      <vt:lpstr>4_plain background</vt:lpstr>
      <vt:lpstr>1_plain background</vt:lpstr>
      <vt:lpstr>5_plain background</vt:lpstr>
      <vt:lpstr>Alternate Template</vt:lpstr>
      <vt:lpstr>PowerPoint Presentation</vt:lpstr>
      <vt:lpstr>PowerPoint Presentation</vt:lpstr>
      <vt:lpstr>PowerPoint Presentation</vt:lpstr>
      <vt:lpstr>PowerPoint Presentation</vt:lpstr>
      <vt:lpstr>PowerPoint Presentation</vt:lpstr>
      <vt:lpstr>Thank You </vt:lpstr>
    </vt:vector>
  </TitlesOfParts>
  <Company>NCR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IPSITO GHOSH</dc:creator>
  <cp:lastModifiedBy>Kadaverugu, Aravind</cp:lastModifiedBy>
  <cp:revision>52</cp:revision>
  <dcterms:created xsi:type="dcterms:W3CDTF">2016-06-15T03:36:42Z</dcterms:created>
  <dcterms:modified xsi:type="dcterms:W3CDTF">2019-04-03T16:57:51Z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0x010100B41EC4BE61497341A9A97984ADE820E1</vt:lpwstr>
  </property>
  <property fmtid="{D5CDD505-2E9C-101B-9397-08002B2CF9AE}" pid="3" name="ItemRetentionFormula">
    <vt:lpwstr>&lt;formula id="Microsoft.Office.RecordsManagement.PolicyFeatures.Expiration.Formula.BuiltIn"&gt;&lt;number&gt;3&lt;/number&gt;&lt;property&gt;Modified&lt;/property&gt;&lt;period&gt;years&lt;/period&gt;&lt;/formula&gt;</vt:lpwstr>
  </property>
  <property fmtid="{D5CDD505-2E9C-101B-9397-08002B2CF9AE}" pid="4" name="_dlc_policyId">
    <vt:lpwstr>0x010100B41EC4BE61497341A9A97984ADE820E1|-1832693481</vt:lpwstr>
  </property>
  <property fmtid="{D5CDD505-2E9C-101B-9397-08002B2CF9AE}" pid="5" name="MSIP_Label_d19d5fe6-6ff0-4580-ac71-4bb0bf2203da_Enabled">
    <vt:lpwstr>True</vt:lpwstr>
  </property>
  <property fmtid="{D5CDD505-2E9C-101B-9397-08002B2CF9AE}" pid="6" name="MSIP_Label_d19d5fe6-6ff0-4580-ac71-4bb0bf2203da_SiteId">
    <vt:lpwstr>ae4df1f7-611e-444f-897e-f964e1205171</vt:lpwstr>
  </property>
  <property fmtid="{D5CDD505-2E9C-101B-9397-08002B2CF9AE}" pid="7" name="MSIP_Label_d19d5fe6-6ff0-4580-ac71-4bb0bf2203da_Owner">
    <vt:lpwstr>sk185458@ncr.com</vt:lpwstr>
  </property>
  <property fmtid="{D5CDD505-2E9C-101B-9397-08002B2CF9AE}" pid="8" name="MSIP_Label_d19d5fe6-6ff0-4580-ac71-4bb0bf2203da_SetDate">
    <vt:lpwstr>2018-09-20T09:22:52.4011957Z</vt:lpwstr>
  </property>
  <property fmtid="{D5CDD505-2E9C-101B-9397-08002B2CF9AE}" pid="9" name="MSIP_Label_d19d5fe6-6ff0-4580-ac71-4bb0bf2203da_Name">
    <vt:lpwstr>Public</vt:lpwstr>
  </property>
  <property fmtid="{D5CDD505-2E9C-101B-9397-08002B2CF9AE}" pid="10" name="MSIP_Label_d19d5fe6-6ff0-4580-ac71-4bb0bf2203da_Application">
    <vt:lpwstr>Microsoft Azure Information Protection</vt:lpwstr>
  </property>
  <property fmtid="{D5CDD505-2E9C-101B-9397-08002B2CF9AE}" pid="11" name="MSIP_Label_d19d5fe6-6ff0-4580-ac71-4bb0bf2203da_Extended_MSFT_Method">
    <vt:lpwstr>Manual</vt:lpwstr>
  </property>
  <property fmtid="{D5CDD505-2E9C-101B-9397-08002B2CF9AE}" pid="12" name="Sensitivity">
    <vt:lpwstr>Public</vt:lpwstr>
  </property>
</Properties>
</file>