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64" r:id="rId12"/>
    <p:sldId id="265" r:id="rId13"/>
    <p:sldId id="268" r:id="rId14"/>
    <p:sldId id="269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7772400" cy="2381250"/>
          </a:xfrm>
        </p:spPr>
        <p:txBody>
          <a:bodyPr/>
          <a:lstStyle/>
          <a:p>
            <a:r>
              <a:rPr b="1" dirty="0"/>
              <a:t>Hospital </a:t>
            </a:r>
            <a:r>
              <a:rPr lang="en-IN" b="1" dirty="0"/>
              <a:t>Management </a:t>
            </a:r>
            <a:r>
              <a:rPr b="1" dirty="0"/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b="1" dirty="0">
                <a:latin typeface="Agency FB" panose="020B0503020202020204" pitchFamily="34" charset="0"/>
              </a:rPr>
              <a:t>Developed </a:t>
            </a:r>
            <a:r>
              <a:rPr lang="en-IN" b="1" dirty="0">
                <a:latin typeface="Agency FB" panose="020B0503020202020204" pitchFamily="34" charset="0"/>
              </a:rPr>
              <a:t>By</a:t>
            </a:r>
          </a:p>
          <a:p>
            <a:r>
              <a:rPr b="1" dirty="0">
                <a:latin typeface="Agency FB" panose="020B0503020202020204" pitchFamily="34" charset="0"/>
              </a:rPr>
              <a:t>S. Aravind Nathan</a:t>
            </a:r>
            <a:endParaRPr lang="en-IN" b="1" dirty="0">
              <a:latin typeface="Agency FB" panose="020B0503020202020204" pitchFamily="34" charset="0"/>
            </a:endParaRPr>
          </a:p>
          <a:p>
            <a:r>
              <a:rPr lang="en-IN" b="1" dirty="0">
                <a:latin typeface="Agency FB" panose="020B0503020202020204" pitchFamily="34" charset="0"/>
              </a:rPr>
              <a:t>BE CSE - 43111603</a:t>
            </a:r>
            <a:endParaRPr b="1" dirty="0">
              <a:latin typeface="Agency FB" panose="020B0503020202020204" pitchFamily="34" charset="0"/>
            </a:endParaRPr>
          </a:p>
          <a:p>
            <a:r>
              <a:rPr b="1" dirty="0">
                <a:latin typeface="Agency FB" panose="020B0503020202020204" pitchFamily="34" charset="0"/>
              </a:rPr>
              <a:t>Sathyabama Institute of Science and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7511-6838-524D-8FD8-81ECA10B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C0DBF7-3E4C-D8B4-C592-F0FBF8616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801890"/>
              </p:ext>
            </p:extLst>
          </p:nvPr>
        </p:nvGraphicFramePr>
        <p:xfrm>
          <a:off x="457200" y="1600200"/>
          <a:ext cx="8229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24319485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527956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3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Admin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control over the system including managing users, doctors, and reports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34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Doctor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appointments, update patient records, manage availability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09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Patient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online, view medical history, schedule appointments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65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Appointment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Efficient scheduling and reminders for appointments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620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4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Screenshots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D7814A-E74F-7750-859B-E3CAB446E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5564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1E818B-DF9A-88A1-3D5B-5ED5C112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9144000" cy="53522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439C3-05F3-6FD9-4E10-2DEA4F8E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984"/>
            <a:ext cx="9144000" cy="53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25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5B4E2-407B-6DAE-D384-D4866258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520"/>
            <a:ext cx="9144000" cy="51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3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lang="en-US" dirty="0"/>
              <a:t>The HMS project simplifies hospital management, reduces errors, and improves efficiency. 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lang="en-US" dirty="0"/>
              <a:t>It allows real-time access to data for doctors, patients, and admin. </a:t>
            </a:r>
          </a:p>
          <a:p>
            <a:pPr marL="0" indent="0">
              <a:buNone/>
            </a:pPr>
            <a:r>
              <a:rPr dirty="0"/>
              <a:t>•</a:t>
            </a:r>
            <a:r>
              <a:rPr lang="en-US" dirty="0"/>
              <a:t> Scalable and can be enhanced with additional features such as online payment, email notifications, and analytics dashboards.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lang="en-US" dirty="0"/>
              <a:t>Hospital Management System (HMS) is a web-based application designed to manage hospital operations efficiently.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US" dirty="0"/>
              <a:t>It automates tasks such as patient registration, doctor management, appointments, and reports.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US" dirty="0"/>
              <a:t>Reduces manual paperwork and improves workflow.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lang="en-US" dirty="0"/>
              <a:t>Hospitals use manual records or basic software for operations.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US" dirty="0"/>
              <a:t>Challenges:</a:t>
            </a:r>
          </a:p>
          <a:p>
            <a:pPr marL="0" indent="0">
              <a:buNone/>
            </a:pPr>
            <a:r>
              <a:rPr lang="en-US" dirty="0"/>
              <a:t>      Time-consuming patient record handling</a:t>
            </a:r>
          </a:p>
          <a:p>
            <a:pPr marL="0" indent="0">
              <a:buNone/>
            </a:pPr>
            <a:r>
              <a:rPr lang="en-US" dirty="0"/>
              <a:t>      High risk of errors in medical history and    appointments</a:t>
            </a:r>
          </a:p>
          <a:p>
            <a:pPr marL="0" indent="0">
              <a:buNone/>
            </a:pPr>
            <a:r>
              <a:rPr lang="en-US" dirty="0"/>
              <a:t>      Poor accessibility and slow communication</a:t>
            </a:r>
          </a:p>
          <a:p>
            <a:pPr marL="0" indent="0">
              <a:buNone/>
            </a:pPr>
            <a:r>
              <a:rPr lang="en-IN" dirty="0"/>
              <a:t>• Limited reporting and analytics.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• </a:t>
            </a:r>
            <a:r>
              <a:rPr lang="en-US" dirty="0"/>
              <a:t>Web-based Hospital Management System using </a:t>
            </a:r>
            <a:r>
              <a:rPr lang="en-US" b="1" dirty="0"/>
              <a:t>Spring Boot (backend), H2/MySQL database, and HTML/CSS/JS frontend</a:t>
            </a:r>
            <a:r>
              <a:rPr lang="en-US" dirty="0"/>
              <a:t>.</a:t>
            </a:r>
            <a:endParaRPr dirty="0"/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US" dirty="0"/>
              <a:t>Features:</a:t>
            </a:r>
          </a:p>
          <a:p>
            <a:pPr marL="0" indent="0">
              <a:buNone/>
            </a:pPr>
            <a:r>
              <a:rPr lang="en-US" dirty="0"/>
              <a:t>    Patient &amp; doctor management</a:t>
            </a:r>
          </a:p>
          <a:p>
            <a:pPr marL="0" indent="0">
              <a:buNone/>
            </a:pPr>
            <a:r>
              <a:rPr lang="en-US" dirty="0"/>
              <a:t>    Appointment scheduling</a:t>
            </a:r>
          </a:p>
          <a:p>
            <a:pPr marL="0" indent="0">
              <a:buNone/>
            </a:pPr>
            <a:r>
              <a:rPr lang="en-US" dirty="0"/>
              <a:t>    Reports &amp; analytics</a:t>
            </a:r>
          </a:p>
          <a:p>
            <a:pPr marL="0" indent="0">
              <a:buNone/>
            </a:pPr>
            <a:r>
              <a:rPr lang="en-US" dirty="0"/>
              <a:t>    User roles (Admin, Doctor, Patient)</a:t>
            </a:r>
          </a:p>
          <a:p>
            <a:pPr marL="0" indent="0">
              <a:buNone/>
            </a:pPr>
            <a:r>
              <a:rPr dirty="0"/>
              <a:t>• Provide a simple and user-friendly</a:t>
            </a:r>
            <a:r>
              <a:rPr lang="en-IN" dirty="0"/>
              <a:t> experience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32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lang="en-US" dirty="0"/>
              <a:t>Efficient management of hospital data</a:t>
            </a:r>
            <a:endParaRPr dirty="0"/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US" dirty="0"/>
              <a:t>Quick access to patient records and doctor schedules</a:t>
            </a:r>
            <a:r>
              <a:rPr lang="en-IN" dirty="0"/>
              <a:t> 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lang="en-US" dirty="0"/>
              <a:t>Reduced paperwork and manual errors </a:t>
            </a:r>
          </a:p>
          <a:p>
            <a:pPr marL="0" indent="0">
              <a:buNone/>
            </a:pPr>
            <a:r>
              <a:rPr dirty="0"/>
              <a:t>•</a:t>
            </a:r>
            <a:r>
              <a:rPr lang="en-IN" dirty="0"/>
              <a:t> </a:t>
            </a:r>
            <a:r>
              <a:rPr lang="en-US" dirty="0"/>
              <a:t>Supports multiple users and roles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computer and internet access</a:t>
            </a:r>
          </a:p>
          <a:p>
            <a:r>
              <a:rPr lang="en-US" dirty="0"/>
              <a:t>Initial setup and maintenance costs</a:t>
            </a:r>
          </a:p>
          <a:p>
            <a:r>
              <a:rPr lang="en-US" dirty="0"/>
              <a:t>Training required for staff unfamiliar with software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Requirements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lang="en-US" dirty="0"/>
              <a:t>Processor: Intel Core i3 or higher</a:t>
            </a:r>
            <a:endParaRPr dirty="0"/>
          </a:p>
          <a:p>
            <a:pPr marL="0" indent="0">
              <a:buNone/>
            </a:pPr>
            <a:r>
              <a:rPr dirty="0"/>
              <a:t>• Doctor </a:t>
            </a:r>
            <a:r>
              <a:rPr lang="en-IN" dirty="0"/>
              <a:t>RAM: 4 GB minimum 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lang="en-IN" dirty="0"/>
              <a:t>Storage: 100 GB HDD/SSD </a:t>
            </a:r>
          </a:p>
          <a:p>
            <a:pPr marL="0" indent="0">
              <a:buNone/>
            </a:pPr>
            <a:r>
              <a:rPr dirty="0"/>
              <a:t>•</a:t>
            </a:r>
            <a:r>
              <a:rPr lang="en-US" dirty="0"/>
              <a:t> Network: Internet connectivity for web access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• </a:t>
            </a:r>
            <a:r>
              <a:rPr lang="sv-SE" b="1" dirty="0"/>
              <a:t>Backend:</a:t>
            </a:r>
            <a:r>
              <a:rPr lang="sv-SE" dirty="0"/>
              <a:t> Java 24, Spring Boot 2.7.x 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lang="en-IN" b="1" dirty="0"/>
              <a:t>Database:</a:t>
            </a:r>
            <a:r>
              <a:rPr lang="en-IN" dirty="0"/>
              <a:t> H2 (for testing) / MySQL (for production) 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lang="en-IN" b="1" dirty="0"/>
              <a:t>Frontend:</a:t>
            </a:r>
            <a:r>
              <a:rPr lang="en-IN" dirty="0"/>
              <a:t> HTML, CSS, JavaScript, </a:t>
            </a:r>
          </a:p>
          <a:p>
            <a:pPr marL="0" indent="0">
              <a:buNone/>
            </a:pPr>
            <a:r>
              <a:rPr dirty="0"/>
              <a:t>•</a:t>
            </a:r>
            <a:r>
              <a:rPr lang="en-IN" dirty="0"/>
              <a:t> </a:t>
            </a:r>
            <a:r>
              <a:rPr lang="es-ES" b="1" dirty="0"/>
              <a:t>IDE:</a:t>
            </a:r>
            <a:r>
              <a:rPr lang="es-ES" dirty="0"/>
              <a:t> VS </a:t>
            </a:r>
            <a:r>
              <a:rPr lang="es-ES" dirty="0" err="1"/>
              <a:t>Code</a:t>
            </a:r>
            <a:r>
              <a:rPr lang="es-ES" dirty="0"/>
              <a:t> / IntelliJ IDEA / Eclipse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b="1" dirty="0"/>
              <a:t>Build Tool:</a:t>
            </a:r>
            <a:r>
              <a:rPr lang="en-IN" dirty="0"/>
              <a:t> Maven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A4CC-AE7E-6D30-C69F-317C2605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58C07-3FC1-4E54-06FD-036677AB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Admin Module</a:t>
            </a:r>
            <a:r>
              <a:rPr lang="en-US" dirty="0"/>
              <a:t> – Manages doctors, patients, appointments, and reports.</a:t>
            </a:r>
          </a:p>
          <a:p>
            <a:r>
              <a:rPr lang="en-US" b="1" dirty="0"/>
              <a:t>Doctor Module</a:t>
            </a:r>
            <a:r>
              <a:rPr lang="en-US" dirty="0"/>
              <a:t> – Views appointments, patient history, and adds medical records.</a:t>
            </a:r>
          </a:p>
          <a:p>
            <a:r>
              <a:rPr lang="en-US" b="1" dirty="0"/>
              <a:t>Patient Module</a:t>
            </a:r>
            <a:r>
              <a:rPr lang="en-US" dirty="0"/>
              <a:t> – Registers, views appointments, and accesses reports.</a:t>
            </a:r>
          </a:p>
          <a:p>
            <a:r>
              <a:rPr lang="en-US" b="1" dirty="0"/>
              <a:t>Appointment Module</a:t>
            </a:r>
            <a:r>
              <a:rPr lang="en-US" dirty="0"/>
              <a:t> – Schedule, update, and track appointments.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574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447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Agency FB</vt:lpstr>
      <vt:lpstr>Arial</vt:lpstr>
      <vt:lpstr>Calibri</vt:lpstr>
      <vt:lpstr>Office Theme</vt:lpstr>
      <vt:lpstr>Hospital Management System</vt:lpstr>
      <vt:lpstr>Abstract</vt:lpstr>
      <vt:lpstr>Existing System</vt:lpstr>
      <vt:lpstr>Proposed System</vt:lpstr>
      <vt:lpstr>Advantages</vt:lpstr>
      <vt:lpstr>Disadvantages </vt:lpstr>
      <vt:lpstr>Hardware Requirements</vt:lpstr>
      <vt:lpstr>Software Requirements</vt:lpstr>
      <vt:lpstr>Modules</vt:lpstr>
      <vt:lpstr>Module Description</vt:lpstr>
      <vt:lpstr>Screenshots</vt:lpstr>
      <vt:lpstr>PowerPoint Presentation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Aravind Nathan S</cp:lastModifiedBy>
  <cp:revision>9</cp:revision>
  <dcterms:created xsi:type="dcterms:W3CDTF">2013-01-27T09:14:16Z</dcterms:created>
  <dcterms:modified xsi:type="dcterms:W3CDTF">2025-10-24T20:22:25Z</dcterms:modified>
  <cp:category/>
</cp:coreProperties>
</file>