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324391"/>
                  </p:ext>
                </p:extLst>
              </p:nvPr>
            </p:nvGraphicFramePr>
            <p:xfrm>
              <a:off x="-1" y="1"/>
              <a:ext cx="12309231" cy="70260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1"/>
                <a:ext cx="12309231" cy="70260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069374e-ceb2-4203-aa52-77e0d87b7182}">
  <we:reference id="WA200003233" version="2.0.0.3" store="en-US" storeType="OMEX"/>
  <we:alternateReferences/>
  <we:properties>
    <we:property name="Microsoft.Office.CampaignId" value="&quot;none&quot;"/>
    <we:property name="creatorTenantId" value="&quot;172d065e-c961-47e6-9f7b-077c70c73786&quot;"/>
    <we:property name="reportUrl" value="&quot;/groups/me/reports/6e613fde-2fc7-4038-b962-3251b5423205/ReportSection?bookmarkGuid=1904f530-e7b5-4f24-a3b4-4b8326578126&amp;bookmarkUsage=1&amp;ctid=172d065e-c961-47e6-9f7b-077c70c73786&amp;fromEntryPoint=export&quot;"/>
    <we:property name="reportState" value="&quot;CONNECTED&quot;"/>
    <we:property name="reportEmbeddedTime" value="&quot;2023-02-27T02:07:53.905Z&quot;"/>
    <we:property name="creatorSessionId" value="&quot;6ed85727-5080-4f42-ba9d-1f6ef60ae04f&quot;"/>
    <we:property name="creatorUserId" value="&quot;10032002711F856D&quot;"/>
    <we:property name="reportName" value="&quot;t20_data_analysis_FINAL_1&quot;"/>
    <we:property name="isFiltersActionButtonVisible" value="true"/>
    <we:property name="initialStateBookmark" value="&quot;H4sIAAAAAAAAA+1bWW/bSBL+K4aARV6MQd9H3mzHwQ6SzAT2ILvAIDCqu4syJ5IokJQ3msD/fYuUnFiHJUGyFWViv5jso/qro+vopr50Ul4NezD+DfrYedk5LYpPfSg/HfHOcWcwbfv99zfvTi7eXP128u6cmothnReDqvPyS6eGsov1h7waQa+hQI1/fjzuQK/3HrrNWwa9Co87QyyrYgC9/G+cDKauuhzh7XEHPw97RQkNycsaamzI3tBweqe1+S+SVoRY5zd4ibGetF7gsCjru/fjTjV5aiHN9jXE2gXPikEN+YAIN22MAyTwmqOMSgjv0UPTnuW9ejokjM8/D0vi58udHF63nQbQcptJHZNlMUptdCQI9XjYjDlJNzCImKhlQqsh9eGOHXHceV0W/ZboVOCfaOT5oM7rMb28wfHVO4RqVJLsjjt/tDTZLUn0P9dYYjuPGEn5HW9nRX8IZV7Nv73JB6nzkh933mJWN11Tqs1jwxZW1ZTCZTEqI15g9u2lRXVLqnlfFqS4Ftkp1HU+6B6d3HTbrou8e90SfpsTk9Br2YTeqJks2VsaQ38fJ+q9t9pmMJbLYw2i6+J/ZyWSAaVGZMfzWlNoFVhBGhfMBh04sgPVmnp8rb0vqsnia1W3T83NoFqtPiZYyGw0HrmXQjphhTtQ9T3mpitGgwTl+OhfaxXHftGv9qG6WUSrlRYgYYYmqQhJMonKG/HPV9plXeaf8KhsQtk6rXG1F1c5D2m12hyojKOVTEfvMBgT2aG6ykdU2x9FDb2jXwcD8kzVUeOiiMeDcJcPIlutRs8ieCeZYl5bHVm0Epaq8YmBX4wG1QZwMXimuEOmKTOLEiGxe3DPaFq3KPNI8p9HfFb0Rv3BpoAzyiWvAtRVHwZX1ahPye54HniTD2N51eKbR84X9wtnSUfHjObR2YYLK78X8hqhvwFkAKOyTGgWmJIBjVRpeTh9MtuoW9sIVChUR8TYRhbNIWl0wnOjBNc2ac32jHqjrbgobqM8cKuYZWTVMXAegT2FhaS8fzWx3UV5LzOMRRELKWJkCNZIxpQKVqZ9I1266xaRJmMtQ4cUoJKVaA3EsGekYZLHXtbj3jLETVCoqL83LXm/1aKTsEfFc+jh+eemog5/Ub3alJ00pygTlqfjNha+ysu7QpZC6/lePDUBp17Pufeakm4tFXChY1RswwoZrHUieuEt056BdcD8Pz+B+NEr5AxDlInir1PCRGl59OFAtSa/Y4WsDqJCXowxPkUOsnGGSvIYU/LpUIst8Z2z9r2ocMtUgaouiS4wYIkZy1FS5Xyganyume+FPONspORU28gp3EVh8Emql63ypkMp+dYmRFVstkl5dg1lPZ8VTa4AaKm/7p31TwU7npru40qS9sV/W8JPFpIp0aJuieS7nVJcKcq2GVlSSg9nWntU5ur8Ya02I5TpAHLbWS4mya02OjkMzCbHWGQhMI8HIfLVXudHEfksFxORxyi9TZZJY5VAy5W0Yq3IH9dx9qGO1w+dnFQ1dLeSedXLIwXi+1Lv9LHstpLs4mASv4in4WSxHKtvfM8+rYrk6X4kX+Rmk3D+65y0qs3d5tfQnR6SGy3bRuiG6J9LA/eLyxFNOuLiRTP848Qw2okJalgion6RWiFiaxXLaZ5ClccX03yguQju3Rn4ArmKrDLWl60uL9txa4g3F9R3mcZDEegrz09mkJMgwYDqcWZSckEolaQSbMWF9T6DxKoboR/FYc0wMdE2s5Jrrn2UDChSoENhDkLgJzdkp12kkqI5O339wNnpjyL55dxMVMCtc8w1t70qU9GiMiy0G3mlO74G+j/DWJtkSYcpUlauE6IVHFCIbWlplkzGOSbFbAjRJRRpa1xA813MPHgmJWaMKbMtrZRlRCxqLrJMs0zEGLfG5Z2TMWgpiTkHHrW1sC0tqokyGTAlYXki+Sun1ba0XKYMZwo5SERmtHZot5Y9z6LQkajZYAxBVGY9Lmg3xemortsvj+ZNI3GPwWhvvHfeZl6L9Sa7mqSwUekoSKeZdjoJJZHvSBKUExkDzan08M0G8wF3ZVwwnTHUGUcJRhtl9Xq9rCHJmPSQNARIHExymfwR6qINCu5/5+T0yng9fos32FuE9LV/sesOxgco88k3c9PMbJesY5pifqXZmWG3Hf/qriK5h63TNB59a2i6pxxR13ibqAQ0dmn5/0Bo4vOh6acRbZPtrj8T+WnEMcmSeXSGgQkgZaYSBRzG+PYu46cR3vc9M9ytgnj2GM8eYwePIZ2J3gTNbQaUewdLGdazxzhwj7HjKemzy3h2GTu4jOi40zImFpwxCbmUwT27jAN3GY90avbsOp5dxw6uQ6jgWWalchkTIGLzI7LOulOSvN9cBCyehAmryPNERBbQJnrgu54LecxMRMGMIIQxczFxuSPJ5nskYrU5QUemkolKxbUkl57XteSW3bEVo7oa0oZ+DwNccu1DLgUGCdP0+aHLnvaHip12EcKSh966q6eZ26Hb2/8DGv/FXEk5AAA=&quot;"/>
    <we:property name="bookmark" value="&quot;H4sIAAAAAAAAA+1bW2/bOBb+K4aAxbwYBe+k+tamLaaYdlA0g+4Cg6A4Io8STeULJDlbb9H/voeSnfgWO+MkrjNNX2qR1OF3Ljw3Kt+SUNTjEqa/wwCT58nL0ejLAKovPZ70k+HyGDIHwNFocCZlSgSRGlo1GjfFaFgnz78lDVTn2Hwq6gmUkSAN/nnWT6AsP8B5fMqhrLGfjLGqR0Moi/9ht5immmqC3/sJfh2XowoiydMGGoxkL2k5PRMU/kzSjuCb4hJP0Tfd6Eccj6pm/txP6u5XC2l5LhJrNzwZDRsohkQ4jjEOECDVHKVXQqQpphDH86JsZkuy6euv44r4+TYXy5t20gBabnOpfbDMe6mN9gShmY7jmhfhEoYeA410tCKpT3N2RD95U40GLdGZ/L/QytfDpmim9PAbTj+/R6gnFcmun/zR0mTfSaL/vsAK2/eIkVDMeTsZDcZQFfXq02/FMCTPeT95h3kTp2ZU48/IFtb1jMLpaFJ5/Ij59UOL6jup5kM1IsW1yF5C0xTD896Ly/N26mNxftESflcQk1C2bEI5iS9L9o7W0L+zTr0Lu90OxmZ57EB0MfrvSYVkQCGKrL+qNYVWgRWkccFspjOO7Ei1pu5fax9Gdbf5TtUdUnNLqLarjwmW5dabFHkqhXTCCnek6rvPQzeaDANU096/diqOPdOvDqG6ZUTblZZBwBxNUB6CZBJVasQ/X2mnTVV8wV4VQ9kurXF1EFe5Cmm72hyonKOVTPvUYWaMZ8fqKu9RbX+MGih7b4dD8kx1L7oo4vEo3OWNyLarMWUeUieZYqm22jNvJWxU4wMD/zgZ1reAixllmNwh05SZeYkQ2ALcE3rtfFQVnuS/ivhkVE4Gw9sCzimX/JxBUw9g+LmeDCjPna4Cj+kxVp9bfKvI+fp54Sxo75jR3DsbubDyRyFvEAa3gAxgVJ4LzTKmZIZGqrA5nD6YbTStbWRUKNQ9YuxWFs0haHQi5UYJrm3Qmh0Y9a2O4rq4jUqBW8UsI6v2Gece2ENYSCgGnzvbXZf3JsNYF7GQwnuGYI1kTKnMynBopBtP3TrSYKxl6JACVLASrQGfHRhp1uWxp8203IQ4BoWa5stZyXtdi3Zhj4rnrMTXX2NFnf1F9WosO+mdURWwejltY+GropoXshRaXx/EU7fALyjqlfPIV2M5R0GYAjTwHsZx4lo4zzrl0HTtiezbEKdfDNv/5iF65XF7aGf9hYX3fQi2xfRfXpPKYBh+aUP7wtrD4706Clvxvijxa+9XKLHuIP9g0GunYiv4drJ3QfKO7nTOQGuCA2wg2hpZ1ZLxPuus9T00/qLNIpcm14rL/qaXW1NfmVkPSSsLFtPo9V3bRsTq8HW5dBaT3C5jvhbw+ysWvy04qXqWBt+zFT3AQXo4syFheSD9htZS3jY46KRSBIzECqyfnM2Ts7knZ9NPLuOSWVBjMZm8YpOONKeBmZ7oScT+8xKhaK6tIFLO01RnudVSARfae8UixVt0lcFaJ3wqUst0ysA6YOk/v+h+7F3lHDMvA9WsTgnjpeU+zY5Ua/IHdpXVUXSV1+uyNHgOMhYQSnLvQ0jDsTYoxQ/udB1EhXuW15JpiS5jwAIzlqMM8idoWD76PjMYZ71Gp63nFO68MPggHb+9eg3H0ibd2USofTwm1ckFVM1qJ6G7Nqet/lq4H58JdvogRQadi/+0hB8sJHeZlkTy3U4prpQMjJElhXBzpnVAZW7PH3Zq00MVjqAftMxFlHk/0UYHhxmzwTHmWZaxFI9C5Nu9zmMR+TIXnci9l6kNlkljlUDLlbRip8jv13EOYpflptuGuoHzvWRel4WnQLwo9WSA1XkryXMcdvGLeBp3m7Xl/reF+H27SB4WI/k6N7cJ529XpPU3ejNXoTvcJDfato3Qkeifm0vW0wm91OMiFqtnZ51htC/OOmOrIhqMQitEbK1iM82XUBd+Vv2e9Ve6u8vkarJK35y2ujxt1+0gHj/qmmcaN0WgK54fzCC7IMGA6nFmQnCZUCpIJdiWj7wOGSS2fUXxWBzWEhOdtpmVXHOdesmAIgU6FOYoBP7ikuz0HKmkiM3dNzfcNz4WyW/mplMBt84xF7+QUrnyFpVhWXuQt7rjCxjjMmNtkiUdBk9ZuQ6IVnBAIfalpVkwOecYFLNZ5l1AEfbGBfS+83kKKZMSc8aU2ZdWyHMi5jUXea5ZLrz3e+NKnZM+01IScw5S1NbCvrSoJsplhiEIywPJXzmt9qXlcmU4U8hBIjKjtUO7t+x57oX2RM1mxhBEZXbjgvZQvJw0TXsfs2oagaeYGZ2aNHWpzVMtdpvsdpLCeqW9IJ3m2ukglER+R5KgnMgZaE6lRxoPWJrhXRkXTOcMdc5RgtFGWb1bLztIMiZTCBoyCBxMcLl8DHXRLQruXwtyepW/mL7DSyzXIV3Nr0/NYXyCqui+M59lZnfJOmYp5hXNZInddv2reUWygC2Jg73rgTg944impvtEJaC1G8v/G0ITXw1NP41oY7a7uyfy04ijy5K5d4aByUDKXAUKOIzx/V3GTyO8H9szvFsF8eQxnjzGHTyGdManJtPc5kC5d2Ypw3ryGEfuMe7YJX1yGU8u4w4uwzvutPSBZc6YgFzKzD25jCN3GffUNXtyHU+u4w6uQ6gsZbmVyuVMgPDxD6+TXV2SYhAvAtY7YcIq8jwekWVoA/3gd+0LpZgbj4IZQQh97nzg8o4k4/dIxGrsoCNTwXil/E6SG/t1LblNd2yjSVOP6UB/gCFuuPYhlwLDgGH2+6bLnvaP+5N2E8JSZOWuq6el26Hv3/8PfmQAfYxAAAA=&quot;"/>
    <we:property name="embedUrl" value="&quot;/reportEmbed?reportId=6e613fde-2fc7-4038-b962-3251b5423205&amp;config=eyJjbHVzdGVyVXJsIjoiaHR0cHM6Ly9XQUJJLVNPVVRILUVBU1QtQVNJQS1CLVBSSU1BUlktcmVkaXJlY3QuYW5hbHlzaXMud2luZG93cy5uZXQiLCJlbWJlZEZlYXR1cmVzIjp7Im1vZGVybkVtYmVkIjp0cnVlLCJ1c2FnZU1ldHJpY3NWTmV4dCI6dHJ1ZX19&amp;disableSensitivityBanner=true&quot;"/>
    <we:property name="datasetId" value="&quot;792d4b3b-54b5-4c54-8f99-5b639edd647f&quot;"/>
    <we:property name="pageName" value="&quot;ReportSection&quot;"/>
    <we:property name="pageDisplayName" value="&quot;Power Hitters / Openers&quot;"/>
    <we:property name="backgroundColor" value="&quot;#FDC5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Aravind S</cp:lastModifiedBy>
  <cp:revision>3</cp:revision>
  <dcterms:created xsi:type="dcterms:W3CDTF">2018-06-07T21:39:02Z</dcterms:created>
  <dcterms:modified xsi:type="dcterms:W3CDTF">2023-02-27T02:11:06Z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