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dirty="0" lang="en-US"/>
          </a:p>
        </p:txBody>
      </p:sp>
      <p:sp>
        <p:nvSpPr>
          <p:cNvPr id="1048662"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dirty="0" lang="en-US"/>
          </a:p>
        </p:txBody>
      </p:sp>
      <p:sp>
        <p:nvSpPr>
          <p:cNvPr id="1048685"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6"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7" name="Footer Placeholder 3"/>
          <p:cNvSpPr>
            <a:spLocks noGrp="1"/>
          </p:cNvSpPr>
          <p:nvPr>
            <p:ph type="ftr" sz="quarter" idx="11"/>
          </p:nvPr>
        </p:nvSpPr>
        <p:spPr/>
        <p:txBody>
          <a:bodyPr/>
          <a:p>
            <a:endParaRPr dirty="0" lang="en-US"/>
          </a:p>
        </p:txBody>
      </p:sp>
      <p:sp>
        <p:nvSpPr>
          <p:cNvPr id="104863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69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0" name="Footer Placeholder 5"/>
          <p:cNvSpPr>
            <a:spLocks noGrp="1"/>
          </p:cNvSpPr>
          <p:nvPr>
            <p:ph type="ftr" sz="quarter" idx="11"/>
          </p:nvPr>
        </p:nvSpPr>
        <p:spPr/>
        <p:txBody>
          <a:bodyPr/>
          <a:p>
            <a:endParaRPr dirty="0" lang="en-US"/>
          </a:p>
        </p:txBody>
      </p:sp>
      <p:sp>
        <p:nvSpPr>
          <p:cNvPr id="104870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0"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22250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ND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KUMAR</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3</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8</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CBB094DB4A800E5B60745AFB8AD6C586</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ERNMENT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ART'S</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ENCE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3" name=""/>
          <p:cNvPicPr>
            <a:picLocks/>
          </p:cNvPicPr>
          <p:nvPr/>
        </p:nvPicPr>
        <p:blipFill>
          <a:blip xmlns:r="http://schemas.openxmlformats.org/officeDocument/2006/relationships" r:embed="rId1"/>
          <a:stretch>
            <a:fillRect/>
          </a:stretch>
        </p:blipFill>
        <p:spPr>
          <a:xfrm rot="0">
            <a:off x="1590380" y="1983882"/>
            <a:ext cx="6465466" cy="487411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34"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0"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1"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2024-08-14T03:32:52Z</dcterms:created>
  <dcterms:modified xsi:type="dcterms:W3CDTF">2024-08-31T08:26:07Z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d3a7dfa1e00f4ba39606b5c6f55a5039</vt:lpwstr>
  </property>
</Properties>
</file>