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DENT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0BAE4112E61343E8419480D836844705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2024-10-01T06:35:45Z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37ca2241cc744345b4be7a066b30e4e1</vt:lpwstr>
  </property>
</Properties>
</file>