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0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253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4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912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3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0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4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2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4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28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4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9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7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37673-3330-4711-B7B4-5BA2E1534465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3FE32E-7989-4B02-AE98-F6AE110BD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0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9782-8F0D-877C-529C-88914EF62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AC5D1-8668-4DC2-F8D5-62CB23E55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93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3DD9-2B2A-D157-8EF4-BBD83D30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SMELL SYNTHESIZER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BC3F-FF6C-E128-26EA-830B507C8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Device used to </a:t>
            </a:r>
            <a:r>
              <a:rPr lang="en-US" dirty="0">
                <a:solidFill>
                  <a:srgbClr val="FF0000"/>
                </a:solidFill>
              </a:rPr>
              <a:t>generate smell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 smell device used to </a:t>
            </a:r>
            <a:r>
              <a:rPr lang="en-US" dirty="0">
                <a:solidFill>
                  <a:srgbClr val="FF0000"/>
                </a:solidFill>
              </a:rPr>
              <a:t>produce the gas using computer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9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8137-34E1-8ACD-A60D-AD9E4392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ISMELL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8E53-1D42-22D1-160B-ED35ABA6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Peripheral device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PC speaker </a:t>
            </a:r>
            <a:r>
              <a:rPr lang="en-US" dirty="0"/>
              <a:t>connect to a </a:t>
            </a:r>
            <a:r>
              <a:rPr lang="en-US" dirty="0">
                <a:solidFill>
                  <a:srgbClr val="FF0000"/>
                </a:solidFill>
              </a:rPr>
              <a:t>PC via serial or USB port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Similar way of </a:t>
            </a:r>
            <a:r>
              <a:rPr lang="en-US" dirty="0">
                <a:solidFill>
                  <a:srgbClr val="FF0000"/>
                </a:solidFill>
              </a:rPr>
              <a:t>jet printer use ink cartridges.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Triggered either on demand by user or via a timed programmed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F909-8C6B-894E-3EC6-F10AE2C9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SCENTWARE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F8B8-58C8-ABCD-F65B-F8C4DFC87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Combination of </a:t>
            </a:r>
            <a:r>
              <a:rPr lang="en-US" dirty="0">
                <a:solidFill>
                  <a:srgbClr val="FF0000"/>
                </a:solidFill>
              </a:rPr>
              <a:t>software and hardware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Two type software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One for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 and other for </a:t>
            </a:r>
            <a:r>
              <a:rPr lang="en-US" dirty="0">
                <a:solidFill>
                  <a:srgbClr val="FF0000"/>
                </a:solidFill>
              </a:rPr>
              <a:t>receive the code for a customer scent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Spray device is a hardware component </a:t>
            </a:r>
            <a:r>
              <a:rPr lang="en-US" dirty="0"/>
              <a:t>connect with </a:t>
            </a:r>
            <a:r>
              <a:rPr lang="en-US" dirty="0">
                <a:solidFill>
                  <a:srgbClr val="FF0000"/>
                </a:solidFill>
              </a:rPr>
              <a:t>serial port of computer, the way a printer plugs in.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Developers create their own </a:t>
            </a:r>
            <a:r>
              <a:rPr lang="en-US" dirty="0">
                <a:solidFill>
                  <a:srgbClr val="FF0000"/>
                </a:solidFill>
              </a:rPr>
              <a:t>aromas for multimedia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61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5BA4-A1E1-8B13-4894-3B68A5A0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 ISMELL USED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94AB-ED10-3B82-BC8B-9C127D9D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Applications of Digi scent technology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Send scented email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Watches scented DVS’s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Play scented video games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Sample a perfume from a beauty </a:t>
            </a:r>
            <a:r>
              <a:rPr lang="en-US" dirty="0" err="1"/>
              <a:t>produts</a:t>
            </a:r>
            <a:r>
              <a:rPr lang="en-US" dirty="0"/>
              <a:t> website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80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A45-F6A2-9300-D0C1-0891EF31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DF61-CF16-20D9-972A-530CA7DD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1. Protection against that </a:t>
            </a:r>
            <a:r>
              <a:rPr lang="en-US" dirty="0">
                <a:solidFill>
                  <a:srgbClr val="FF0000"/>
                </a:solidFill>
              </a:rPr>
              <a:t>smell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</a:t>
            </a:r>
            <a:r>
              <a:rPr lang="en-IN" dirty="0"/>
              <a:t>. </a:t>
            </a:r>
            <a:r>
              <a:rPr lang="en-IN" dirty="0">
                <a:solidFill>
                  <a:srgbClr val="FF0000"/>
                </a:solidFill>
              </a:rPr>
              <a:t>Natural materials</a:t>
            </a:r>
            <a:r>
              <a:rPr lang="en-IN" dirty="0"/>
              <a:t> commonly found in the cosmetics, food and beverages you use every day.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3. </a:t>
            </a:r>
            <a:r>
              <a:rPr lang="en-IN" dirty="0">
                <a:solidFill>
                  <a:srgbClr val="FF0000"/>
                </a:solidFill>
              </a:rPr>
              <a:t>Allergy</a:t>
            </a:r>
            <a:r>
              <a:rPr lang="en-IN" dirty="0"/>
              <a:t> from any smell so for this problems the I smell provide locking facility.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97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5020-CACE-7470-83FC-B99060DD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F489-CF39-CA05-24C3-7108DDE5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90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06C4-21C0-1724-D73D-FD84AEA8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42048"/>
            <a:ext cx="8596668" cy="744069"/>
          </a:xfrm>
        </p:spPr>
        <p:txBody>
          <a:bodyPr/>
          <a:lstStyle/>
          <a:p>
            <a:r>
              <a:rPr lang="en-US" dirty="0"/>
              <a:t>               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71893-2B2E-B15A-7C66-BBED4C7B0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801905"/>
            <a:ext cx="8596668" cy="486783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Today computers have important place is every </a:t>
            </a:r>
            <a:r>
              <a:rPr lang="en-US" dirty="0">
                <a:solidFill>
                  <a:srgbClr val="FF0000"/>
                </a:solidFill>
              </a:rPr>
              <a:t>household purpose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mainly </a:t>
            </a:r>
            <a:r>
              <a:rPr lang="en-US" dirty="0">
                <a:solidFill>
                  <a:srgbClr val="FF0000"/>
                </a:solidFill>
              </a:rPr>
              <a:t>internet has taken over whole world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provide good facilities of fast </a:t>
            </a:r>
            <a:r>
              <a:rPr lang="en-US" dirty="0">
                <a:solidFill>
                  <a:srgbClr val="FF0000"/>
                </a:solidFill>
              </a:rPr>
              <a:t>processing, sound and picture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Virtual reality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introduced by the computer programmers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Several concept digital smell, virtual theater, electronic hand glove, multipoint surround sound system,3g goggles.</a:t>
            </a:r>
          </a:p>
        </p:txBody>
      </p:sp>
    </p:spTree>
    <p:extLst>
      <p:ext uri="{BB962C8B-B14F-4D97-AF65-F5344CB8AC3E}">
        <p14:creationId xmlns:p14="http://schemas.microsoft.com/office/powerpoint/2010/main" val="409646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A62E-B735-4893-079A-1D969B06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70330"/>
            <a:ext cx="8596668" cy="753036"/>
          </a:xfrm>
        </p:spPr>
        <p:txBody>
          <a:bodyPr/>
          <a:lstStyle/>
          <a:p>
            <a:r>
              <a:rPr lang="en-US" dirty="0"/>
              <a:t>INTRODUCTION (</a:t>
            </a:r>
            <a:r>
              <a:rPr lang="en-US" dirty="0" err="1"/>
              <a:t>cont</a:t>
            </a:r>
            <a:r>
              <a:rPr lang="en-US" dirty="0"/>
              <a:t>….)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A7CA5-8384-277B-243A-42ACDCFAC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053" y="1470484"/>
            <a:ext cx="8596668" cy="49572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Digital smell basically </a:t>
            </a:r>
            <a:r>
              <a:rPr lang="en-US" dirty="0">
                <a:solidFill>
                  <a:srgbClr val="FF0000"/>
                </a:solidFill>
              </a:rPr>
              <a:t>hardware and software combination.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have 3 scene- </a:t>
            </a:r>
            <a:r>
              <a:rPr lang="en-US" dirty="0">
                <a:solidFill>
                  <a:srgbClr val="FF0000"/>
                </a:solidFill>
              </a:rPr>
              <a:t>hearing, touch and sight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technology developed by </a:t>
            </a:r>
            <a:r>
              <a:rPr lang="en-US" dirty="0">
                <a:solidFill>
                  <a:srgbClr val="FF0000"/>
                </a:solidFill>
              </a:rPr>
              <a:t>scene the smell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DigiScents,an interactive media company, is created </a:t>
            </a:r>
            <a:r>
              <a:rPr lang="en-US" dirty="0">
                <a:solidFill>
                  <a:srgbClr val="FF0000"/>
                </a:solidFill>
              </a:rPr>
              <a:t>I smell Digi Scent technology.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Make a better role in life such as </a:t>
            </a:r>
            <a:r>
              <a:rPr lang="en-US" dirty="0">
                <a:solidFill>
                  <a:srgbClr val="FF0000"/>
                </a:solidFill>
              </a:rPr>
              <a:t>Television,Theater,Internet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95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AF06-C6CB-6D47-5C2D-F225A5C9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70965"/>
          </a:xfrm>
        </p:spPr>
        <p:txBody>
          <a:bodyPr/>
          <a:lstStyle/>
          <a:p>
            <a:r>
              <a:rPr lang="en-US" dirty="0"/>
              <a:t>             FOUNDERS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9CF93-D809-4A7F-7A62-15CFFC2E7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438400"/>
            <a:ext cx="8596668" cy="360296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0000"/>
                </a:solidFill>
              </a:rPr>
              <a:t>Dexster</a:t>
            </a:r>
            <a:r>
              <a:rPr lang="en-US" dirty="0">
                <a:solidFill>
                  <a:srgbClr val="FF0000"/>
                </a:solidFill>
              </a:rPr>
              <a:t> Smith </a:t>
            </a:r>
            <a:r>
              <a:rPr lang="en-US" dirty="0"/>
              <a:t>and Joel </a:t>
            </a:r>
            <a:r>
              <a:rPr lang="en-US" dirty="0">
                <a:solidFill>
                  <a:srgbClr val="FF0000"/>
                </a:solidFill>
              </a:rPr>
              <a:t>Lloyd </a:t>
            </a:r>
            <a:r>
              <a:rPr lang="en-US" dirty="0" err="1">
                <a:solidFill>
                  <a:srgbClr val="FF0000"/>
                </a:solidFill>
              </a:rPr>
              <a:t>Bellenson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Idea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“If we can find the scene of a biological smell and build a </a:t>
            </a:r>
            <a:r>
              <a:rPr lang="en-US" dirty="0" err="1">
                <a:solidFill>
                  <a:srgbClr val="FF0000"/>
                </a:solidFill>
              </a:rPr>
              <a:t>profile,we</a:t>
            </a:r>
            <a:r>
              <a:rPr lang="en-US" dirty="0">
                <a:solidFill>
                  <a:srgbClr val="FF0000"/>
                </a:solidFill>
              </a:rPr>
              <a:t> can digitalize and broadcast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80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4CA7-7FB0-9D50-AB17-3E18B9AF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599"/>
            <a:ext cx="8596668" cy="770965"/>
          </a:xfrm>
        </p:spPr>
        <p:txBody>
          <a:bodyPr>
            <a:normAutofit/>
          </a:bodyPr>
          <a:lstStyle/>
          <a:p>
            <a:r>
              <a:rPr lang="en-US" dirty="0"/>
              <a:t>                 SCENCES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95AE8-346D-0475-219B-98432933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68823"/>
            <a:ext cx="8596668" cy="5020235"/>
          </a:xfrm>
        </p:spPr>
        <p:txBody>
          <a:bodyPr/>
          <a:lstStyle/>
          <a:p>
            <a:r>
              <a:rPr lang="en-US" dirty="0"/>
              <a:t>Computer only work with 3 out of 5 scenes.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Sight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eyes is our window to the world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 presentation is the success of the </a:t>
            </a:r>
            <a:r>
              <a:rPr lang="en-US" dirty="0">
                <a:solidFill>
                  <a:srgbClr val="FF0000"/>
                </a:solidFill>
              </a:rPr>
              <a:t>direct marketing campaign.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remember the adds  of </a:t>
            </a:r>
            <a:r>
              <a:rPr lang="en-US" dirty="0">
                <a:solidFill>
                  <a:srgbClr val="FF0000"/>
                </a:solidFill>
              </a:rPr>
              <a:t>virtual presentation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then </a:t>
            </a:r>
            <a:r>
              <a:rPr lang="en-US" dirty="0">
                <a:solidFill>
                  <a:srgbClr val="FF0000"/>
                </a:solidFill>
              </a:rPr>
              <a:t>buy product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Interactive way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33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F199E-30A6-30AB-DED2-84391705E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40541"/>
            <a:ext cx="8596668" cy="440082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Sound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Medium </a:t>
            </a:r>
            <a:r>
              <a:rPr lang="en-US" dirty="0">
                <a:solidFill>
                  <a:srgbClr val="FF0000"/>
                </a:solidFill>
              </a:rPr>
              <a:t>produce sound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Sound travel in 3 medium  </a:t>
            </a:r>
            <a:r>
              <a:rPr lang="en-US" dirty="0">
                <a:solidFill>
                  <a:srgbClr val="FF0000"/>
                </a:solidFill>
              </a:rPr>
              <a:t>outer, middle and inner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Then reach </a:t>
            </a:r>
            <a:r>
              <a:rPr lang="en-US" dirty="0">
                <a:solidFill>
                  <a:srgbClr val="FF0000"/>
                </a:solidFill>
              </a:rPr>
              <a:t>neural processing of the brain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4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EBF5-F08A-0C27-4D83-BCB8AC9C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1BE4-5F5E-1238-ABA7-719B28C8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42683"/>
            <a:ext cx="8596668" cy="51986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Touch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Feel when something </a:t>
            </a:r>
            <a:r>
              <a:rPr lang="en-US" dirty="0">
                <a:solidFill>
                  <a:srgbClr val="FF0000"/>
                </a:solidFill>
              </a:rPr>
              <a:t>come into contact with the skin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Different sensation include </a:t>
            </a:r>
            <a:r>
              <a:rPr lang="en-US" dirty="0">
                <a:solidFill>
                  <a:srgbClr val="FF0000"/>
                </a:solidFill>
              </a:rPr>
              <a:t>temperature,vibration,textures etc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Play a role in </a:t>
            </a:r>
            <a:r>
              <a:rPr lang="en-US" dirty="0">
                <a:solidFill>
                  <a:srgbClr val="FF0000"/>
                </a:solidFill>
              </a:rPr>
              <a:t>marketing strategy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83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F6F5-BC10-7199-7633-18CAE64EA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2025"/>
            <a:ext cx="8596668" cy="5539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Smell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Ability </a:t>
            </a:r>
            <a:r>
              <a:rPr lang="en-US" dirty="0">
                <a:solidFill>
                  <a:srgbClr val="FF0000"/>
                </a:solidFill>
              </a:rPr>
              <a:t>Detect smell of something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Digital marketing ability to be </a:t>
            </a:r>
            <a:r>
              <a:rPr lang="en-US" dirty="0">
                <a:solidFill>
                  <a:srgbClr val="FF0000"/>
                </a:solidFill>
              </a:rPr>
              <a:t>three dimensional marketing campaigns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Taste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Taste is the </a:t>
            </a:r>
            <a:r>
              <a:rPr lang="en-US" dirty="0">
                <a:solidFill>
                  <a:srgbClr val="FF0000"/>
                </a:solidFill>
              </a:rPr>
              <a:t>physiological perception of flavor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Identify sweet, salty, bitter and sour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Flavor tends to generate a </a:t>
            </a:r>
            <a:r>
              <a:rPr lang="en-US" dirty="0">
                <a:solidFill>
                  <a:srgbClr val="FF0000"/>
                </a:solidFill>
              </a:rPr>
              <a:t>unique and memorable experience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That means when </a:t>
            </a:r>
            <a:r>
              <a:rPr lang="en-US" dirty="0">
                <a:solidFill>
                  <a:srgbClr val="FF0000"/>
                </a:solidFill>
              </a:rPr>
              <a:t>two or more taste are stimulated simultaneously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05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5A5A-47A0-911E-DAB6-0D97086B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DIGITAL SCENT TECHNOLOGY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75B2-96F8-F8A1-ED79-49C5CE0D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New set of tools for </a:t>
            </a:r>
            <a:r>
              <a:rPr lang="en-US" dirty="0">
                <a:solidFill>
                  <a:srgbClr val="FF0000"/>
                </a:solidFill>
              </a:rPr>
              <a:t>self-expression ,communication and commerce.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Include peripheral device called </a:t>
            </a:r>
            <a:r>
              <a:rPr lang="en-US" dirty="0">
                <a:solidFill>
                  <a:srgbClr val="FF0000"/>
                </a:solidFill>
              </a:rPr>
              <a:t>Personal Scent Synthesizer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</a:t>
            </a:r>
            <a:r>
              <a:rPr lang="en-US" dirty="0">
                <a:solidFill>
                  <a:srgbClr val="FF0000"/>
                </a:solidFill>
              </a:rPr>
              <a:t>soft and hardware </a:t>
            </a:r>
            <a:r>
              <a:rPr lang="en-US" dirty="0"/>
              <a:t>that game producers will need to mix and incorporate scents into their latest offerings.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“Reminiscent”</a:t>
            </a:r>
            <a:r>
              <a:rPr lang="en-US" dirty="0"/>
              <a:t>  a database of </a:t>
            </a:r>
            <a:r>
              <a:rPr lang="en-US" dirty="0">
                <a:solidFill>
                  <a:srgbClr val="FF0000"/>
                </a:solidFill>
              </a:rPr>
              <a:t>standard smell.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7861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528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PowerPoint Presentation</vt:lpstr>
      <vt:lpstr>               INTRODUCTION</vt:lpstr>
      <vt:lpstr>INTRODUCTION (cont….)</vt:lpstr>
      <vt:lpstr>             FOUNDERS</vt:lpstr>
      <vt:lpstr>                 SCENCES</vt:lpstr>
      <vt:lpstr>PowerPoint Presentation</vt:lpstr>
      <vt:lpstr>  </vt:lpstr>
      <vt:lpstr>PowerPoint Presentation</vt:lpstr>
      <vt:lpstr>     DIGITAL SCENT TECHNOLOGY</vt:lpstr>
      <vt:lpstr>SMELL SYNTHESIZER</vt:lpstr>
      <vt:lpstr>ISMELL</vt:lpstr>
      <vt:lpstr>SCENTWARE </vt:lpstr>
      <vt:lpstr>WHERE  ISMELL USED </vt:lpstr>
      <vt:lpstr>Facilities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aravindaltharackal@gmail.com</dc:creator>
  <cp:lastModifiedBy>aravindaltharackal@gmail.com</cp:lastModifiedBy>
  <cp:revision>1</cp:revision>
  <dcterms:created xsi:type="dcterms:W3CDTF">2022-10-23T04:49:23Z</dcterms:created>
  <dcterms:modified xsi:type="dcterms:W3CDTF">2022-10-23T06:58:06Z</dcterms:modified>
</cp:coreProperties>
</file>