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04-10-2024</a:t>
            </a:fld>
            <a:endParaRPr lang="en-IN" dirty="0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 dirty="0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 dirty="0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 dirty="0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 dirty="0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 dirty="0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 dirty="0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b="1" i="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1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 ARAVIND S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422200193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COLLEGE    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COLLEGE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15" dirty="0">
                <a:latin typeface="Trebuchet MS"/>
                <a:cs typeface="Trebuchet MS"/>
              </a:rPr>
              <a:t>MODELLING 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/>
              <a:t>RESULTS</a:t>
            </a:r>
            <a:endParaRPr lang="zh-CN" altLang="en-US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 Assess</a:t>
            </a:r>
            <a:r>
              <a:rPr lang="en-US" sz="3600" dirty="0"/>
              <a:t>                  the right strength of the claim.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sz="3600" dirty="0"/>
              <a:t> Are hypotheses supported? To what extent? To what extent do generalizations hold</a:t>
            </a:r>
            <a:endParaRPr lang="en-IN" sz="3600" dirty="0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US" sz="4000" spc="25" dirty="0"/>
              <a:t>AGENDAS</a:t>
            </a:r>
            <a:r>
              <a:rPr lang="en-US" altLang="en-US" sz="4400" spc="25" dirty="0"/>
              <a:t> </a:t>
            </a:r>
            <a:endParaRPr lang="zh-CN" altLang="en-US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3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8" name="Google Shape;45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1" name="Google Shape;53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AGENDAS 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RMX2001</dc:creator>
  <cp:lastModifiedBy>skumararavind8@gmail.com</cp:lastModifiedBy>
  <cp:revision>1</cp:revision>
  <dcterms:created xsi:type="dcterms:W3CDTF">2024-09-29T06:36:16Z</dcterms:created>
  <dcterms:modified xsi:type="dcterms:W3CDTF">2024-10-04T08:06:59Z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71b3f766c26546278ee72d771f4792d6</vt:lpwstr>
  </property>
</Properties>
</file>