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8" r:id="rId1"/>
  </p:sldMasterIdLst>
  <p:notesMasterIdLst>
    <p:notesMasterId r:id="rId17"/>
  </p:notesMasterIdLst>
  <p:sldIdLst>
    <p:sldId id="267" r:id="rId2"/>
    <p:sldId id="283" r:id="rId3"/>
    <p:sldId id="270" r:id="rId4"/>
    <p:sldId id="286" r:id="rId5"/>
    <p:sldId id="284" r:id="rId6"/>
    <p:sldId id="271" r:id="rId7"/>
    <p:sldId id="272" r:id="rId8"/>
    <p:sldId id="273" r:id="rId9"/>
    <p:sldId id="287" r:id="rId10"/>
    <p:sldId id="274" r:id="rId11"/>
    <p:sldId id="275" r:id="rId12"/>
    <p:sldId id="276" r:id="rId13"/>
    <p:sldId id="288" r:id="rId14"/>
    <p:sldId id="289" r:id="rId15"/>
    <p:sldId id="29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E1E913-FE07-4E06-8D69-9A5278B98A89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17725-722C-417D-B167-1B82257B91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231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17725-722C-417D-B167-1B82257B91DB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850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98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01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6184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08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5864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73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71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48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58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05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182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08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33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26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85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27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1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8737" y="1948432"/>
            <a:ext cx="7583805" cy="1619033"/>
          </a:xfrm>
          <a:prstGeom prst="rect">
            <a:avLst/>
          </a:prstGeom>
        </p:spPr>
        <p:txBody>
          <a:bodyPr vert="horz" wrap="square" lIns="0" tIns="28575" rIns="0" bIns="0" rtlCol="0" anchor="t">
            <a:spAutoFit/>
          </a:bodyPr>
          <a:lstStyle/>
          <a:p>
            <a:pPr marL="2472055" marR="5080" indent="-2459990">
              <a:lnSpc>
                <a:spcPts val="6220"/>
              </a:lnSpc>
              <a:spcBef>
                <a:spcPts val="225"/>
              </a:spcBef>
            </a:pPr>
            <a:r>
              <a:rPr lang="en-IN" sz="5200" spc="-20" dirty="0"/>
              <a:t> Summer Internship Presentation</a:t>
            </a:r>
            <a:endParaRPr lang="en-IN" sz="5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C7B5FC-417B-940F-5303-FE6BBCB2E1D9}"/>
              </a:ext>
            </a:extLst>
          </p:cNvPr>
          <p:cNvSpPr txBox="1"/>
          <p:nvPr/>
        </p:nvSpPr>
        <p:spPr>
          <a:xfrm>
            <a:off x="1285875" y="4067175"/>
            <a:ext cx="34099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Name-Lanka Aravind</a:t>
            </a:r>
          </a:p>
          <a:p>
            <a:r>
              <a:rPr lang="en-IN" dirty="0"/>
              <a:t>Roll no-21027136</a:t>
            </a:r>
          </a:p>
          <a:p>
            <a:r>
              <a:rPr lang="en-IN" dirty="0"/>
              <a:t>Programme-CSE</a:t>
            </a:r>
          </a:p>
          <a:p>
            <a:r>
              <a:rPr lang="en-IN" dirty="0"/>
              <a:t>Semester-VII</a:t>
            </a:r>
            <a:endParaRPr lang="en-IN" dirty="0">
              <a:latin typeface="Rubik" panose="02000604000000020004" pitchFamily="2" charset="-79"/>
              <a:cs typeface="Rubik" panose="02000604000000020004" pitchFamily="2" charset="-79"/>
            </a:endParaRPr>
          </a:p>
          <a:p>
            <a:r>
              <a:rPr lang="en-IN" dirty="0">
                <a:latin typeface="Rubik" panose="02000604000000020004" pitchFamily="2" charset="-79"/>
                <a:cs typeface="Rubik" panose="02000604000000020004" pitchFamily="2" charset="-79"/>
              </a:rPr>
              <a:t>Batch:2021-2025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4549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0366AA-FD84-B275-D7DA-223410F1BDB7}"/>
              </a:ext>
            </a:extLst>
          </p:cNvPr>
          <p:cNvSpPr txBox="1"/>
          <p:nvPr/>
        </p:nvSpPr>
        <p:spPr>
          <a:xfrm>
            <a:off x="480060" y="236324"/>
            <a:ext cx="6736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accent1"/>
                </a:solidFill>
              </a:rPr>
              <a:t>2. By using Toronto Dataset worked on Speech emotion               recognition Project.</a:t>
            </a:r>
          </a:p>
          <a:p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7A0A25-BE63-AE24-96C3-562A1E668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475" y="1283970"/>
            <a:ext cx="4514850" cy="27051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707DCF5-CB85-C907-6D4A-389D0C859145}"/>
              </a:ext>
            </a:extLst>
          </p:cNvPr>
          <p:cNvSpPr txBox="1"/>
          <p:nvPr/>
        </p:nvSpPr>
        <p:spPr>
          <a:xfrm>
            <a:off x="285135" y="4237703"/>
            <a:ext cx="848523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Understand the Dataset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Dataset Overview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Toronto Emotional Speech Set (TESS) contains 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recordings of two actresses speaking a set of 200 target words in the neutral, happy, sad, angry, fearful, disgusted, and surprised emotions.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0826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F5C4121-A344-3F9A-DFC4-ED3DE27DF948}"/>
              </a:ext>
            </a:extLst>
          </p:cNvPr>
          <p:cNvSpPr txBox="1"/>
          <p:nvPr/>
        </p:nvSpPr>
        <p:spPr>
          <a:xfrm>
            <a:off x="353962" y="275303"/>
            <a:ext cx="821976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2. Data Preprocessing</a:t>
            </a:r>
          </a:p>
          <a:p>
            <a:r>
              <a:rPr lang="en-US" b="1" dirty="0"/>
              <a:t>Loading the Data</a:t>
            </a:r>
            <a:r>
              <a:rPr lang="en-US" dirty="0"/>
              <a:t>: Load the audio files using libraries like </a:t>
            </a:r>
            <a:r>
              <a:rPr lang="en-US" dirty="0" err="1"/>
              <a:t>librosa</a:t>
            </a:r>
            <a:r>
              <a:rPr lang="en-US" dirty="0"/>
              <a:t> or wave.</a:t>
            </a:r>
          </a:p>
          <a:p>
            <a:r>
              <a:rPr lang="en-US" b="1" dirty="0"/>
              <a:t>Noise Reduction</a:t>
            </a:r>
            <a:r>
              <a:rPr lang="en-US" dirty="0"/>
              <a:t>: Apply noise reduction techniques if necessary, using methods like spectral gating.</a:t>
            </a:r>
          </a:p>
          <a:p>
            <a:r>
              <a:rPr lang="en-US" dirty="0"/>
              <a:t>3. As a part of the group we created this projected and completed it with as per instructions given by guide.</a:t>
            </a:r>
          </a:p>
          <a:p>
            <a:r>
              <a:rPr lang="en-US" dirty="0"/>
              <a:t>4. Duration : It is ongoing Currently .</a:t>
            </a:r>
          </a:p>
          <a:p>
            <a:r>
              <a:rPr lang="en-US" dirty="0"/>
              <a:t>By using Google </a:t>
            </a:r>
            <a:r>
              <a:rPr lang="en-US" dirty="0" err="1"/>
              <a:t>Colab</a:t>
            </a:r>
            <a:r>
              <a:rPr lang="en-US" dirty="0"/>
              <a:t> done this work using python and Machine Learning algorithms.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317DA5-CD58-D47A-FAD7-427FEE606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5818"/>
            <a:ext cx="727587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A9A3AA-304A-5181-6423-7470A2E00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716" y="3165087"/>
            <a:ext cx="6204155" cy="27105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B2806C2-3B62-B2C1-6109-28026CF00D5C}"/>
              </a:ext>
            </a:extLst>
          </p:cNvPr>
          <p:cNvSpPr txBox="1"/>
          <p:nvPr/>
        </p:nvSpPr>
        <p:spPr>
          <a:xfrm>
            <a:off x="2684207" y="5905172"/>
            <a:ext cx="333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Analysis of different emotions</a:t>
            </a:r>
          </a:p>
        </p:txBody>
      </p:sp>
    </p:spTree>
    <p:extLst>
      <p:ext uri="{BB962C8B-B14F-4D97-AF65-F5344CB8AC3E}">
        <p14:creationId xmlns:p14="http://schemas.microsoft.com/office/powerpoint/2010/main" val="581396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D31CD0-F48A-D54B-D3F8-1347E92FEC08}"/>
              </a:ext>
            </a:extLst>
          </p:cNvPr>
          <p:cNvSpPr txBox="1"/>
          <p:nvPr/>
        </p:nvSpPr>
        <p:spPr>
          <a:xfrm>
            <a:off x="688258" y="353961"/>
            <a:ext cx="75708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3. Worked on Creating a visual representation of Famous Ecommerce Site BLINKIT on various analysis.</a:t>
            </a:r>
          </a:p>
          <a:p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0C213F-A982-1121-E593-C63336D68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30" y="1144997"/>
            <a:ext cx="6790096" cy="30337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21F43F-0A00-3285-0BD2-92F067B0BA69}"/>
              </a:ext>
            </a:extLst>
          </p:cNvPr>
          <p:cNvSpPr txBox="1"/>
          <p:nvPr/>
        </p:nvSpPr>
        <p:spPr>
          <a:xfrm>
            <a:off x="816077" y="4296697"/>
            <a:ext cx="71972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Created a visual representation of the Different scenarios about BLINKIT Group.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involves the location of group and many more.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most excited from remaining projects and from these one is used advance topics like Map and </a:t>
            </a:r>
            <a:r>
              <a:rPr lang="en-IN" dirty="0" err="1"/>
              <a:t>manymore</a:t>
            </a:r>
            <a:r>
              <a:rPr lang="en-I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involves data collection, cleaning,  </a:t>
            </a:r>
            <a:r>
              <a:rPr lang="en-IN" dirty="0" err="1"/>
              <a:t>analyzing</a:t>
            </a:r>
            <a:r>
              <a:rPr lang="en-IN" dirty="0"/>
              <a:t> the data and apply the techniques.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9531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7A3CF2-70E1-6FA9-6BEE-D362AA1FDA38}"/>
              </a:ext>
            </a:extLst>
          </p:cNvPr>
          <p:cNvSpPr txBox="1"/>
          <p:nvPr/>
        </p:nvSpPr>
        <p:spPr>
          <a:xfrm>
            <a:off x="373626" y="609600"/>
            <a:ext cx="817060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SQL plays a crucial role in data extraction, transformation, and loading (ETL).  They are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b="1" dirty="0"/>
              <a:t>Understanding the Data Requirements</a:t>
            </a:r>
          </a:p>
          <a:p>
            <a:pPr marL="342900" indent="-342900">
              <a:buAutoNum type="arabicPeriod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Data Sources</a:t>
            </a:r>
            <a:r>
              <a:rPr lang="en-US" dirty="0"/>
              <a:t>: Identify the databases and tables in SQL that contain the relevant data (e.g., sales data, inventory, delivery times, customer data, etc.)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Key Metrics</a:t>
            </a:r>
            <a:r>
              <a:rPr lang="en-US" dirty="0"/>
              <a:t>: Define the KPIs (Key Performance Indicators) you want to display on the dashboard (e.g., total sales, order fulfillment rates, average delivery time, etc.).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r>
              <a:rPr lang="en-US" b="1" dirty="0"/>
              <a:t>2. Data Extraction using SQL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Writing SQL Queries</a:t>
            </a:r>
            <a:r>
              <a:rPr lang="en-US" dirty="0"/>
              <a:t>: SQL is used to extract data from various tables and databases.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5CB98-CF51-CE80-71CC-1B04E9B9C66C}"/>
              </a:ext>
            </a:extLst>
          </p:cNvPr>
          <p:cNvSpPr txBox="1"/>
          <p:nvPr/>
        </p:nvSpPr>
        <p:spPr>
          <a:xfrm>
            <a:off x="1356851" y="172686"/>
            <a:ext cx="452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Role of SQL in </a:t>
            </a:r>
            <a:r>
              <a:rPr lang="en-IN" dirty="0" err="1">
                <a:solidFill>
                  <a:schemeClr val="accent1"/>
                </a:solidFill>
              </a:rPr>
              <a:t>Blinkit</a:t>
            </a:r>
            <a:r>
              <a:rPr lang="en-IN" dirty="0">
                <a:solidFill>
                  <a:schemeClr val="accent1"/>
                </a:solidFill>
              </a:rPr>
              <a:t> Dashboard Creation</a:t>
            </a:r>
          </a:p>
        </p:txBody>
      </p:sp>
    </p:spTree>
    <p:extLst>
      <p:ext uri="{BB962C8B-B14F-4D97-AF65-F5344CB8AC3E}">
        <p14:creationId xmlns:p14="http://schemas.microsoft.com/office/powerpoint/2010/main" val="425109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08797A-A92E-A3DB-825C-D2C070735AFF}"/>
              </a:ext>
            </a:extLst>
          </p:cNvPr>
          <p:cNvSpPr txBox="1"/>
          <p:nvPr/>
        </p:nvSpPr>
        <p:spPr>
          <a:xfrm>
            <a:off x="786581" y="324465"/>
            <a:ext cx="778714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 Data Transformation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Data Cleaning</a:t>
            </a:r>
            <a:r>
              <a:rPr lang="en-US" dirty="0"/>
              <a:t>: Use SQL to clean and prepare data.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r>
              <a:rPr lang="en-IN" b="1" dirty="0"/>
              <a:t>4. Data Loading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Connecting SQL to Tableau</a:t>
            </a:r>
            <a:r>
              <a:rPr lang="en-IN" dirty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dirty="0"/>
              <a:t>Establish a connection between Tableau and your SQL database. Tableau supports various SQL databases like MySQL, PostgreSQL, SQL Server, etc.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dirty="0"/>
              <a:t>Use Tableau's built-in SQL Editor or write custom SQL queries within Tableau to pull in the pre-processed data.</a:t>
            </a:r>
            <a:endParaRPr lang="en-US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/>
          </a:p>
          <a:p>
            <a:r>
              <a:rPr lang="en-US" b="1" dirty="0"/>
              <a:t>5. Building the Dashboard in Tableau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Data Import</a:t>
            </a:r>
            <a:r>
              <a:rPr lang="en-US" dirty="0"/>
              <a:t>: Use the SQL queries or views to import data into Tableau.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Data Blending</a:t>
            </a:r>
            <a:r>
              <a:rPr lang="en-US" dirty="0"/>
              <a:t>: If data from multiple sources (or SQL queries) needs to be combined, Tableau allows data blending to create a unified dataset.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 Tools : Tableau, SQL, Data.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Duration : 6 days.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err="1"/>
              <a:t>Githu</a:t>
            </a:r>
            <a:r>
              <a:rPr lang="en-US" b="1" dirty="0"/>
              <a:t> Link :  </a:t>
            </a:r>
            <a:r>
              <a:rPr lang="en-US" b="1" dirty="0">
                <a:hlinkClick r:id="rId2" action="ppaction://hlinksldjump"/>
              </a:rPr>
              <a:t>https://github.com/Aravind1727/Data-Analytics-Dashboard-Creation.git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1839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198C6E-6601-5C70-DFBD-9F872E86628C}"/>
              </a:ext>
            </a:extLst>
          </p:cNvPr>
          <p:cNvSpPr txBox="1"/>
          <p:nvPr/>
        </p:nvSpPr>
        <p:spPr>
          <a:xfrm>
            <a:off x="1720645" y="2684205"/>
            <a:ext cx="74233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>
                <a:solidFill>
                  <a:schemeClr val="accent4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50883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22DFC-3682-D71C-0B52-7F4FFC42C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62" y="1270000"/>
            <a:ext cx="6347714" cy="1320800"/>
          </a:xfrm>
        </p:spPr>
        <p:txBody>
          <a:bodyPr/>
          <a:lstStyle/>
          <a:p>
            <a:r>
              <a:rPr lang="en-IN" u="sng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50AF57-46A4-418D-0367-DF67FD27D366}"/>
              </a:ext>
            </a:extLst>
          </p:cNvPr>
          <p:cNvSpPr txBox="1"/>
          <p:nvPr/>
        </p:nvSpPr>
        <p:spPr>
          <a:xfrm>
            <a:off x="760925" y="2512875"/>
            <a:ext cx="59626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Name of Organization : ZIDIO DEVELOPMENT</a:t>
            </a:r>
          </a:p>
          <a:p>
            <a:r>
              <a:rPr lang="en-IN" dirty="0"/>
              <a:t>Role : Data Science and Analytics Intern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: Internship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 : Chandan Mishra</a:t>
            </a:r>
          </a:p>
          <a:p>
            <a:r>
              <a:rPr lang="en-IN" dirty="0"/>
              <a:t>Duration : 2 months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6483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466851"/>
            <a:ext cx="6347713" cy="413125"/>
          </a:xfrm>
          <a:prstGeom prst="rect">
            <a:avLst/>
          </a:prstGeom>
        </p:spPr>
        <p:txBody>
          <a:bodyPr vert="horz" wrap="square" lIns="0" tIns="27939" rIns="0" bIns="0" rtlCol="0" anchor="t">
            <a:spAutoFit/>
          </a:bodyPr>
          <a:lstStyle/>
          <a:p>
            <a:pPr marL="12700" marR="5080" algn="ctr">
              <a:lnSpc>
                <a:spcPts val="2850"/>
              </a:lnSpc>
              <a:spcBef>
                <a:spcPts val="219"/>
              </a:spcBef>
            </a:pPr>
            <a:r>
              <a:rPr spc="-10" dirty="0"/>
              <a:t>Introduction</a:t>
            </a:r>
            <a:r>
              <a:rPr spc="-4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lang="en-IN" spc="-10" dirty="0"/>
              <a:t>Data Science 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840971" y="2585366"/>
            <a:ext cx="2870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595959"/>
                </a:solidFill>
                <a:latin typeface="Arial"/>
                <a:cs typeface="Arial"/>
              </a:rPr>
              <a:t>What</a:t>
            </a:r>
            <a:r>
              <a:rPr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IN" spc="-10" dirty="0">
                <a:solidFill>
                  <a:srgbClr val="595959"/>
                </a:solidFill>
                <a:latin typeface="Arial"/>
                <a:cs typeface="Arial"/>
              </a:rPr>
              <a:t>Data Science</a:t>
            </a:r>
            <a:r>
              <a:rPr spc="-10" dirty="0">
                <a:solidFill>
                  <a:srgbClr val="595959"/>
                </a:solidFill>
                <a:latin typeface="Arial"/>
                <a:cs typeface="Arial"/>
              </a:rPr>
              <a:t>?</a:t>
            </a:r>
            <a:endParaRPr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6568" y="3722688"/>
            <a:ext cx="3566795" cy="17649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116100"/>
              </a:lnSpc>
              <a:spcBef>
                <a:spcPts val="100"/>
              </a:spcBef>
              <a:buChar char="●"/>
              <a:tabLst>
                <a:tab pos="348615" algn="l"/>
              </a:tabLst>
            </a:pPr>
            <a:r>
              <a:rPr lang="en-US" sz="1400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oboto" panose="020F0502020204030204" pitchFamily="2" charset="0"/>
              </a:rPr>
              <a:t>Data science</a:t>
            </a:r>
            <a:r>
              <a:rPr lang="en-US" sz="14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oboto" panose="020F0502020204030204" pitchFamily="2" charset="0"/>
              </a:rPr>
              <a:t> is a multidisciplinary field that</a:t>
            </a:r>
            <a:r>
              <a:rPr lang="en-US" sz="1400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oboto" panose="020F0502020204030204" pitchFamily="2" charset="0"/>
              </a:rPr>
              <a:t> uses statistical and computational methods to extract insights and knowledge from data.</a:t>
            </a:r>
          </a:p>
          <a:p>
            <a:pPr marL="348615" marR="5080" indent="-336550">
              <a:lnSpc>
                <a:spcPct val="116100"/>
              </a:lnSpc>
              <a:spcBef>
                <a:spcPts val="100"/>
              </a:spcBef>
              <a:buChar char="●"/>
              <a:tabLst>
                <a:tab pos="348615" algn="l"/>
              </a:tabLst>
            </a:pPr>
            <a:r>
              <a:rPr lang="en-US" sz="14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anose="020F0502020204030204" pitchFamily="2" charset="0"/>
              </a:rPr>
              <a:t>Data Science is </a:t>
            </a:r>
            <a:r>
              <a:rPr lang="en-US" sz="1400" b="0" i="0" dirty="0" err="1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anose="020F0502020204030204" pitchFamily="2" charset="0"/>
              </a:rPr>
              <a:t>kinda</a:t>
            </a:r>
            <a:r>
              <a:rPr lang="en-US" sz="14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anose="020F0502020204030204" pitchFamily="2" charset="0"/>
              </a:rPr>
              <a:t> blended with various tools, algorithms, and machine learning principles.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E7CFF2-F1C1-8AB3-D872-BC249D65F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549" y="1971473"/>
            <a:ext cx="4532777" cy="450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409040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140791-4C2A-66F8-129D-96C17D3686AD}"/>
              </a:ext>
            </a:extLst>
          </p:cNvPr>
          <p:cNvSpPr txBox="1"/>
          <p:nvPr/>
        </p:nvSpPr>
        <p:spPr>
          <a:xfrm>
            <a:off x="108156" y="462116"/>
            <a:ext cx="6263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spc="-10" dirty="0">
                <a:solidFill>
                  <a:schemeClr val="accent1"/>
                </a:solidFill>
              </a:rPr>
              <a:t>Introduction</a:t>
            </a:r>
            <a:r>
              <a:rPr lang="en-IN" sz="3600" spc="-40" dirty="0">
                <a:solidFill>
                  <a:schemeClr val="accent1"/>
                </a:solidFill>
              </a:rPr>
              <a:t> </a:t>
            </a:r>
            <a:r>
              <a:rPr lang="en-IN" sz="3600" dirty="0">
                <a:solidFill>
                  <a:schemeClr val="accent1"/>
                </a:solidFill>
              </a:rPr>
              <a:t>to</a:t>
            </a:r>
            <a:r>
              <a:rPr lang="en-IN" sz="3600" spc="-40" dirty="0">
                <a:solidFill>
                  <a:schemeClr val="accent1"/>
                </a:solidFill>
              </a:rPr>
              <a:t> </a:t>
            </a:r>
            <a:r>
              <a:rPr lang="en-IN" sz="3600" spc="-10" dirty="0">
                <a:solidFill>
                  <a:schemeClr val="accent1"/>
                </a:solidFill>
              </a:rPr>
              <a:t>Data Analytics </a:t>
            </a:r>
            <a:endParaRPr lang="en-IN" sz="36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364177-ADA4-3CB7-0DA1-87EF72CE2939}"/>
              </a:ext>
            </a:extLst>
          </p:cNvPr>
          <p:cNvSpPr txBox="1"/>
          <p:nvPr/>
        </p:nvSpPr>
        <p:spPr>
          <a:xfrm>
            <a:off x="186814" y="1951672"/>
            <a:ext cx="43851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26A70"/>
                </a:solidFill>
                <a:effectLst/>
                <a:latin typeface="TradeGothic"/>
              </a:rPr>
              <a:t> Data analytics is </a:t>
            </a:r>
            <a:r>
              <a:rPr lang="en-US" b="1" i="0" dirty="0">
                <a:solidFill>
                  <a:srgbClr val="626A70"/>
                </a:solidFill>
                <a:effectLst/>
                <a:latin typeface="TradeGothic"/>
              </a:rPr>
              <a:t>the process of analyzing raw data in order to draw out meaningful, actionable insights</a:t>
            </a:r>
            <a:r>
              <a:rPr lang="en-US" b="0" i="0" dirty="0">
                <a:solidFill>
                  <a:srgbClr val="626A70"/>
                </a:solidFill>
                <a:effectLst/>
                <a:latin typeface="TradeGothic"/>
              </a:rPr>
              <a:t>, which are then used to inform and drive smart business decisions.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C7D055-EFFF-CC7E-D221-9139EB983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229032"/>
            <a:ext cx="4277032" cy="545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720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3CB4E-21CA-8A4F-2822-DB03A2794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ABB1F-C7DA-C1D3-C280-114B5CBD8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Presentation is Mainly focus on  showcasing my internship  journey and my learnings in the organization. </a:t>
            </a:r>
          </a:p>
          <a:p>
            <a:r>
              <a:rPr lang="en-IN" dirty="0"/>
              <a:t>It describes my learnings and responsibilities undertaken.</a:t>
            </a:r>
          </a:p>
          <a:p>
            <a:r>
              <a:rPr lang="en-IN" dirty="0"/>
              <a:t>Main role that I have undergone during the internship is creating beautiful dashboards according to the vendors and clients requirements. </a:t>
            </a:r>
          </a:p>
          <a:p>
            <a:r>
              <a:rPr lang="en-IN" dirty="0"/>
              <a:t>Some of the tasks I involved are displayed here are::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0566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253" y="1232872"/>
            <a:ext cx="6347713" cy="413125"/>
          </a:xfrm>
          <a:prstGeom prst="rect">
            <a:avLst/>
          </a:prstGeom>
        </p:spPr>
        <p:txBody>
          <a:bodyPr vert="horz" wrap="square" lIns="0" tIns="27939" rIns="0" bIns="0" rtlCol="0" anchor="t">
            <a:spAutoFit/>
          </a:bodyPr>
          <a:lstStyle/>
          <a:p>
            <a:pPr marL="12700" marR="5080" algn="ctr">
              <a:lnSpc>
                <a:spcPts val="2850"/>
              </a:lnSpc>
              <a:spcBef>
                <a:spcPts val="219"/>
              </a:spcBef>
            </a:pPr>
            <a:r>
              <a:rPr lang="en-IN" spc="-10" dirty="0"/>
              <a:t>Tasks During Internship</a:t>
            </a:r>
            <a:endParaRPr spc="-10" dirty="0"/>
          </a:p>
        </p:txBody>
      </p:sp>
      <p:sp>
        <p:nvSpPr>
          <p:cNvPr id="6" name="object 6"/>
          <p:cNvSpPr txBox="1"/>
          <p:nvPr/>
        </p:nvSpPr>
        <p:spPr>
          <a:xfrm>
            <a:off x="1837784" y="3846513"/>
            <a:ext cx="1471295" cy="241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0">
              <a:lnSpc>
                <a:spcPct val="116100"/>
              </a:lnSpc>
              <a:spcBef>
                <a:spcPts val="100"/>
              </a:spcBef>
              <a:tabLst>
                <a:tab pos="414020" algn="l"/>
                <a:tab pos="999490" algn="l"/>
                <a:tab pos="1310005" algn="l"/>
              </a:tabLst>
            </a:pPr>
            <a:endParaRPr sz="14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2498" y="4589461"/>
            <a:ext cx="3232785" cy="241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6100"/>
              </a:lnSpc>
              <a:spcBef>
                <a:spcPts val="100"/>
              </a:spcBef>
            </a:pPr>
            <a:endParaRPr sz="1400" dirty="0">
              <a:latin typeface="Arial"/>
              <a:cs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6D1E42-2E52-EB31-B53B-93848A5342BD}"/>
              </a:ext>
            </a:extLst>
          </p:cNvPr>
          <p:cNvSpPr txBox="1"/>
          <p:nvPr/>
        </p:nvSpPr>
        <p:spPr>
          <a:xfrm>
            <a:off x="754380" y="2034540"/>
            <a:ext cx="55930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Created A visual Dashboard of employees and their complete info working in the organisation.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By using Toronto Dataset worked on Speech emotion recognition Project.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Worked on Creating a visual representation of Famous Ecommerce Site BLINKIT on various analysis.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9870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4662" y="888391"/>
            <a:ext cx="6347713" cy="643765"/>
          </a:xfrm>
          <a:prstGeom prst="rect">
            <a:avLst/>
          </a:prstGeom>
        </p:spPr>
        <p:txBody>
          <a:bodyPr vert="horz" wrap="square" lIns="0" tIns="27939" rIns="0" bIns="0" rtlCol="0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000" dirty="0"/>
              <a:t>Created A visual Dashboard of employees and their complete info working in the organisation.</a:t>
            </a:r>
          </a:p>
        </p:txBody>
      </p:sp>
      <p:pic>
        <p:nvPicPr>
          <p:cNvPr id="7" name="Video 2">
            <a:hlinkClick r:id="" action="ppaction://media"/>
            <a:extLst>
              <a:ext uri="{FF2B5EF4-FFF2-40B4-BE49-F238E27FC236}">
                <a16:creationId xmlns:a16="http://schemas.microsoft.com/office/drawing/2014/main" id="{29C0FC74-D18D-306D-3956-F36F3D341D0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60498" y="1694016"/>
            <a:ext cx="6416040" cy="2743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856734-E396-814A-84C8-D43AC3F3EA32}"/>
              </a:ext>
            </a:extLst>
          </p:cNvPr>
          <p:cNvSpPr txBox="1"/>
          <p:nvPr/>
        </p:nvSpPr>
        <p:spPr>
          <a:xfrm>
            <a:off x="662940" y="5036820"/>
            <a:ext cx="63322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Using the data from HR Department Created a visual representation of the Data of employees worked in the organization.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involves data collection, cleaning,  </a:t>
            </a:r>
            <a:r>
              <a:rPr lang="en-IN" dirty="0" err="1"/>
              <a:t>analyzing</a:t>
            </a:r>
            <a:r>
              <a:rPr lang="en-IN" dirty="0"/>
              <a:t> the data and apply the techniques.</a:t>
            </a:r>
          </a:p>
        </p:txBody>
      </p:sp>
    </p:spTree>
    <p:extLst>
      <p:ext uri="{BB962C8B-B14F-4D97-AF65-F5344CB8AC3E}">
        <p14:creationId xmlns:p14="http://schemas.microsoft.com/office/powerpoint/2010/main" val="360679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1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4A04F0-57A7-91DD-8053-7065715BFD2A}"/>
              </a:ext>
            </a:extLst>
          </p:cNvPr>
          <p:cNvSpPr txBox="1"/>
          <p:nvPr/>
        </p:nvSpPr>
        <p:spPr>
          <a:xfrm>
            <a:off x="1091381" y="167148"/>
            <a:ext cx="6253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Role of MS-Excel in HR Dashboard Creation</a:t>
            </a:r>
          </a:p>
          <a:p>
            <a:endParaRPr lang="en-IN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C6C04A6-0E3F-BA91-E353-44402C3F0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245" y="1180642"/>
            <a:ext cx="6823587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Collection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Import and organize HR data in Excel (e.g., employee info, performance, payroll).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Cleaning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Clean and prepare the data (e.g., remove duplicates, handle missing values).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Analysis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 formulas, pivot tables, and charts to analyze key HR metrics.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Visualization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Create charts, graphs, and apply conditional formatting to highlight important insights.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Creation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Combine charts and tables into a single sheet to create an interactive HR dashboard.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Reporting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Automate report generation and share the dashboard in various formats (e.g., PDF, Excel).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992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A4E963-7B62-6C8C-9F4D-99AF1D39B0C6}"/>
              </a:ext>
            </a:extLst>
          </p:cNvPr>
          <p:cNvSpPr txBox="1"/>
          <p:nvPr/>
        </p:nvSpPr>
        <p:spPr>
          <a:xfrm>
            <a:off x="963561" y="530941"/>
            <a:ext cx="6213987" cy="415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dirty="0">
                <a:latin typeface="Arial" panose="020B0604020202020204" pitchFamily="34" charset="0"/>
              </a:rPr>
              <a:t>Tools : Tableau, M s-Excel.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 hub Link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 action="ppaction://hlinksldjump"/>
              </a:rPr>
              <a:t>: https://github.com/Aravind1727/HR-Dasboard-Craetion.git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6075" marR="5080" indent="-334010" algn="just">
              <a:lnSpc>
                <a:spcPct val="116100"/>
              </a:lnSpc>
              <a:spcBef>
                <a:spcPts val="100"/>
              </a:spcBef>
              <a:buChar char="●"/>
              <a:tabLst>
                <a:tab pos="348615" algn="l"/>
              </a:tabLst>
            </a:pPr>
            <a:endParaRPr lang="en-US" sz="1800" dirty="0">
              <a:latin typeface="Arial"/>
              <a:cs typeface="Arial"/>
            </a:endParaRPr>
          </a:p>
          <a:p>
            <a:pPr marL="346075" marR="5080" indent="-334010" algn="just">
              <a:lnSpc>
                <a:spcPct val="1161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348615" algn="l"/>
              </a:tabLst>
            </a:pPr>
            <a:r>
              <a:rPr lang="en-US" sz="1800" dirty="0">
                <a:latin typeface="Arial"/>
                <a:cs typeface="Arial"/>
              </a:rPr>
              <a:t>As a part of group we divide the work and created a dashboard.</a:t>
            </a:r>
          </a:p>
          <a:p>
            <a:pPr marL="346075" marR="5080" indent="-334010" algn="just">
              <a:lnSpc>
                <a:spcPct val="1161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348615" algn="l"/>
              </a:tabLst>
            </a:pPr>
            <a:endParaRPr lang="en-US" sz="1800" dirty="0">
              <a:latin typeface="Arial"/>
              <a:cs typeface="Arial"/>
            </a:endParaRPr>
          </a:p>
          <a:p>
            <a:pPr marL="346075" marR="5080" indent="-334010" algn="just">
              <a:lnSpc>
                <a:spcPct val="1161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348615" algn="l"/>
              </a:tabLst>
            </a:pPr>
            <a:r>
              <a:rPr lang="en-US" sz="1800" dirty="0">
                <a:latin typeface="Arial"/>
                <a:cs typeface="Arial"/>
              </a:rPr>
              <a:t>Duration of Project  : 4 days </a:t>
            </a:r>
          </a:p>
          <a:p>
            <a:pPr marL="346075" marR="5080" indent="-334010" algn="just">
              <a:lnSpc>
                <a:spcPct val="1161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348615" algn="l"/>
              </a:tabLst>
            </a:pPr>
            <a:endParaRPr lang="en-US" sz="1800" dirty="0">
              <a:latin typeface="Arial"/>
              <a:cs typeface="Arial"/>
            </a:endParaRPr>
          </a:p>
          <a:p>
            <a:pPr marL="346075" marR="5080" indent="-334010" algn="just">
              <a:lnSpc>
                <a:spcPct val="116100"/>
              </a:lnSpc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348615" algn="l"/>
              </a:tabLst>
            </a:pPr>
            <a:r>
              <a:rPr lang="en-US" sz="1800" dirty="0">
                <a:latin typeface="Arial"/>
                <a:cs typeface="Arial"/>
              </a:rPr>
              <a:t>By taking instructions from the mentor the project is created Successfully.</a:t>
            </a:r>
          </a:p>
          <a:p>
            <a:pPr marL="12065" marR="5080" algn="just">
              <a:lnSpc>
                <a:spcPct val="116100"/>
              </a:lnSpc>
              <a:spcBef>
                <a:spcPts val="100"/>
              </a:spcBef>
              <a:tabLst>
                <a:tab pos="348615" algn="l"/>
              </a:tabLst>
            </a:pPr>
            <a:endParaRPr lang="en-US"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74027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588</TotalTime>
  <Words>937</Words>
  <Application>Microsoft Office PowerPoint</Application>
  <PresentationFormat>On-screen Show (4:3)</PresentationFormat>
  <Paragraphs>95</Paragraphs>
  <Slides>15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Calibri</vt:lpstr>
      <vt:lpstr>Nunito</vt:lpstr>
      <vt:lpstr>Roboto</vt:lpstr>
      <vt:lpstr>Rubik</vt:lpstr>
      <vt:lpstr>Times New Roman</vt:lpstr>
      <vt:lpstr>TradeGothic</vt:lpstr>
      <vt:lpstr>Trebuchet MS</vt:lpstr>
      <vt:lpstr>Wingdings</vt:lpstr>
      <vt:lpstr>Wingdings 3</vt:lpstr>
      <vt:lpstr>Facet</vt:lpstr>
      <vt:lpstr> Summer Internship Presentation</vt:lpstr>
      <vt:lpstr>INTRODUCTION</vt:lpstr>
      <vt:lpstr>Introduction to Data Science </vt:lpstr>
      <vt:lpstr>PowerPoint Presentation</vt:lpstr>
      <vt:lpstr>OBJECTIVE</vt:lpstr>
      <vt:lpstr>Tasks During Internship</vt:lpstr>
      <vt:lpstr>Created A visual Dashboard of employees and their complete info working in the organisation.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SAIPRAKASH</dc:creator>
  <cp:keywords/>
  <dc:description>generated using python-pptx</dc:description>
  <cp:lastModifiedBy>BOGILA MOHAN RAO</cp:lastModifiedBy>
  <cp:revision>5</cp:revision>
  <dcterms:created xsi:type="dcterms:W3CDTF">2013-01-27T09:14:16Z</dcterms:created>
  <dcterms:modified xsi:type="dcterms:W3CDTF">2024-08-11T18:05:59Z</dcterms:modified>
  <cp:category/>
</cp:coreProperties>
</file>