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9.jpg" ContentType="image/jpeg"/>
  <Override PartName="/ppt/media/image10.jpg" ContentType="image/jpeg"/>
  <Override PartName="/ppt/media/image11.jpg" ContentType="image/jpeg"/>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4" r:id="rId9"/>
    <p:sldId id="269" r:id="rId10"/>
    <p:sldId id="263" r:id="rId11"/>
    <p:sldId id="270" r:id="rId12"/>
    <p:sldId id="265"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352C0AE-5799-4D49-87BE-D0B2703FB8FD}">
          <p14:sldIdLst>
            <p14:sldId id="256"/>
            <p14:sldId id="257"/>
            <p14:sldId id="258"/>
            <p14:sldId id="259"/>
            <p14:sldId id="260"/>
            <p14:sldId id="261"/>
            <p14:sldId id="262"/>
            <p14:sldId id="264"/>
            <p14:sldId id="269"/>
            <p14:sldId id="263"/>
            <p14:sldId id="270"/>
            <p14:sldId id="265"/>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66"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12-09-2025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12</a:t>
            </a:fld>
            <a:endParaRPr lang="en-IN"/>
          </a:p>
        </p:txBody>
      </p:sp>
    </p:spTree>
    <p:extLst>
      <p:ext uri="{BB962C8B-B14F-4D97-AF65-F5344CB8AC3E}">
        <p14:creationId xmlns:p14="http://schemas.microsoft.com/office/powerpoint/2010/main" val="4285751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jp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371600" y="2959566"/>
            <a:ext cx="9060118" cy="1938992"/>
          </a:xfrm>
          <a:prstGeom prst="rect">
            <a:avLst/>
          </a:prstGeom>
          <a:noFill/>
        </p:spPr>
        <p:txBody>
          <a:bodyPr wrap="square" lIns="91440" tIns="45720" rIns="91440" bIns="45720" rtlCol="0" anchor="t">
            <a:spAutoFit/>
          </a:bodyPr>
          <a:lstStyle/>
          <a:p>
            <a:r>
              <a:rPr lang="en-US" sz="2400" dirty="0">
                <a:latin typeface="Times New Roman" panose="02020603050405020304" pitchFamily="18" charset="0"/>
                <a:cs typeface="Times New Roman" panose="02020603050405020304" pitchFamily="18" charset="0"/>
              </a:rPr>
              <a:t>                STUDENT NAME:  </a:t>
            </a: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ARAVIND VB</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REGISTER NO AND NMID:  </a:t>
            </a: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32324U18002 </a:t>
            </a:r>
          </a:p>
          <a:p>
            <a:r>
              <a:rPr lang="en-US" sz="2400" dirty="0">
                <a:latin typeface="Times New Roman" panose="02020603050405020304" pitchFamily="18" charset="0"/>
                <a:cs typeface="Times New Roman" panose="02020603050405020304" pitchFamily="18" charset="0"/>
              </a:rPr>
              <a:t>                     DEPARTMENT:  </a:t>
            </a: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BSC COMPUTER SCIENCE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COLLEGE:  COLLEGE/ UNIVERSITY</a:t>
            </a:r>
          </a:p>
          <a:p>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073256" y="1325634"/>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2" name="TextBox 11">
            <a:extLst>
              <a:ext uri="{FF2B5EF4-FFF2-40B4-BE49-F238E27FC236}">
                <a16:creationId xmlns:a16="http://schemas.microsoft.com/office/drawing/2014/main" id="{2A2C831A-AD58-2B9B-51D7-D2F7107079F4}"/>
              </a:ext>
            </a:extLst>
          </p:cNvPr>
          <p:cNvSpPr txBox="1"/>
          <p:nvPr/>
        </p:nvSpPr>
        <p:spPr>
          <a:xfrm>
            <a:off x="769681" y="2063422"/>
            <a:ext cx="6105832" cy="3416320"/>
          </a:xfrm>
          <a:prstGeom prst="rect">
            <a:avLst/>
          </a:prstGeom>
          <a:noFill/>
        </p:spPr>
        <p:txBody>
          <a:bodyPr wrap="square">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(Here, insert screenshots of your portfolio website)Home Page with navigation bar and hero section.</a:t>
            </a:r>
          </a:p>
          <a:p>
            <a:pPr marL="342900" indent="-34290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About Me section.</a:t>
            </a:r>
          </a:p>
          <a:p>
            <a:pPr marL="342900" indent="-34290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Skills and Projects grid.</a:t>
            </a:r>
          </a:p>
          <a:p>
            <a:pPr marL="342900" indent="-34290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Contact form working with validation.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6640D17-DA50-0AA5-3601-82455BED558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 y="952500"/>
            <a:ext cx="2743200" cy="4953000"/>
          </a:xfrm>
          <a:prstGeom prst="rect">
            <a:avLst/>
          </a:prstGeom>
        </p:spPr>
      </p:pic>
      <p:pic>
        <p:nvPicPr>
          <p:cNvPr id="8" name="Picture 7">
            <a:extLst>
              <a:ext uri="{FF2B5EF4-FFF2-40B4-BE49-F238E27FC236}">
                <a16:creationId xmlns:a16="http://schemas.microsoft.com/office/drawing/2014/main" id="{ED44E80D-1459-F7B1-D42B-DEE2641F945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14800" y="952500"/>
            <a:ext cx="2743200" cy="4953000"/>
          </a:xfrm>
          <a:prstGeom prst="rect">
            <a:avLst/>
          </a:prstGeom>
        </p:spPr>
      </p:pic>
      <p:pic>
        <p:nvPicPr>
          <p:cNvPr id="10" name="Picture 9">
            <a:extLst>
              <a:ext uri="{FF2B5EF4-FFF2-40B4-BE49-F238E27FC236}">
                <a16:creationId xmlns:a16="http://schemas.microsoft.com/office/drawing/2014/main" id="{FD2F4F67-D924-9C7D-8708-B9B821B94E6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0000" y="952499"/>
            <a:ext cx="2514600" cy="4941277"/>
          </a:xfrm>
          <a:prstGeom prst="rect">
            <a:avLst/>
          </a:prstGeom>
        </p:spPr>
      </p:pic>
      <p:pic>
        <p:nvPicPr>
          <p:cNvPr id="11" name="Picture 10">
            <a:extLst>
              <a:ext uri="{FF2B5EF4-FFF2-40B4-BE49-F238E27FC236}">
                <a16:creationId xmlns:a16="http://schemas.microsoft.com/office/drawing/2014/main" id="{C775D9D5-9F42-2508-5290-1CC772B4AB16}"/>
              </a:ext>
            </a:extLst>
          </p:cNvPr>
          <p:cNvPicPr>
            <a:picLocks noChangeAspect="1"/>
          </p:cNvPicPr>
          <p:nvPr/>
        </p:nvPicPr>
        <p:blipFill>
          <a:blip r:embed="rId5"/>
          <a:stretch>
            <a:fillRect/>
          </a:stretch>
        </p:blipFill>
        <p:spPr>
          <a:xfrm>
            <a:off x="749344" y="3047967"/>
            <a:ext cx="10693311" cy="762066"/>
          </a:xfrm>
          <a:prstGeom prst="rect">
            <a:avLst/>
          </a:prstGeom>
        </p:spPr>
      </p:pic>
    </p:spTree>
    <p:extLst>
      <p:ext uri="{BB962C8B-B14F-4D97-AF65-F5344CB8AC3E}">
        <p14:creationId xmlns:p14="http://schemas.microsoft.com/office/powerpoint/2010/main" val="1810832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10" name="TextBox 9">
            <a:extLst>
              <a:ext uri="{FF2B5EF4-FFF2-40B4-BE49-F238E27FC236}">
                <a16:creationId xmlns:a16="http://schemas.microsoft.com/office/drawing/2014/main" id="{002DFAFF-3F1A-3A7A-FB49-DA0CF3F74AC8}"/>
              </a:ext>
            </a:extLst>
          </p:cNvPr>
          <p:cNvSpPr txBox="1"/>
          <p:nvPr/>
        </p:nvSpPr>
        <p:spPr>
          <a:xfrm>
            <a:off x="625866" y="2324965"/>
            <a:ext cx="6105378" cy="3046988"/>
          </a:xfrm>
          <a:prstGeom prst="rect">
            <a:avLst/>
          </a:prstGeom>
          <a:noFill/>
        </p:spPr>
        <p:txBody>
          <a:bodyPr wrap="square">
            <a:spAutoFit/>
          </a:bodyPr>
          <a:lstStyle/>
          <a:p>
            <a:r>
              <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portfolio project successfully demonstrates my ability to design and develop a modern, animated, and responsive personal website. It serves as both a professional resume and a creative platform to showcase my work. Future improvements can include adding more projects, integrating backend features, and enhancing animations.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24" name="Title 23">
            <a:extLst>
              <a:ext uri="{FF2B5EF4-FFF2-40B4-BE49-F238E27FC236}">
                <a16:creationId xmlns:a16="http://schemas.microsoft.com/office/drawing/2014/main" id="{C9835478-2D09-A48A-12D9-36B90A715E0A}"/>
              </a:ext>
            </a:extLst>
          </p:cNvPr>
          <p:cNvSpPr>
            <a:spLocks noGrp="1"/>
          </p:cNvSpPr>
          <p:nvPr>
            <p:ph type="title"/>
          </p:nvPr>
        </p:nvSpPr>
        <p:spPr>
          <a:xfrm>
            <a:off x="338506" y="2765465"/>
            <a:ext cx="10681335" cy="1107996"/>
          </a:xfrm>
        </p:spPr>
        <p:txBody>
          <a:bodyPr/>
          <a:lstStyle/>
          <a:p>
            <a:r>
              <a:rPr lang="en-US" sz="7200" dirty="0">
                <a:latin typeface="Times New Roman" panose="02020603050405020304" pitchFamily="18" charset="0"/>
                <a:cs typeface="Times New Roman" panose="02020603050405020304" pitchFamily="18" charset="0"/>
              </a:rPr>
              <a:t>DIGITAL PORTFOLIO</a:t>
            </a:r>
            <a:endParaRPr lang="en-IN" sz="7200"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6E0E22A6-F6E4-9FC9-F55E-C84D5E65618B}"/>
              </a:ext>
            </a:extLst>
          </p:cNvPr>
          <p:cNvSpPr txBox="1"/>
          <p:nvPr/>
        </p:nvSpPr>
        <p:spPr>
          <a:xfrm>
            <a:off x="834072" y="2286000"/>
            <a:ext cx="6105832" cy="2677656"/>
          </a:xfrm>
          <a:prstGeom prst="rect">
            <a:avLst/>
          </a:prstGeom>
          <a:noFill/>
        </p:spPr>
        <p:txBody>
          <a:bodyPr wrap="square">
            <a:spAutoFit/>
          </a:bodyPr>
          <a:lstStyle/>
          <a:p>
            <a:r>
              <a:rPr lang="en-IN" dirty="0"/>
              <a:t>“</a:t>
            </a:r>
            <a:r>
              <a:rPr lang="en-IN" sz="2400" dirty="0">
                <a:latin typeface="Times New Roman" panose="02020603050405020304" pitchFamily="18" charset="0"/>
                <a:cs typeface="Times New Roman" panose="02020603050405020304" pitchFamily="18" charset="0"/>
              </a:rPr>
              <a:t>Many individuals lack a personalized and attractive online portfolio to effectively showcase their skills, projects, and achievements. Without a well-designed portfolio, it becomes difficult to create a strong impression for academic, professional, or career opportunities.”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586FA04E-2A1A-DD35-AD69-E612AFFAC1B7}"/>
              </a:ext>
            </a:extLst>
          </p:cNvPr>
          <p:cNvSpPr txBox="1"/>
          <p:nvPr/>
        </p:nvSpPr>
        <p:spPr>
          <a:xfrm>
            <a:off x="742232" y="2362200"/>
            <a:ext cx="6877768" cy="2308324"/>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My portfolio website is designed to showcase my skills, projects, and achievements in an attractive and interactive way. It highlights my abilities in web development using HTML, CSS, JavaScript, and Java. The goal is to create a professional online presence that reflects my creativity and technical expertise."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F89265F3-49FE-1890-60D3-463CE679D9DA}"/>
              </a:ext>
            </a:extLst>
          </p:cNvPr>
          <p:cNvSpPr txBox="1"/>
          <p:nvPr/>
        </p:nvSpPr>
        <p:spPr>
          <a:xfrm>
            <a:off x="694536" y="2459504"/>
            <a:ext cx="6163464" cy="3046988"/>
          </a:xfrm>
          <a:prstGeom prst="rect">
            <a:avLst/>
          </a:prstGeom>
          <a:noFill/>
        </p:spPr>
        <p:txBody>
          <a:bodyPr wrap="square">
            <a:spAutoFit/>
          </a:bodyPr>
          <a:lstStyle/>
          <a:p>
            <a:pPr marL="457200" indent="-457200"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Recruiters and hiring managers looking for my skills .</a:t>
            </a:r>
          </a:p>
          <a:p>
            <a:pPr marL="457200" indent="-457200"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Teachers or evaluators for academic/project submission.</a:t>
            </a:r>
          </a:p>
          <a:p>
            <a:pPr marL="457200" indent="-45720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Clients who may want to hire me for freelance work.</a:t>
            </a:r>
          </a:p>
          <a:p>
            <a:pPr marL="457200" indent="-45720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Peers and colleagues who want to learn or collaborate.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490930" y="215167"/>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2" name="TextBox 11">
            <a:extLst>
              <a:ext uri="{FF2B5EF4-FFF2-40B4-BE49-F238E27FC236}">
                <a16:creationId xmlns:a16="http://schemas.microsoft.com/office/drawing/2014/main" id="{6C33851B-D810-6B0D-ADCB-42192FAB714B}"/>
              </a:ext>
            </a:extLst>
          </p:cNvPr>
          <p:cNvSpPr txBox="1"/>
          <p:nvPr/>
        </p:nvSpPr>
        <p:spPr>
          <a:xfrm>
            <a:off x="676275" y="1687884"/>
            <a:ext cx="6105378" cy="4893647"/>
          </a:xfrm>
          <a:prstGeom prst="rect">
            <a:avLst/>
          </a:prstGeom>
          <a:noFill/>
        </p:spPr>
        <p:txBody>
          <a:bodyPr wrap="square">
            <a:spAutoFit/>
          </a:bodyPr>
          <a:lstStyle/>
          <a:p>
            <a:pPr marL="457200" indent="-457200">
              <a:buFont typeface="+mj-lt"/>
              <a:buAutoNum type="arabicPeriod"/>
            </a:pPr>
            <a:r>
              <a:rPr lang="en-IN" sz="2400" dirty="0">
                <a:latin typeface="Times New Roman" panose="02020603050405020304" pitchFamily="18" charset="0"/>
                <a:cs typeface="Times New Roman" panose="02020603050405020304" pitchFamily="18" charset="0"/>
              </a:rPr>
              <a:t>HTML5 → Structure of the portfolio.</a:t>
            </a:r>
          </a:p>
          <a:p>
            <a:pPr marL="457200" indent="-457200">
              <a:buFont typeface="+mj-lt"/>
              <a:buAutoNum type="arabicPeriod"/>
            </a:pPr>
            <a:endParaRPr lang="en-IN"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IN" sz="2400" dirty="0">
                <a:latin typeface="Times New Roman" panose="02020603050405020304" pitchFamily="18" charset="0"/>
                <a:cs typeface="Times New Roman" panose="02020603050405020304" pitchFamily="18" charset="0"/>
              </a:rPr>
              <a:t>CSS3 → Styling, colour themes, and animations.</a:t>
            </a:r>
          </a:p>
          <a:p>
            <a:pPr marL="457200" indent="-457200">
              <a:buFont typeface="+mj-lt"/>
              <a:buAutoNum type="arabicPeriod"/>
            </a:pPr>
            <a:endParaRPr lang="en-IN"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IN" sz="2400" dirty="0">
                <a:latin typeface="Times New Roman" panose="02020603050405020304" pitchFamily="18" charset="0"/>
                <a:cs typeface="Times New Roman" panose="02020603050405020304" pitchFamily="18" charset="0"/>
              </a:rPr>
              <a:t>JavaScript → Interactive features like smooth scrolling, form validation.</a:t>
            </a:r>
          </a:p>
          <a:p>
            <a:pPr marL="457200" indent="-457200">
              <a:buFont typeface="+mj-lt"/>
              <a:buAutoNum type="arabicPeriod"/>
            </a:pPr>
            <a:endParaRPr lang="en-IN"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IN" sz="2400" dirty="0">
                <a:latin typeface="Times New Roman" panose="02020603050405020304" pitchFamily="18" charset="0"/>
                <a:cs typeface="Times New Roman" panose="02020603050405020304" pitchFamily="18" charset="0"/>
              </a:rPr>
              <a:t>Java → Backend/programming demonstration (optional).</a:t>
            </a:r>
          </a:p>
          <a:p>
            <a:pPr marL="457200" indent="-457200">
              <a:buFont typeface="+mj-lt"/>
              <a:buAutoNum type="arabicPeriod"/>
            </a:pPr>
            <a:endParaRPr lang="en-IN"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IN" sz="2400" dirty="0">
                <a:latin typeface="Times New Roman" panose="02020603050405020304" pitchFamily="18" charset="0"/>
                <a:cs typeface="Times New Roman" panose="02020603050405020304" pitchFamily="18" charset="0"/>
              </a:rPr>
              <a:t>Google Fonts → Cursive attractive font styles.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PORTFOLIO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TextBox 9">
            <a:extLst>
              <a:ext uri="{FF2B5EF4-FFF2-40B4-BE49-F238E27FC236}">
                <a16:creationId xmlns:a16="http://schemas.microsoft.com/office/drawing/2014/main" id="{492FBF6A-D950-FC4D-40B9-A12386F0C764}"/>
              </a:ext>
            </a:extLst>
          </p:cNvPr>
          <p:cNvSpPr txBox="1"/>
          <p:nvPr/>
        </p:nvSpPr>
        <p:spPr>
          <a:xfrm>
            <a:off x="739775" y="1752600"/>
            <a:ext cx="6105378" cy="4524315"/>
          </a:xfrm>
          <a:prstGeom prst="rect">
            <a:avLst/>
          </a:prstGeom>
          <a:noFill/>
        </p:spPr>
        <p:txBody>
          <a:bodyPr wrap="square">
            <a:spAutoFit/>
          </a:bodyPr>
          <a:lstStyle/>
          <a:p>
            <a:pPr marL="457200" indent="-4572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Blue gradient background for a professional and modern look.</a:t>
            </a:r>
          </a:p>
          <a:p>
            <a:pPr marL="457200" indent="-4572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Cursive font style for attractive headings.</a:t>
            </a:r>
          </a:p>
          <a:p>
            <a:pPr marL="457200" indent="-4572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Responsive design that adapts to mobile and desktop.</a:t>
            </a:r>
          </a:p>
          <a:p>
            <a:pPr marL="457200" indent="-4572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Circular profile image with animation.</a:t>
            </a:r>
          </a:p>
          <a:p>
            <a:pPr marL="457200" indent="-4572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Organized sections: About, Skills, Projects, and Contact.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23BEAE73-BB89-74C7-2837-EE471705EBFC}"/>
              </a:ext>
            </a:extLst>
          </p:cNvPr>
          <p:cNvSpPr txBox="1"/>
          <p:nvPr/>
        </p:nvSpPr>
        <p:spPr>
          <a:xfrm>
            <a:off x="755332" y="1676400"/>
            <a:ext cx="6105378" cy="4524315"/>
          </a:xfrm>
          <a:prstGeom prst="rect">
            <a:avLst/>
          </a:prstGeom>
          <a:noFill/>
        </p:spPr>
        <p:txBody>
          <a:bodyPr wrap="square">
            <a:spAutoFit/>
          </a:bodyPr>
          <a:lstStyle/>
          <a:p>
            <a:pPr marL="342900" indent="-342900">
              <a:buFont typeface="Courier New" panose="02070309020205020404" pitchFamily="49" charset="0"/>
              <a:buChar char="o"/>
            </a:pP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Smooth scrolling navigation bar. </a:t>
            </a:r>
          </a:p>
          <a:p>
            <a:pPr marL="342900" indent="-342900">
              <a:buFont typeface="Courier New" panose="02070309020205020404" pitchFamily="49" charset="0"/>
              <a:buChar char="o"/>
            </a:pPr>
            <a:endPar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342900" indent="-342900">
              <a:buFont typeface="Courier New" panose="02070309020205020404" pitchFamily="49" charset="0"/>
              <a:buChar char="o"/>
            </a:pP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Animated hero section with call-to-action button.</a:t>
            </a:r>
          </a:p>
          <a:p>
            <a:pPr marL="342900" indent="-342900">
              <a:buFont typeface="Courier New" panose="02070309020205020404" pitchFamily="49" charset="0"/>
              <a:buChar char="o"/>
            </a:pPr>
            <a:endPar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342900" indent="-342900">
              <a:buFont typeface="Courier New" panose="02070309020205020404" pitchFamily="49" charset="0"/>
              <a:buChar char="o"/>
            </a:pP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Skills and projects displayed in grid layout with hover effects.</a:t>
            </a:r>
          </a:p>
          <a:p>
            <a:pPr marL="342900" indent="-342900">
              <a:buFont typeface="Courier New" panose="02070309020205020404" pitchFamily="49" charset="0"/>
              <a:buChar char="o"/>
            </a:pPr>
            <a:endPar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342900" indent="-342900">
              <a:buFont typeface="Courier New" panose="02070309020205020404" pitchFamily="49" charset="0"/>
              <a:buChar char="o"/>
            </a:pP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Contact form with validation and thank-you message.</a:t>
            </a:r>
          </a:p>
          <a:p>
            <a:pPr marL="342900" indent="-342900">
              <a:buFont typeface="Courier New" panose="02070309020205020404" pitchFamily="49" charset="0"/>
              <a:buChar char="o"/>
            </a:pPr>
            <a:endPar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342900" indent="-342900">
              <a:buFont typeface="Courier New" panose="02070309020205020404" pitchFamily="49" charset="0"/>
              <a:buChar char="o"/>
            </a:pP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Profile section with image, bio, and tagline.</a:t>
            </a:r>
            <a:endPar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605</TotalTime>
  <Words>452</Words>
  <Application>Microsoft Office PowerPoint</Application>
  <PresentationFormat>Widescreen</PresentationFormat>
  <Paragraphs>81</Paragraphs>
  <Slides>12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Courier New</vt:lpstr>
      <vt:lpstr>Roboto</vt:lpstr>
      <vt:lpstr>Times New Roman</vt:lpstr>
      <vt:lpstr>Trebuchet MS</vt:lpstr>
      <vt:lpstr>Wingdings</vt:lpstr>
      <vt:lpstr>Office Theme</vt:lpstr>
      <vt:lpstr>Digital Portfolio  </vt:lpstr>
      <vt:lpstr>DIGITAL PORTFOLIO</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23</cp:revision>
  <dcterms:created xsi:type="dcterms:W3CDTF">2024-03-29T15:07:22Z</dcterms:created>
  <dcterms:modified xsi:type="dcterms:W3CDTF">2025-09-12T07:56:04Z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