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ANIRUDH K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311520104005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ym typeface="+mn-ea"/>
                        </a:rPr>
                        <a:t>B.E CSE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anirudh9707@gmail.com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606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aniru</cp:lastModifiedBy>
  <cp:revision>25</cp:revision>
  <dcterms:created xsi:type="dcterms:W3CDTF">2023-10-03T02:06:00Z</dcterms:created>
  <dcterms:modified xsi:type="dcterms:W3CDTF">2023-10-26T16:58:35Z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E1A4B45E0B924075A2513F652EA0942C_12</vt:lpwstr>
  </property>
  <property fmtid="{D5CDD505-2E9C-101B-9397-08002B2CF9AE}" pid="3" name="KSOProductBuildVer">
    <vt:lpwstr>1033-12.2.0.13266</vt:lpwstr>
  </property>
</Properties>
</file>