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ANIRUDH K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311520104005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ym typeface="+mn-ea"/>
                        </a:rPr>
                        <a:t>B.E CSE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anirudh9707@gmail.com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5623560"/>
            <a:ext cx="453136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3996690"/>
            <a:ext cx="566039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3249930"/>
            <a:ext cx="57677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4133850"/>
            <a:ext cx="5508625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 descr="C:\Users\aniru\Downloads\NM.pngNM"/>
          <p:cNvPicPr>
            <a:picLocks noChangeAspect="1"/>
          </p:cNvPicPr>
          <p:nvPr/>
        </p:nvPicPr>
        <p:blipFill>
          <a:blip r:embed="rId1"/>
          <a:srcRect l="-299" r="21254" b="22971"/>
          <a:stretch>
            <a:fillRect/>
          </a:stretch>
        </p:blipFill>
        <p:spPr>
          <a:xfrm>
            <a:off x="112395" y="3402965"/>
            <a:ext cx="5212080" cy="2097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1674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aniru</cp:lastModifiedBy>
  <cp:revision>7</cp:revision>
  <dcterms:created xsi:type="dcterms:W3CDTF">2023-10-03T02:06:00Z</dcterms:created>
  <dcterms:modified xsi:type="dcterms:W3CDTF">2023-10-26T17:52:02Z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36A7D0C3570540D6A1AFBAE8DCEEF669_12</vt:lpwstr>
  </property>
  <property fmtid="{D5CDD505-2E9C-101B-9397-08002B2CF9AE}" pid="3" name="KSOProductBuildVer">
    <vt:lpwstr>1033-12.2.0.13266</vt:lpwstr>
  </property>
</Properties>
</file>