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12/1/2024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12/1/2024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94BB-093C-C7FD-CE7D-1B0505CF4745}"/>
              </a:ext>
            </a:extLst>
          </p:cNvPr>
          <p:cNvSpPr>
            <a:spLocks noGrp="1"/>
          </p:cNvSpPr>
          <p:nvPr>
            <p:ph type="ctrTitle"/>
          </p:nvPr>
        </p:nvSpPr>
        <p:spPr/>
        <p:txBody>
          <a:bodyPr/>
          <a:lstStyle/>
          <a:p>
            <a:r>
              <a:rPr lang="en-US" dirty="0"/>
              <a:t>FRAUD TRANSACTION</a:t>
            </a:r>
            <a:endParaRPr lang="en-IN" dirty="0"/>
          </a:p>
        </p:txBody>
      </p:sp>
      <p:sp>
        <p:nvSpPr>
          <p:cNvPr id="3" name="Subtitle 2">
            <a:extLst>
              <a:ext uri="{FF2B5EF4-FFF2-40B4-BE49-F238E27FC236}">
                <a16:creationId xmlns:a16="http://schemas.microsoft.com/office/drawing/2014/main" id="{3E0C8656-58D1-CACA-AF22-99492407BEA2}"/>
              </a:ext>
            </a:extLst>
          </p:cNvPr>
          <p:cNvSpPr>
            <a:spLocks noGrp="1"/>
          </p:cNvSpPr>
          <p:nvPr>
            <p:ph type="subTitle" idx="1"/>
          </p:nvPr>
        </p:nvSpPr>
        <p:spPr/>
        <p:txBody>
          <a:bodyPr/>
          <a:lstStyle/>
          <a:p>
            <a:r>
              <a:rPr lang="en-US" dirty="0"/>
              <a:t>DEDUCTION USING MECHINE LEARNING</a:t>
            </a:r>
            <a:endParaRPr lang="en-IN" dirty="0"/>
          </a:p>
        </p:txBody>
      </p:sp>
    </p:spTree>
    <p:extLst>
      <p:ext uri="{BB962C8B-B14F-4D97-AF65-F5344CB8AC3E}">
        <p14:creationId xmlns:p14="http://schemas.microsoft.com/office/powerpoint/2010/main" val="32934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5FA6-3EA6-4702-5790-82B47302623F}"/>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1285572C-C9B6-3615-E215-A5846DE0A056}"/>
              </a:ext>
            </a:extLst>
          </p:cNvPr>
          <p:cNvSpPr>
            <a:spLocks noGrp="1"/>
          </p:cNvSpPr>
          <p:nvPr>
            <p:ph sz="quarter" idx="13"/>
          </p:nvPr>
        </p:nvSpPr>
        <p:spPr/>
        <p:txBody>
          <a:bodyPr>
            <a:normAutofit/>
          </a:bodyPr>
          <a:lstStyle/>
          <a:p>
            <a:pPr marL="0" indent="0" algn="just">
              <a:buNone/>
            </a:pPr>
            <a:r>
              <a:rPr lang="en-US" sz="2600" dirty="0"/>
              <a:t>TO Develop a machine learning-based fraud detection system to identify and prevent fraudulent transactions in financial systems. The goal is to analyze transaction patterns and user behavior to accurately detect fraud while minimizing false positives, ensuring a seamless customer experience.</a:t>
            </a:r>
            <a:endParaRPr lang="en-IN" sz="2600" dirty="0"/>
          </a:p>
        </p:txBody>
      </p:sp>
    </p:spTree>
    <p:extLst>
      <p:ext uri="{BB962C8B-B14F-4D97-AF65-F5344CB8AC3E}">
        <p14:creationId xmlns:p14="http://schemas.microsoft.com/office/powerpoint/2010/main" val="324911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8E22-FC24-75F0-849C-A0C4986A0436}"/>
              </a:ext>
            </a:extLst>
          </p:cNvPr>
          <p:cNvSpPr>
            <a:spLocks noGrp="1"/>
          </p:cNvSpPr>
          <p:nvPr>
            <p:ph type="title"/>
          </p:nvPr>
        </p:nvSpPr>
        <p:spPr/>
        <p:txBody>
          <a:bodyPr/>
          <a:lstStyle/>
          <a:p>
            <a:pPr algn="ctr"/>
            <a:r>
              <a:rPr lang="en-US" dirty="0"/>
              <a:t>SOLUTION OF THIS PROBLEM</a:t>
            </a:r>
            <a:endParaRPr lang="en-IN" dirty="0"/>
          </a:p>
        </p:txBody>
      </p:sp>
      <p:sp>
        <p:nvSpPr>
          <p:cNvPr id="3" name="Content Placeholder 2">
            <a:extLst>
              <a:ext uri="{FF2B5EF4-FFF2-40B4-BE49-F238E27FC236}">
                <a16:creationId xmlns:a16="http://schemas.microsoft.com/office/drawing/2014/main" id="{D8B99678-E5D2-23B5-5818-8A2838682FA5}"/>
              </a:ext>
            </a:extLst>
          </p:cNvPr>
          <p:cNvSpPr>
            <a:spLocks noGrp="1"/>
          </p:cNvSpPr>
          <p:nvPr>
            <p:ph sz="quarter" idx="13"/>
          </p:nvPr>
        </p:nvSpPr>
        <p:spPr/>
        <p:txBody>
          <a:bodyPr>
            <a:normAutofit fontScale="92500" lnSpcReduction="10000"/>
          </a:bodyPr>
          <a:lstStyle/>
          <a:p>
            <a:pPr marL="0" indent="0" algn="just">
              <a:buNone/>
            </a:pPr>
            <a:r>
              <a:rPr lang="en-US" sz="2800" dirty="0"/>
              <a:t>TO Build a fraud detection system using machine learning models like Random Forest, Logistic Regression, and Decision Tree. The system will analyze transaction patterns, preprocess data with techniques like outlier removal and feature scaling, and use metrics such as Precision, Recall, and F1-Score to handle class imbalance and minimize false positives, ensuring accurate fraud detection and better user experience.</a:t>
            </a:r>
            <a:endParaRPr lang="en-IN" sz="2800" dirty="0"/>
          </a:p>
        </p:txBody>
      </p:sp>
    </p:spTree>
    <p:extLst>
      <p:ext uri="{BB962C8B-B14F-4D97-AF65-F5344CB8AC3E}">
        <p14:creationId xmlns:p14="http://schemas.microsoft.com/office/powerpoint/2010/main" val="409170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EF2B-53D9-FCC6-C0EE-05A44341AC51}"/>
              </a:ext>
            </a:extLst>
          </p:cNvPr>
          <p:cNvSpPr>
            <a:spLocks noGrp="1"/>
          </p:cNvSpPr>
          <p:nvPr>
            <p:ph type="title"/>
          </p:nvPr>
        </p:nvSpPr>
        <p:spPr>
          <a:xfrm>
            <a:off x="685801" y="316834"/>
            <a:ext cx="10396882" cy="1151965"/>
          </a:xfrm>
        </p:spPr>
        <p:txBody>
          <a:bodyPr/>
          <a:lstStyle/>
          <a:p>
            <a:pPr algn="ctr"/>
            <a:r>
              <a:rPr lang="en-US" dirty="0"/>
              <a:t>APPLICATION SOFTWARE</a:t>
            </a:r>
            <a:endParaRPr lang="en-IN" dirty="0"/>
          </a:p>
        </p:txBody>
      </p:sp>
      <p:sp>
        <p:nvSpPr>
          <p:cNvPr id="3" name="Content Placeholder 2">
            <a:extLst>
              <a:ext uri="{FF2B5EF4-FFF2-40B4-BE49-F238E27FC236}">
                <a16:creationId xmlns:a16="http://schemas.microsoft.com/office/drawing/2014/main" id="{A471BA1E-52D6-1CC2-9153-D914059D6C1B}"/>
              </a:ext>
            </a:extLst>
          </p:cNvPr>
          <p:cNvSpPr>
            <a:spLocks noGrp="1"/>
          </p:cNvSpPr>
          <p:nvPr>
            <p:ph sz="quarter" idx="13"/>
          </p:nvPr>
        </p:nvSpPr>
        <p:spPr>
          <a:xfrm>
            <a:off x="685800" y="1219201"/>
            <a:ext cx="10394707" cy="4283242"/>
          </a:xfrm>
        </p:spPr>
        <p:txBody>
          <a:bodyPr>
            <a:normAutofit fontScale="92500" lnSpcReduction="20000"/>
          </a:bodyPr>
          <a:lstStyle/>
          <a:p>
            <a:pPr marL="0" indent="0">
              <a:buNone/>
            </a:pPr>
            <a:r>
              <a:rPr lang="en-IN" sz="2800" dirty="0"/>
              <a:t>TO USE PYTHON FOR DEVELOPING THE FRAUD DETECCTION SYSTEM</a:t>
            </a:r>
          </a:p>
          <a:p>
            <a:pPr marL="457200" indent="-457200">
              <a:buFont typeface="+mj-lt"/>
              <a:buAutoNum type="arabicPeriod"/>
            </a:pPr>
            <a:r>
              <a:rPr lang="en-IN" sz="2800" dirty="0"/>
              <a:t>Data Preprocessing: Handle missing values, remove outliers, scale features, and encode categorical data.  </a:t>
            </a:r>
          </a:p>
          <a:p>
            <a:pPr marL="457200" indent="-457200">
              <a:buFont typeface="+mj-lt"/>
              <a:buAutoNum type="arabicPeriod"/>
            </a:pPr>
            <a:r>
              <a:rPr lang="en-IN" sz="2800" dirty="0"/>
              <a:t>EDA:  </a:t>
            </a:r>
            <a:r>
              <a:rPr lang="en-IN" sz="2800" dirty="0" err="1"/>
              <a:t>Analyze</a:t>
            </a:r>
            <a:r>
              <a:rPr lang="en-IN" sz="2800" dirty="0"/>
              <a:t> transaction patterns using visualization libraries (Matplotlib, Seaborn).</a:t>
            </a:r>
          </a:p>
          <a:p>
            <a:pPr marL="457200" indent="-457200">
              <a:buFont typeface="+mj-lt"/>
              <a:buAutoNum type="arabicPeriod"/>
            </a:pPr>
            <a:r>
              <a:rPr lang="en-IN" sz="2800" dirty="0" err="1"/>
              <a:t>Modeling</a:t>
            </a:r>
            <a:r>
              <a:rPr lang="en-IN" sz="2800" dirty="0"/>
              <a:t>: Train Random Forest, Logistic Regression, Decision Tree, and KNN models. </a:t>
            </a:r>
          </a:p>
          <a:p>
            <a:pPr marL="457200" indent="-457200">
              <a:buFont typeface="+mj-lt"/>
              <a:buAutoNum type="arabicPeriod"/>
            </a:pPr>
            <a:r>
              <a:rPr lang="en-IN" sz="2800" dirty="0"/>
              <a:t>Evaluation: Use Precision, Recall, F1-Score, and Confusion Matrix for model performance</a:t>
            </a:r>
          </a:p>
        </p:txBody>
      </p:sp>
    </p:spTree>
    <p:extLst>
      <p:ext uri="{BB962C8B-B14F-4D97-AF65-F5344CB8AC3E}">
        <p14:creationId xmlns:p14="http://schemas.microsoft.com/office/powerpoint/2010/main" val="54361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597C-D2EB-A04C-C5D7-D96A3961CD6C}"/>
              </a:ext>
            </a:extLst>
          </p:cNvPr>
          <p:cNvSpPr>
            <a:spLocks noGrp="1"/>
          </p:cNvSpPr>
          <p:nvPr>
            <p:ph type="title"/>
          </p:nvPr>
        </p:nvSpPr>
        <p:spPr>
          <a:xfrm>
            <a:off x="685801" y="1568115"/>
            <a:ext cx="10396882" cy="2743200"/>
          </a:xfrm>
        </p:spPr>
        <p:txBody>
          <a:bodyPr>
            <a:normAutofit/>
          </a:bodyPr>
          <a:lstStyle/>
          <a:p>
            <a:pPr algn="ctr"/>
            <a:r>
              <a:rPr lang="en-US" sz="11500" dirty="0"/>
              <a:t>THANK YOU</a:t>
            </a:r>
            <a:endParaRPr lang="en-IN" sz="11500" dirty="0"/>
          </a:p>
        </p:txBody>
      </p:sp>
    </p:spTree>
    <p:extLst>
      <p:ext uri="{BB962C8B-B14F-4D97-AF65-F5344CB8AC3E}">
        <p14:creationId xmlns:p14="http://schemas.microsoft.com/office/powerpoint/2010/main" val="3604320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35</TotalTime>
  <Words>198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Impact</vt:lpstr>
      <vt:lpstr>Main Event</vt:lpstr>
      <vt:lpstr>FRAUD TRANSACTION</vt:lpstr>
      <vt:lpstr>PROBLEM STATEMENT</vt:lpstr>
      <vt:lpstr>SOLUTION OF THIS PROBLEM</vt:lpstr>
      <vt:lpstr>APPLICATION SOFTWARE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yukesh s</dc:creator>
  <cp:lastModifiedBy>yukesh s</cp:lastModifiedBy>
  <cp:revision>1</cp:revision>
  <dcterms:created xsi:type="dcterms:W3CDTF">2024-12-01T11:08:02Z</dcterms:created>
  <dcterms:modified xsi:type="dcterms:W3CDTF">2024-12-01T11:43:13Z</dcterms:modified>
</cp:coreProperties>
</file>