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B36EFC-4A12-43C4-95F8-7CA649A602B0}" v="7545" dt="2020-03-15T19:25:21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4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kumar V" userId="b894ce936541f4e0" providerId="Windows Live" clId="Web-{57B36EFC-4A12-43C4-95F8-7CA649A602B0}"/>
    <pc:docChg chg="addSld delSld modSld addMainMaster delMainMaster">
      <pc:chgData name="Aravindkumar V" userId="b894ce936541f4e0" providerId="Windows Live" clId="Web-{57B36EFC-4A12-43C4-95F8-7CA649A602B0}" dt="2020-03-15T19:25:21.799" v="7488" actId="20577"/>
      <pc:docMkLst>
        <pc:docMk/>
      </pc:docMkLst>
      <pc:sldChg chg="addSp delSp modSp mod modClrScheme chgLayout">
        <pc:chgData name="Aravindkumar V" userId="b894ce936541f4e0" providerId="Windows Live" clId="Web-{57B36EFC-4A12-43C4-95F8-7CA649A602B0}" dt="2020-03-15T15:09:07.705" v="136" actId="20577"/>
        <pc:sldMkLst>
          <pc:docMk/>
          <pc:sldMk cId="109857222" sldId="256"/>
        </pc:sldMkLst>
        <pc:spChg chg="del mod ord">
          <ac:chgData name="Aravindkumar V" userId="b894ce936541f4e0" providerId="Windows Live" clId="Web-{57B36EFC-4A12-43C4-95F8-7CA649A602B0}" dt="2020-03-15T15:06:39.766" v="1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Aravindkumar V" userId="b894ce936541f4e0" providerId="Windows Live" clId="Web-{57B36EFC-4A12-43C4-95F8-7CA649A602B0}" dt="2020-03-15T15:06:41.313" v="2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ravindkumar V" userId="b894ce936541f4e0" providerId="Windows Live" clId="Web-{57B36EFC-4A12-43C4-95F8-7CA649A602B0}" dt="2020-03-15T15:08:24.048" v="104" actId="1076"/>
          <ac:spMkLst>
            <pc:docMk/>
            <pc:sldMk cId="109857222" sldId="256"/>
            <ac:spMk id="4" creationId="{2B872752-5DCD-4EEE-AB73-A91B52B37320}"/>
          </ac:spMkLst>
        </pc:spChg>
        <pc:spChg chg="add mod">
          <ac:chgData name="Aravindkumar V" userId="b894ce936541f4e0" providerId="Windows Live" clId="Web-{57B36EFC-4A12-43C4-95F8-7CA649A602B0}" dt="2020-03-15T15:09:07.705" v="136" actId="20577"/>
          <ac:spMkLst>
            <pc:docMk/>
            <pc:sldMk cId="109857222" sldId="256"/>
            <ac:spMk id="5" creationId="{80B3803C-7EBE-4121-AD39-84D810F0AE9C}"/>
          </ac:spMkLst>
        </pc:spChg>
      </pc:sldChg>
      <pc:sldChg chg="addSp modSp new">
        <pc:chgData name="Aravindkumar V" userId="b894ce936541f4e0" providerId="Windows Live" clId="Web-{57B36EFC-4A12-43C4-95F8-7CA649A602B0}" dt="2020-03-15T16:01:27.202" v="2377" actId="1076"/>
        <pc:sldMkLst>
          <pc:docMk/>
          <pc:sldMk cId="3353024583" sldId="257"/>
        </pc:sldMkLst>
        <pc:spChg chg="add mod">
          <ac:chgData name="Aravindkumar V" userId="b894ce936541f4e0" providerId="Windows Live" clId="Web-{57B36EFC-4A12-43C4-95F8-7CA649A602B0}" dt="2020-03-15T15:21:25.411" v="958" actId="20577"/>
          <ac:spMkLst>
            <pc:docMk/>
            <pc:sldMk cId="3353024583" sldId="257"/>
            <ac:spMk id="2" creationId="{96494D87-19B1-4402-AD94-E2652FF26AAC}"/>
          </ac:spMkLst>
        </pc:spChg>
        <pc:spChg chg="add mod">
          <ac:chgData name="Aravindkumar V" userId="b894ce936541f4e0" providerId="Windows Live" clId="Web-{57B36EFC-4A12-43C4-95F8-7CA649A602B0}" dt="2020-03-15T15:14:38.425" v="476" actId="14100"/>
          <ac:spMkLst>
            <pc:docMk/>
            <pc:sldMk cId="3353024583" sldId="257"/>
            <ac:spMk id="3" creationId="{D5FA3275-5D9F-4FB5-BB0F-71E17977A4AE}"/>
          </ac:spMkLst>
        </pc:spChg>
        <pc:spChg chg="add mod">
          <ac:chgData name="Aravindkumar V" userId="b894ce936541f4e0" providerId="Windows Live" clId="Web-{57B36EFC-4A12-43C4-95F8-7CA649A602B0}" dt="2020-03-15T16:01:27.202" v="2377" actId="1076"/>
          <ac:spMkLst>
            <pc:docMk/>
            <pc:sldMk cId="3353024583" sldId="257"/>
            <ac:spMk id="4" creationId="{39386E7D-4A81-4925-8AD6-03E734AF5950}"/>
          </ac:spMkLst>
        </pc:spChg>
        <pc:spChg chg="add mod">
          <ac:chgData name="Aravindkumar V" userId="b894ce936541f4e0" providerId="Windows Live" clId="Web-{57B36EFC-4A12-43C4-95F8-7CA649A602B0}" dt="2020-03-15T16:01:20.529" v="2376" actId="1076"/>
          <ac:spMkLst>
            <pc:docMk/>
            <pc:sldMk cId="3353024583" sldId="257"/>
            <ac:spMk id="5" creationId="{C720454D-1D43-42A7-B008-9B0C2607F8D5}"/>
          </ac:spMkLst>
        </pc:spChg>
      </pc:sldChg>
      <pc:sldChg chg="addSp modSp new">
        <pc:chgData name="Aravindkumar V" userId="b894ce936541f4e0" providerId="Windows Live" clId="Web-{57B36EFC-4A12-43C4-95F8-7CA649A602B0}" dt="2020-03-15T15:35:06.429" v="1716" actId="20577"/>
        <pc:sldMkLst>
          <pc:docMk/>
          <pc:sldMk cId="1887304473" sldId="258"/>
        </pc:sldMkLst>
        <pc:spChg chg="add mod">
          <ac:chgData name="Aravindkumar V" userId="b894ce936541f4e0" providerId="Windows Live" clId="Web-{57B36EFC-4A12-43C4-95F8-7CA649A602B0}" dt="2020-03-15T15:23:02.005" v="1000" actId="1076"/>
          <ac:spMkLst>
            <pc:docMk/>
            <pc:sldMk cId="1887304473" sldId="258"/>
            <ac:spMk id="2" creationId="{F82C29AD-1360-4A95-A9D5-3A1EF187B732}"/>
          </ac:spMkLst>
        </pc:spChg>
        <pc:spChg chg="add mod">
          <ac:chgData name="Aravindkumar V" userId="b894ce936541f4e0" providerId="Windows Live" clId="Web-{57B36EFC-4A12-43C4-95F8-7CA649A602B0}" dt="2020-03-15T15:25:10.943" v="1186" actId="20577"/>
          <ac:spMkLst>
            <pc:docMk/>
            <pc:sldMk cId="1887304473" sldId="258"/>
            <ac:spMk id="3" creationId="{B334D675-1572-4A18-8E0E-480689D7197F}"/>
          </ac:spMkLst>
        </pc:spChg>
        <pc:spChg chg="add mod">
          <ac:chgData name="Aravindkumar V" userId="b894ce936541f4e0" providerId="Windows Live" clId="Web-{57B36EFC-4A12-43C4-95F8-7CA649A602B0}" dt="2020-03-15T15:31:23.897" v="1597" actId="20577"/>
          <ac:spMkLst>
            <pc:docMk/>
            <pc:sldMk cId="1887304473" sldId="258"/>
            <ac:spMk id="4" creationId="{365FC69F-2D6C-4FED-9EAC-1A5599542421}"/>
          </ac:spMkLst>
        </pc:spChg>
        <pc:spChg chg="add mod">
          <ac:chgData name="Aravindkumar V" userId="b894ce936541f4e0" providerId="Windows Live" clId="Web-{57B36EFC-4A12-43C4-95F8-7CA649A602B0}" dt="2020-03-15T15:35:06.429" v="1716" actId="20577"/>
          <ac:spMkLst>
            <pc:docMk/>
            <pc:sldMk cId="1887304473" sldId="258"/>
            <ac:spMk id="5" creationId="{14E7B45C-0F45-4824-ACAA-72A1A854A189}"/>
          </ac:spMkLst>
        </pc:spChg>
      </pc:sldChg>
      <pc:sldChg chg="addSp delSp modSp new">
        <pc:chgData name="Aravindkumar V" userId="b894ce936541f4e0" providerId="Windows Live" clId="Web-{57B36EFC-4A12-43C4-95F8-7CA649A602B0}" dt="2020-03-15T16:00:48.920" v="2362" actId="20577"/>
        <pc:sldMkLst>
          <pc:docMk/>
          <pc:sldMk cId="1437398595" sldId="259"/>
        </pc:sldMkLst>
        <pc:spChg chg="add mod">
          <ac:chgData name="Aravindkumar V" userId="b894ce936541f4e0" providerId="Windows Live" clId="Web-{57B36EFC-4A12-43C4-95F8-7CA649A602B0}" dt="2020-03-15T15:38:40.336" v="1769" actId="1076"/>
          <ac:spMkLst>
            <pc:docMk/>
            <pc:sldMk cId="1437398595" sldId="259"/>
            <ac:spMk id="2" creationId="{BC95EC59-3BF7-42E4-BACD-6D8B414353A0}"/>
          </ac:spMkLst>
        </pc:spChg>
        <pc:spChg chg="add mod">
          <ac:chgData name="Aravindkumar V" userId="b894ce936541f4e0" providerId="Windows Live" clId="Web-{57B36EFC-4A12-43C4-95F8-7CA649A602B0}" dt="2020-03-15T15:44:57.697" v="2039" actId="20577"/>
          <ac:spMkLst>
            <pc:docMk/>
            <pc:sldMk cId="1437398595" sldId="259"/>
            <ac:spMk id="3" creationId="{C50BDC1A-2862-4D68-8AE7-5954726EA715}"/>
          </ac:spMkLst>
        </pc:spChg>
        <pc:spChg chg="add mod">
          <ac:chgData name="Aravindkumar V" userId="b894ce936541f4e0" providerId="Windows Live" clId="Web-{57B36EFC-4A12-43C4-95F8-7CA649A602B0}" dt="2020-03-15T15:46:47.166" v="2102" actId="20577"/>
          <ac:spMkLst>
            <pc:docMk/>
            <pc:sldMk cId="1437398595" sldId="259"/>
            <ac:spMk id="4" creationId="{A0341AC1-EF25-4A0B-84E3-F5479E347C23}"/>
          </ac:spMkLst>
        </pc:spChg>
        <pc:spChg chg="add mod">
          <ac:chgData name="Aravindkumar V" userId="b894ce936541f4e0" providerId="Windows Live" clId="Web-{57B36EFC-4A12-43C4-95F8-7CA649A602B0}" dt="2020-03-15T15:50:02.417" v="2138" actId="20577"/>
          <ac:spMkLst>
            <pc:docMk/>
            <pc:sldMk cId="1437398595" sldId="259"/>
            <ac:spMk id="5" creationId="{FD891A74-2990-4F88-8B19-453D54FFC9BE}"/>
          </ac:spMkLst>
        </pc:spChg>
        <pc:spChg chg="add del mod">
          <ac:chgData name="Aravindkumar V" userId="b894ce936541f4e0" providerId="Windows Live" clId="Web-{57B36EFC-4A12-43C4-95F8-7CA649A602B0}" dt="2020-03-15T15:50:22.120" v="2144"/>
          <ac:spMkLst>
            <pc:docMk/>
            <pc:sldMk cId="1437398595" sldId="259"/>
            <ac:spMk id="6" creationId="{26211F22-8C7E-4F26-A4FC-15919CCD224D}"/>
          </ac:spMkLst>
        </pc:spChg>
        <pc:spChg chg="add mod">
          <ac:chgData name="Aravindkumar V" userId="b894ce936541f4e0" providerId="Windows Live" clId="Web-{57B36EFC-4A12-43C4-95F8-7CA649A602B0}" dt="2020-03-15T16:00:48.920" v="2362" actId="20577"/>
          <ac:spMkLst>
            <pc:docMk/>
            <pc:sldMk cId="1437398595" sldId="259"/>
            <ac:spMk id="7" creationId="{AF6E921E-7613-4631-A3BE-5199E7895FAF}"/>
          </ac:spMkLst>
        </pc:spChg>
      </pc:sldChg>
      <pc:sldChg chg="new del">
        <pc:chgData name="Aravindkumar V" userId="b894ce936541f4e0" providerId="Windows Live" clId="Web-{57B36EFC-4A12-43C4-95F8-7CA649A602B0}" dt="2020-03-15T15:35:45.742" v="1719"/>
        <pc:sldMkLst>
          <pc:docMk/>
          <pc:sldMk cId="4005272005" sldId="259"/>
        </pc:sldMkLst>
      </pc:sldChg>
      <pc:sldChg chg="addSp delSp modSp new">
        <pc:chgData name="Aravindkumar V" userId="b894ce936541f4e0" providerId="Windows Live" clId="Web-{57B36EFC-4A12-43C4-95F8-7CA649A602B0}" dt="2020-03-15T16:45:38.244" v="2898" actId="20577"/>
        <pc:sldMkLst>
          <pc:docMk/>
          <pc:sldMk cId="1977518921" sldId="260"/>
        </pc:sldMkLst>
        <pc:spChg chg="add mod">
          <ac:chgData name="Aravindkumar V" userId="b894ce936541f4e0" providerId="Windows Live" clId="Web-{57B36EFC-4A12-43C4-95F8-7CA649A602B0}" dt="2020-03-15T16:45:38.244" v="2898" actId="20577"/>
          <ac:spMkLst>
            <pc:docMk/>
            <pc:sldMk cId="1977518921" sldId="260"/>
            <ac:spMk id="2" creationId="{E10306A9-69CB-423E-86D7-8689D54E33C8}"/>
          </ac:spMkLst>
        </pc:spChg>
        <pc:graphicFrameChg chg="add del mod modGraphic">
          <ac:chgData name="Aravindkumar V" userId="b894ce936541f4e0" providerId="Windows Live" clId="Web-{57B36EFC-4A12-43C4-95F8-7CA649A602B0}" dt="2020-03-15T16:35:12.116" v="2633"/>
          <ac:graphicFrameMkLst>
            <pc:docMk/>
            <pc:sldMk cId="1977518921" sldId="260"/>
            <ac:graphicFrameMk id="4" creationId="{DBAFB964-AEE1-4F8A-9E93-8A651504EAC9}"/>
          </ac:graphicFrameMkLst>
        </pc:graphicFrameChg>
      </pc:sldChg>
      <pc:sldChg chg="addSp modSp new">
        <pc:chgData name="Aravindkumar V" userId="b894ce936541f4e0" providerId="Windows Live" clId="Web-{57B36EFC-4A12-43C4-95F8-7CA649A602B0}" dt="2020-03-15T17:21:46.658" v="3296" actId="20577"/>
        <pc:sldMkLst>
          <pc:docMk/>
          <pc:sldMk cId="4040961761" sldId="261"/>
        </pc:sldMkLst>
        <pc:spChg chg="add mod">
          <ac:chgData name="Aravindkumar V" userId="b894ce936541f4e0" providerId="Windows Live" clId="Web-{57B36EFC-4A12-43C4-95F8-7CA649A602B0}" dt="2020-03-15T17:21:46.658" v="3296" actId="20577"/>
          <ac:spMkLst>
            <pc:docMk/>
            <pc:sldMk cId="4040961761" sldId="261"/>
            <ac:spMk id="2" creationId="{C4400047-909C-4B76-B3C1-0CE4A5ACE0E1}"/>
          </ac:spMkLst>
        </pc:spChg>
      </pc:sldChg>
      <pc:sldChg chg="addSp modSp new">
        <pc:chgData name="Aravindkumar V" userId="b894ce936541f4e0" providerId="Windows Live" clId="Web-{57B36EFC-4A12-43C4-95F8-7CA649A602B0}" dt="2020-03-15T18:07:19.856" v="5159" actId="20577"/>
        <pc:sldMkLst>
          <pc:docMk/>
          <pc:sldMk cId="3639712307" sldId="262"/>
        </pc:sldMkLst>
        <pc:spChg chg="add mod">
          <ac:chgData name="Aravindkumar V" userId="b894ce936541f4e0" providerId="Windows Live" clId="Web-{57B36EFC-4A12-43C4-95F8-7CA649A602B0}" dt="2020-03-15T18:07:05.309" v="5135" actId="1076"/>
          <ac:spMkLst>
            <pc:docMk/>
            <pc:sldMk cId="3639712307" sldId="262"/>
            <ac:spMk id="2" creationId="{CF500124-B512-4969-932C-28A9454F06F7}"/>
          </ac:spMkLst>
        </pc:spChg>
        <pc:spChg chg="add mod">
          <ac:chgData name="Aravindkumar V" userId="b894ce936541f4e0" providerId="Windows Live" clId="Web-{57B36EFC-4A12-43C4-95F8-7CA649A602B0}" dt="2020-03-15T18:07:19.856" v="5159" actId="20577"/>
          <ac:spMkLst>
            <pc:docMk/>
            <pc:sldMk cId="3639712307" sldId="262"/>
            <ac:spMk id="3" creationId="{6F104FDA-929D-4593-ADB5-A3B7A7239065}"/>
          </ac:spMkLst>
        </pc:spChg>
      </pc:sldChg>
      <pc:sldChg chg="addSp delSp modSp new">
        <pc:chgData name="Aravindkumar V" userId="b894ce936541f4e0" providerId="Windows Live" clId="Web-{57B36EFC-4A12-43C4-95F8-7CA649A602B0}" dt="2020-03-15T17:37:46.443" v="4464" actId="20577"/>
        <pc:sldMkLst>
          <pc:docMk/>
          <pc:sldMk cId="582799523" sldId="263"/>
        </pc:sldMkLst>
        <pc:spChg chg="add mod">
          <ac:chgData name="Aravindkumar V" userId="b894ce936541f4e0" providerId="Windows Live" clId="Web-{57B36EFC-4A12-43C4-95F8-7CA649A602B0}" dt="2020-03-15T17:24:59.753" v="3400" actId="20577"/>
          <ac:spMkLst>
            <pc:docMk/>
            <pc:sldMk cId="582799523" sldId="263"/>
            <ac:spMk id="2" creationId="{0CDEEDF1-0FE1-4F13-AEBD-FAD9BA79C02E}"/>
          </ac:spMkLst>
        </pc:spChg>
        <pc:spChg chg="add del mod">
          <ac:chgData name="Aravindkumar V" userId="b894ce936541f4e0" providerId="Windows Live" clId="Web-{57B36EFC-4A12-43C4-95F8-7CA649A602B0}" dt="2020-03-15T17:25:21.487" v="3406"/>
          <ac:spMkLst>
            <pc:docMk/>
            <pc:sldMk cId="582799523" sldId="263"/>
            <ac:spMk id="3" creationId="{644B0D1C-225C-40EB-BA5A-228EF8762C27}"/>
          </ac:spMkLst>
        </pc:spChg>
        <pc:spChg chg="add mod">
          <ac:chgData name="Aravindkumar V" userId="b894ce936541f4e0" providerId="Windows Live" clId="Web-{57B36EFC-4A12-43C4-95F8-7CA649A602B0}" dt="2020-03-15T17:33:35.505" v="4063" actId="20577"/>
          <ac:spMkLst>
            <pc:docMk/>
            <pc:sldMk cId="582799523" sldId="263"/>
            <ac:spMk id="4" creationId="{6DB69440-C3EB-4682-9F0D-38004DC05E61}"/>
          </ac:spMkLst>
        </pc:spChg>
        <pc:spChg chg="add mod">
          <ac:chgData name="Aravindkumar V" userId="b894ce936541f4e0" providerId="Windows Live" clId="Web-{57B36EFC-4A12-43C4-95F8-7CA649A602B0}" dt="2020-03-15T17:37:46.443" v="4464" actId="20577"/>
          <ac:spMkLst>
            <pc:docMk/>
            <pc:sldMk cId="582799523" sldId="263"/>
            <ac:spMk id="5" creationId="{18761E4B-41EB-49EA-B3BB-BBBEB1C03B55}"/>
          </ac:spMkLst>
        </pc:spChg>
      </pc:sldChg>
      <pc:sldChg chg="addSp modSp new">
        <pc:chgData name="Aravindkumar V" userId="b894ce936541f4e0" providerId="Windows Live" clId="Web-{57B36EFC-4A12-43C4-95F8-7CA649A602B0}" dt="2020-03-15T18:28:03.799" v="5840" actId="20577"/>
        <pc:sldMkLst>
          <pc:docMk/>
          <pc:sldMk cId="92275552" sldId="264"/>
        </pc:sldMkLst>
        <pc:spChg chg="add mod">
          <ac:chgData name="Aravindkumar V" userId="b894ce936541f4e0" providerId="Windows Live" clId="Web-{57B36EFC-4A12-43C4-95F8-7CA649A602B0}" dt="2020-03-15T18:11:58.686" v="5444" actId="20577"/>
          <ac:spMkLst>
            <pc:docMk/>
            <pc:sldMk cId="92275552" sldId="264"/>
            <ac:spMk id="2" creationId="{5E6AA934-176C-41FD-8DF7-5C0A990FD50C}"/>
          </ac:spMkLst>
        </pc:spChg>
        <pc:spChg chg="add mod">
          <ac:chgData name="Aravindkumar V" userId="b894ce936541f4e0" providerId="Windows Live" clId="Web-{57B36EFC-4A12-43C4-95F8-7CA649A602B0}" dt="2020-03-15T18:18:02.078" v="5540" actId="20577"/>
          <ac:spMkLst>
            <pc:docMk/>
            <pc:sldMk cId="92275552" sldId="264"/>
            <ac:spMk id="3" creationId="{D15ACCCB-BF93-459B-8D02-C3C1E8228E5E}"/>
          </ac:spMkLst>
        </pc:spChg>
        <pc:spChg chg="add mod">
          <ac:chgData name="Aravindkumar V" userId="b894ce936541f4e0" providerId="Windows Live" clId="Web-{57B36EFC-4A12-43C4-95F8-7CA649A602B0}" dt="2020-03-15T18:22:06.188" v="5628" actId="20577"/>
          <ac:spMkLst>
            <pc:docMk/>
            <pc:sldMk cId="92275552" sldId="264"/>
            <ac:spMk id="4" creationId="{6BF5A56A-6EE4-4AB2-B511-65D0BD898349}"/>
          </ac:spMkLst>
        </pc:spChg>
        <pc:spChg chg="add mod">
          <ac:chgData name="Aravindkumar V" userId="b894ce936541f4e0" providerId="Windows Live" clId="Web-{57B36EFC-4A12-43C4-95F8-7CA649A602B0}" dt="2020-03-15T18:26:47.783" v="5790" actId="20577"/>
          <ac:spMkLst>
            <pc:docMk/>
            <pc:sldMk cId="92275552" sldId="264"/>
            <ac:spMk id="5" creationId="{58A727A4-1C93-4563-BCEA-97A5C783F662}"/>
          </ac:spMkLst>
        </pc:spChg>
        <pc:spChg chg="add mod">
          <ac:chgData name="Aravindkumar V" userId="b894ce936541f4e0" providerId="Windows Live" clId="Web-{57B36EFC-4A12-43C4-95F8-7CA649A602B0}" dt="2020-03-15T18:28:03.799" v="5840" actId="20577"/>
          <ac:spMkLst>
            <pc:docMk/>
            <pc:sldMk cId="92275552" sldId="264"/>
            <ac:spMk id="6" creationId="{8BE3A77C-DE1F-4BA2-BB89-72BD94158EEF}"/>
          </ac:spMkLst>
        </pc:spChg>
      </pc:sldChg>
      <pc:sldChg chg="addSp modSp new">
        <pc:chgData name="Aravindkumar V" userId="b894ce936541f4e0" providerId="Windows Live" clId="Web-{57B36EFC-4A12-43C4-95F8-7CA649A602B0}" dt="2020-03-15T18:48:14.429" v="6186" actId="20577"/>
        <pc:sldMkLst>
          <pc:docMk/>
          <pc:sldMk cId="84176376" sldId="265"/>
        </pc:sldMkLst>
        <pc:spChg chg="add mod">
          <ac:chgData name="Aravindkumar V" userId="b894ce936541f4e0" providerId="Windows Live" clId="Web-{57B36EFC-4A12-43C4-95F8-7CA649A602B0}" dt="2020-03-15T18:33:57.770" v="5864" actId="20577"/>
          <ac:spMkLst>
            <pc:docMk/>
            <pc:sldMk cId="84176376" sldId="265"/>
            <ac:spMk id="2" creationId="{1332F432-6D66-4A0F-B6C8-4C99EAF127AE}"/>
          </ac:spMkLst>
        </pc:spChg>
        <pc:spChg chg="add mod">
          <ac:chgData name="Aravindkumar V" userId="b894ce936541f4e0" providerId="Windows Live" clId="Web-{57B36EFC-4A12-43C4-95F8-7CA649A602B0}" dt="2020-03-15T18:44:20.397" v="6141" actId="14100"/>
          <ac:spMkLst>
            <pc:docMk/>
            <pc:sldMk cId="84176376" sldId="265"/>
            <ac:spMk id="3" creationId="{C0BD596A-B211-4D18-98E9-25C64F01A35B}"/>
          </ac:spMkLst>
        </pc:spChg>
        <pc:spChg chg="add mod">
          <ac:chgData name="Aravindkumar V" userId="b894ce936541f4e0" providerId="Windows Live" clId="Web-{57B36EFC-4A12-43C4-95F8-7CA649A602B0}" dt="2020-03-15T18:48:14.429" v="6186" actId="20577"/>
          <ac:spMkLst>
            <pc:docMk/>
            <pc:sldMk cId="84176376" sldId="265"/>
            <ac:spMk id="4" creationId="{79CC51E2-C725-4E0B-9435-2D9D7A622504}"/>
          </ac:spMkLst>
        </pc:spChg>
      </pc:sldChg>
      <pc:sldChg chg="addSp modSp new">
        <pc:chgData name="Aravindkumar V" userId="b894ce936541f4e0" providerId="Windows Live" clId="Web-{57B36EFC-4A12-43C4-95F8-7CA649A602B0}" dt="2020-03-15T18:56:52.806" v="6381" actId="20577"/>
        <pc:sldMkLst>
          <pc:docMk/>
          <pc:sldMk cId="2967096655" sldId="266"/>
        </pc:sldMkLst>
        <pc:spChg chg="add mod">
          <ac:chgData name="Aravindkumar V" userId="b894ce936541f4e0" providerId="Windows Live" clId="Web-{57B36EFC-4A12-43C4-95F8-7CA649A602B0}" dt="2020-03-15T18:56:52.806" v="6381" actId="20577"/>
          <ac:spMkLst>
            <pc:docMk/>
            <pc:sldMk cId="2967096655" sldId="266"/>
            <ac:spMk id="2" creationId="{1129DF6C-AD46-4CAA-819A-6171F8B5CEF8}"/>
          </ac:spMkLst>
        </pc:spChg>
      </pc:sldChg>
      <pc:sldChg chg="addSp modSp new">
        <pc:chgData name="Aravindkumar V" userId="b894ce936541f4e0" providerId="Windows Live" clId="Web-{57B36EFC-4A12-43C4-95F8-7CA649A602B0}" dt="2020-03-15T19:12:53.827" v="7003" actId="20577"/>
        <pc:sldMkLst>
          <pc:docMk/>
          <pc:sldMk cId="873350429" sldId="267"/>
        </pc:sldMkLst>
        <pc:spChg chg="add mod">
          <ac:chgData name="Aravindkumar V" userId="b894ce936541f4e0" providerId="Windows Live" clId="Web-{57B36EFC-4A12-43C4-95F8-7CA649A602B0}" dt="2020-03-15T18:59:57.447" v="6472" actId="20577"/>
          <ac:spMkLst>
            <pc:docMk/>
            <pc:sldMk cId="873350429" sldId="267"/>
            <ac:spMk id="2" creationId="{E951C6E2-6820-4AD2-8782-8A69F7A10440}"/>
          </ac:spMkLst>
        </pc:spChg>
        <pc:spChg chg="add mod">
          <ac:chgData name="Aravindkumar V" userId="b894ce936541f4e0" providerId="Windows Live" clId="Web-{57B36EFC-4A12-43C4-95F8-7CA649A602B0}" dt="2020-03-15T19:06:41.668" v="6756" actId="20577"/>
          <ac:spMkLst>
            <pc:docMk/>
            <pc:sldMk cId="873350429" sldId="267"/>
            <ac:spMk id="3" creationId="{FD9358D3-5775-4977-BFDA-DE84D6B4F644}"/>
          </ac:spMkLst>
        </pc:spChg>
        <pc:spChg chg="add mod">
          <ac:chgData name="Aravindkumar V" userId="b894ce936541f4e0" providerId="Windows Live" clId="Web-{57B36EFC-4A12-43C4-95F8-7CA649A602B0}" dt="2020-03-15T19:12:53.827" v="7003" actId="20577"/>
          <ac:spMkLst>
            <pc:docMk/>
            <pc:sldMk cId="873350429" sldId="267"/>
            <ac:spMk id="4" creationId="{B9E3D659-A4AF-4205-BAE6-E2894252A2D0}"/>
          </ac:spMkLst>
        </pc:spChg>
      </pc:sldChg>
      <pc:sldChg chg="addSp delSp modSp new">
        <pc:chgData name="Aravindkumar V" userId="b894ce936541f4e0" providerId="Windows Live" clId="Web-{57B36EFC-4A12-43C4-95F8-7CA649A602B0}" dt="2020-03-15T19:24:36.002" v="7462" actId="20577"/>
        <pc:sldMkLst>
          <pc:docMk/>
          <pc:sldMk cId="3395030450" sldId="268"/>
        </pc:sldMkLst>
        <pc:spChg chg="add mod">
          <ac:chgData name="Aravindkumar V" userId="b894ce936541f4e0" providerId="Windows Live" clId="Web-{57B36EFC-4A12-43C4-95F8-7CA649A602B0}" dt="2020-03-15T19:24:36.002" v="7462" actId="20577"/>
          <ac:spMkLst>
            <pc:docMk/>
            <pc:sldMk cId="3395030450" sldId="268"/>
            <ac:spMk id="2" creationId="{5F8A0D12-CBAC-4CD7-9DF7-BDD23355D9B9}"/>
          </ac:spMkLst>
        </pc:spChg>
        <pc:spChg chg="add del">
          <ac:chgData name="Aravindkumar V" userId="b894ce936541f4e0" providerId="Windows Live" clId="Web-{57B36EFC-4A12-43C4-95F8-7CA649A602B0}" dt="2020-03-15T19:13:17.327" v="7008"/>
          <ac:spMkLst>
            <pc:docMk/>
            <pc:sldMk cId="3395030450" sldId="268"/>
            <ac:spMk id="3" creationId="{B4B287A6-0E1B-49E7-991A-EF00B174ABBB}"/>
          </ac:spMkLst>
        </pc:spChg>
      </pc:sldChg>
      <pc:sldChg chg="addSp modSp new">
        <pc:chgData name="Aravindkumar V" userId="b894ce936541f4e0" providerId="Windows Live" clId="Web-{57B36EFC-4A12-43C4-95F8-7CA649A602B0}" dt="2020-03-15T19:25:20.877" v="7486" actId="20577"/>
        <pc:sldMkLst>
          <pc:docMk/>
          <pc:sldMk cId="1956528317" sldId="269"/>
        </pc:sldMkLst>
        <pc:spChg chg="add mod">
          <ac:chgData name="Aravindkumar V" userId="b894ce936541f4e0" providerId="Windows Live" clId="Web-{57B36EFC-4A12-43C4-95F8-7CA649A602B0}" dt="2020-03-15T19:25:20.877" v="7486" actId="20577"/>
          <ac:spMkLst>
            <pc:docMk/>
            <pc:sldMk cId="1956528317" sldId="269"/>
            <ac:spMk id="2" creationId="{F4F41D57-8A35-44F8-9138-905369F719D5}"/>
          </ac:spMkLst>
        </pc:spChg>
      </pc:sldChg>
      <pc:sldMasterChg chg="del delSldLayout">
        <pc:chgData name="Aravindkumar V" userId="b894ce936541f4e0" providerId="Windows Live" clId="Web-{57B36EFC-4A12-43C4-95F8-7CA649A602B0}" dt="2020-03-15T15:06:20.329" v="0"/>
        <pc:sldMasterMkLst>
          <pc:docMk/>
          <pc:sldMasterMk cId="2460954070" sldId="2147483660"/>
        </pc:sldMasterMkLst>
        <pc:sldLayoutChg chg="del">
          <pc:chgData name="Aravindkumar V" userId="b894ce936541f4e0" providerId="Windows Live" clId="Web-{57B36EFC-4A12-43C4-95F8-7CA649A602B0}" dt="2020-03-15T15:06:20.32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ravindkumar V" userId="b894ce936541f4e0" providerId="Windows Live" clId="Web-{57B36EFC-4A12-43C4-95F8-7CA649A602B0}" dt="2020-03-15T15:06:20.32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ravindkumar V" userId="b894ce936541f4e0" providerId="Windows Live" clId="Web-{57B36EFC-4A12-43C4-95F8-7CA649A602B0}" dt="2020-03-15T15:06:20.32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ravindkumar V" userId="b894ce936541f4e0" providerId="Windows Live" clId="Web-{57B36EFC-4A12-43C4-95F8-7CA649A602B0}" dt="2020-03-15T15:06:20.32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ravindkumar V" userId="b894ce936541f4e0" providerId="Windows Live" clId="Web-{57B36EFC-4A12-43C4-95F8-7CA649A602B0}" dt="2020-03-15T15:06:20.32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ravindkumar V" userId="b894ce936541f4e0" providerId="Windows Live" clId="Web-{57B36EFC-4A12-43C4-95F8-7CA649A602B0}" dt="2020-03-15T15:06:20.32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ravindkumar V" userId="b894ce936541f4e0" providerId="Windows Live" clId="Web-{57B36EFC-4A12-43C4-95F8-7CA649A602B0}" dt="2020-03-15T15:06:20.32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ravindkumar V" userId="b894ce936541f4e0" providerId="Windows Live" clId="Web-{57B36EFC-4A12-43C4-95F8-7CA649A602B0}" dt="2020-03-15T15:06:20.32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ravindkumar V" userId="b894ce936541f4e0" providerId="Windows Live" clId="Web-{57B36EFC-4A12-43C4-95F8-7CA649A602B0}" dt="2020-03-15T15:06:20.32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ravindkumar V" userId="b894ce936541f4e0" providerId="Windows Live" clId="Web-{57B36EFC-4A12-43C4-95F8-7CA649A602B0}" dt="2020-03-15T15:06:20.32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ravindkumar V" userId="b894ce936541f4e0" providerId="Windows Live" clId="Web-{57B36EFC-4A12-43C4-95F8-7CA649A602B0}" dt="2020-03-15T15:06:20.32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Aravindkumar V" userId="b894ce936541f4e0" providerId="Windows Live" clId="Web-{57B36EFC-4A12-43C4-95F8-7CA649A602B0}" dt="2020-03-15T15:06:20.329" v="0"/>
        <pc:sldMasterMkLst>
          <pc:docMk/>
          <pc:sldMasterMk cId="2316936161" sldId="2147483672"/>
        </pc:sldMasterMkLst>
        <pc:sldLayoutChg chg="add mod replId">
          <pc:chgData name="Aravindkumar V" userId="b894ce936541f4e0" providerId="Windows Live" clId="Web-{57B36EFC-4A12-43C4-95F8-7CA649A602B0}" dt="2020-03-15T15:06:20.329" v="0"/>
          <pc:sldLayoutMkLst>
            <pc:docMk/>
            <pc:sldMasterMk cId="2316936161" sldId="2147483672"/>
            <pc:sldLayoutMk cId="1406644194" sldId="2147483673"/>
          </pc:sldLayoutMkLst>
        </pc:sldLayoutChg>
        <pc:sldLayoutChg chg="add mod replId">
          <pc:chgData name="Aravindkumar V" userId="b894ce936541f4e0" providerId="Windows Live" clId="Web-{57B36EFC-4A12-43C4-95F8-7CA649A602B0}" dt="2020-03-15T15:06:20.329" v="0"/>
          <pc:sldLayoutMkLst>
            <pc:docMk/>
            <pc:sldMasterMk cId="2316936161" sldId="2147483672"/>
            <pc:sldLayoutMk cId="328384489" sldId="2147483674"/>
          </pc:sldLayoutMkLst>
        </pc:sldLayoutChg>
        <pc:sldLayoutChg chg="add mod replId">
          <pc:chgData name="Aravindkumar V" userId="b894ce936541f4e0" providerId="Windows Live" clId="Web-{57B36EFC-4A12-43C4-95F8-7CA649A602B0}" dt="2020-03-15T15:06:20.329" v="0"/>
          <pc:sldLayoutMkLst>
            <pc:docMk/>
            <pc:sldMasterMk cId="2316936161" sldId="2147483672"/>
            <pc:sldLayoutMk cId="2395221571" sldId="2147483675"/>
          </pc:sldLayoutMkLst>
        </pc:sldLayoutChg>
        <pc:sldLayoutChg chg="add mod replId">
          <pc:chgData name="Aravindkumar V" userId="b894ce936541f4e0" providerId="Windows Live" clId="Web-{57B36EFC-4A12-43C4-95F8-7CA649A602B0}" dt="2020-03-15T15:06:20.329" v="0"/>
          <pc:sldLayoutMkLst>
            <pc:docMk/>
            <pc:sldMasterMk cId="2316936161" sldId="2147483672"/>
            <pc:sldLayoutMk cId="3319202083" sldId="2147483676"/>
          </pc:sldLayoutMkLst>
        </pc:sldLayoutChg>
        <pc:sldLayoutChg chg="add mod replId">
          <pc:chgData name="Aravindkumar V" userId="b894ce936541f4e0" providerId="Windows Live" clId="Web-{57B36EFC-4A12-43C4-95F8-7CA649A602B0}" dt="2020-03-15T15:06:20.329" v="0"/>
          <pc:sldLayoutMkLst>
            <pc:docMk/>
            <pc:sldMasterMk cId="2316936161" sldId="2147483672"/>
            <pc:sldLayoutMk cId="1289898473" sldId="2147483677"/>
          </pc:sldLayoutMkLst>
        </pc:sldLayoutChg>
        <pc:sldLayoutChg chg="add mod replId">
          <pc:chgData name="Aravindkumar V" userId="b894ce936541f4e0" providerId="Windows Live" clId="Web-{57B36EFC-4A12-43C4-95F8-7CA649A602B0}" dt="2020-03-15T15:06:20.329" v="0"/>
          <pc:sldLayoutMkLst>
            <pc:docMk/>
            <pc:sldMasterMk cId="2316936161" sldId="2147483672"/>
            <pc:sldLayoutMk cId="3926931745" sldId="2147483678"/>
          </pc:sldLayoutMkLst>
        </pc:sldLayoutChg>
        <pc:sldLayoutChg chg="add mod replId">
          <pc:chgData name="Aravindkumar V" userId="b894ce936541f4e0" providerId="Windows Live" clId="Web-{57B36EFC-4A12-43C4-95F8-7CA649A602B0}" dt="2020-03-15T15:06:20.329" v="0"/>
          <pc:sldLayoutMkLst>
            <pc:docMk/>
            <pc:sldMasterMk cId="2316936161" sldId="2147483672"/>
            <pc:sldLayoutMk cId="2117642904" sldId="2147483679"/>
          </pc:sldLayoutMkLst>
        </pc:sldLayoutChg>
        <pc:sldLayoutChg chg="add mod replId">
          <pc:chgData name="Aravindkumar V" userId="b894ce936541f4e0" providerId="Windows Live" clId="Web-{57B36EFC-4A12-43C4-95F8-7CA649A602B0}" dt="2020-03-15T15:06:20.329" v="0"/>
          <pc:sldLayoutMkLst>
            <pc:docMk/>
            <pc:sldMasterMk cId="2316936161" sldId="2147483672"/>
            <pc:sldLayoutMk cId="2442197966" sldId="2147483680"/>
          </pc:sldLayoutMkLst>
        </pc:sldLayoutChg>
        <pc:sldLayoutChg chg="add mod replId">
          <pc:chgData name="Aravindkumar V" userId="b894ce936541f4e0" providerId="Windows Live" clId="Web-{57B36EFC-4A12-43C4-95F8-7CA649A602B0}" dt="2020-03-15T15:06:20.329" v="0"/>
          <pc:sldLayoutMkLst>
            <pc:docMk/>
            <pc:sldMasterMk cId="2316936161" sldId="2147483672"/>
            <pc:sldLayoutMk cId="2522916375" sldId="2147483681"/>
          </pc:sldLayoutMkLst>
        </pc:sldLayoutChg>
        <pc:sldLayoutChg chg="add mod replId">
          <pc:chgData name="Aravindkumar V" userId="b894ce936541f4e0" providerId="Windows Live" clId="Web-{57B36EFC-4A12-43C4-95F8-7CA649A602B0}" dt="2020-03-15T15:06:20.329" v="0"/>
          <pc:sldLayoutMkLst>
            <pc:docMk/>
            <pc:sldMasterMk cId="2316936161" sldId="2147483672"/>
            <pc:sldLayoutMk cId="2416650209" sldId="2147483682"/>
          </pc:sldLayoutMkLst>
        </pc:sldLayoutChg>
        <pc:sldLayoutChg chg="add mod replId">
          <pc:chgData name="Aravindkumar V" userId="b894ce936541f4e0" providerId="Windows Live" clId="Web-{57B36EFC-4A12-43C4-95F8-7CA649A602B0}" dt="2020-03-15T15:06:20.329" v="0"/>
          <pc:sldLayoutMkLst>
            <pc:docMk/>
            <pc:sldMasterMk cId="2316936161" sldId="2147483672"/>
            <pc:sldLayoutMk cId="2318258650" sldId="2147483683"/>
          </pc:sldLayoutMkLst>
        </pc:sldLayoutChg>
        <pc:sldLayoutChg chg="add mod replId">
          <pc:chgData name="Aravindkumar V" userId="b894ce936541f4e0" providerId="Windows Live" clId="Web-{57B36EFC-4A12-43C4-95F8-7CA649A602B0}" dt="2020-03-15T15:06:20.329" v="0"/>
          <pc:sldLayoutMkLst>
            <pc:docMk/>
            <pc:sldMasterMk cId="2316936161" sldId="2147483672"/>
            <pc:sldLayoutMk cId="2453567036" sldId="2147483684"/>
          </pc:sldLayoutMkLst>
        </pc:sldLayoutChg>
        <pc:sldLayoutChg chg="add mod replId">
          <pc:chgData name="Aravindkumar V" userId="b894ce936541f4e0" providerId="Windows Live" clId="Web-{57B36EFC-4A12-43C4-95F8-7CA649A602B0}" dt="2020-03-15T15:06:20.329" v="0"/>
          <pc:sldLayoutMkLst>
            <pc:docMk/>
            <pc:sldMasterMk cId="2316936161" sldId="2147483672"/>
            <pc:sldLayoutMk cId="2245970665" sldId="2147483685"/>
          </pc:sldLayoutMkLst>
        </pc:sldLayoutChg>
        <pc:sldLayoutChg chg="add mod replId">
          <pc:chgData name="Aravindkumar V" userId="b894ce936541f4e0" providerId="Windows Live" clId="Web-{57B36EFC-4A12-43C4-95F8-7CA649A602B0}" dt="2020-03-15T15:06:20.329" v="0"/>
          <pc:sldLayoutMkLst>
            <pc:docMk/>
            <pc:sldMasterMk cId="2316936161" sldId="2147483672"/>
            <pc:sldLayoutMk cId="1327559802" sldId="2147483686"/>
          </pc:sldLayoutMkLst>
        </pc:sldLayoutChg>
        <pc:sldLayoutChg chg="add mod replId">
          <pc:chgData name="Aravindkumar V" userId="b894ce936541f4e0" providerId="Windows Live" clId="Web-{57B36EFC-4A12-43C4-95F8-7CA649A602B0}" dt="2020-03-15T15:06:20.329" v="0"/>
          <pc:sldLayoutMkLst>
            <pc:docMk/>
            <pc:sldMasterMk cId="2316936161" sldId="2147483672"/>
            <pc:sldLayoutMk cId="3552750426" sldId="2147483687"/>
          </pc:sldLayoutMkLst>
        </pc:sldLayoutChg>
        <pc:sldLayoutChg chg="add mod replId">
          <pc:chgData name="Aravindkumar V" userId="b894ce936541f4e0" providerId="Windows Live" clId="Web-{57B36EFC-4A12-43C4-95F8-7CA649A602B0}" dt="2020-03-15T15:06:20.329" v="0"/>
          <pc:sldLayoutMkLst>
            <pc:docMk/>
            <pc:sldMasterMk cId="2316936161" sldId="2147483672"/>
            <pc:sldLayoutMk cId="845430484" sldId="2147483688"/>
          </pc:sldLayoutMkLst>
        </pc:sldLayoutChg>
        <pc:sldLayoutChg chg="add mod replId">
          <pc:chgData name="Aravindkumar V" userId="b894ce936541f4e0" providerId="Windows Live" clId="Web-{57B36EFC-4A12-43C4-95F8-7CA649A602B0}" dt="2020-03-15T15:06:20.329" v="0"/>
          <pc:sldLayoutMkLst>
            <pc:docMk/>
            <pc:sldMasterMk cId="2316936161" sldId="2147483672"/>
            <pc:sldLayoutMk cId="3426239345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6644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665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8258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567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5970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7559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2750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845430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623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38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522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920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989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693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764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219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291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6936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B872752-5DCD-4EEE-AB73-A91B52B37320}"/>
              </a:ext>
            </a:extLst>
          </p:cNvPr>
          <p:cNvSpPr txBox="1"/>
          <p:nvPr/>
        </p:nvSpPr>
        <p:spPr>
          <a:xfrm>
            <a:off x="1480753" y="1398374"/>
            <a:ext cx="62442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 smtClean="0">
                <a:latin typeface="Verdana"/>
                <a:ea typeface="Verdana"/>
                <a:cs typeface="Calibri"/>
              </a:rPr>
              <a:t>C</a:t>
            </a:r>
            <a:r>
              <a:rPr lang="en-US" sz="4800" smtClean="0">
                <a:latin typeface="Verdana"/>
                <a:ea typeface="Verdana"/>
                <a:cs typeface="Calibri"/>
              </a:rPr>
              <a:t>++ Preprocessor</a:t>
            </a:r>
            <a:endParaRPr lang="en-US" sz="4800" dirty="0">
              <a:latin typeface="Verdana"/>
              <a:ea typeface="Verdana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B3803C-7EBE-4121-AD39-84D810F0AE9C}"/>
              </a:ext>
            </a:extLst>
          </p:cNvPr>
          <p:cNvSpPr txBox="1"/>
          <p:nvPr/>
        </p:nvSpPr>
        <p:spPr>
          <a:xfrm>
            <a:off x="7863788" y="5093815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latin typeface="Verdana"/>
                <a:ea typeface="Verdana"/>
                <a:cs typeface="Calibri"/>
              </a:rPr>
              <a:t>Aravindkumar.V</a:t>
            </a:r>
            <a:endParaRPr lang="en-US" sz="2000" dirty="0">
              <a:latin typeface="Verdana"/>
              <a:ea typeface="Verdana"/>
              <a:cs typeface="Calibri"/>
            </a:endParaRPr>
          </a:p>
          <a:p>
            <a:r>
              <a:rPr lang="en-US" sz="2000" dirty="0">
                <a:latin typeface="Verdana"/>
                <a:ea typeface="Verdana"/>
                <a:cs typeface="Calibri"/>
              </a:rPr>
              <a:t>19PW02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332F432-6D66-4A0F-B6C8-4C99EAF127AE}"/>
              </a:ext>
            </a:extLst>
          </p:cNvPr>
          <p:cNvSpPr txBox="1"/>
          <p:nvPr/>
        </p:nvSpPr>
        <p:spPr>
          <a:xfrm>
            <a:off x="657225" y="533400"/>
            <a:ext cx="108680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Verdana"/>
                <a:ea typeface="Verdana"/>
                <a:cs typeface="Verdana"/>
              </a:rPr>
              <a:t>Header files: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BD596A-B211-4D18-98E9-25C64F01A35B}"/>
              </a:ext>
            </a:extLst>
          </p:cNvPr>
          <p:cNvSpPr txBox="1"/>
          <p:nvPr/>
        </p:nvSpPr>
        <p:spPr>
          <a:xfrm>
            <a:off x="1343025" y="1114425"/>
            <a:ext cx="101822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Verdana"/>
                <a:ea typeface="Verdana"/>
                <a:cs typeface="Verdana"/>
              </a:rPr>
              <a:t>When we create a header file containing only class we see something like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CC51E2-C725-4E0B-9435-2D9D7A622504}"/>
              </a:ext>
            </a:extLst>
          </p:cNvPr>
          <p:cNvSpPr txBox="1"/>
          <p:nvPr/>
        </p:nvSpPr>
        <p:spPr>
          <a:xfrm>
            <a:off x="1628775" y="1581150"/>
            <a:ext cx="989647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#</a:t>
            </a:r>
            <a:r>
              <a:rPr lang="en-US" dirty="0" err="1">
                <a:latin typeface="Courier New"/>
                <a:cs typeface="Courier New"/>
              </a:rPr>
              <a:t>ifndef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Point_h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#define </a:t>
            </a:r>
            <a:r>
              <a:rPr lang="en-US" dirty="0" err="1">
                <a:latin typeface="Courier New"/>
                <a:cs typeface="Courier New"/>
              </a:rPr>
              <a:t>Point_h</a:t>
            </a:r>
            <a:endParaRPr lang="en-US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class Point</a:t>
            </a:r>
          </a:p>
          <a:p>
            <a:r>
              <a:rPr lang="en-US" dirty="0"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latin typeface="Courier New"/>
                <a:cs typeface="Courier New"/>
              </a:rPr>
              <a:t>     friend </a:t>
            </a:r>
            <a:r>
              <a:rPr lang="en-US" dirty="0" err="1">
                <a:latin typeface="Courier New"/>
                <a:cs typeface="Courier New"/>
              </a:rPr>
              <a:t>ostream</a:t>
            </a:r>
            <a:r>
              <a:rPr lang="en-US" dirty="0">
                <a:latin typeface="Courier New"/>
                <a:cs typeface="Courier New"/>
              </a:rPr>
              <a:t>&amp; operator&lt;&lt; (</a:t>
            </a:r>
            <a:r>
              <a:rPr lang="en-US" dirty="0" err="1">
                <a:latin typeface="Courier New"/>
                <a:cs typeface="Courier New"/>
              </a:rPr>
              <a:t>ostream</a:t>
            </a:r>
            <a:r>
              <a:rPr lang="en-US" dirty="0">
                <a:latin typeface="Courier New"/>
                <a:cs typeface="Courier New"/>
              </a:rPr>
              <a:t>&amp; </a:t>
            </a:r>
            <a:r>
              <a:rPr lang="en-US" dirty="0" err="1">
                <a:latin typeface="Courier New"/>
                <a:cs typeface="Courier New"/>
              </a:rPr>
              <a:t>out,Point</a:t>
            </a:r>
            <a:r>
              <a:rPr lang="en-US" dirty="0">
                <a:latin typeface="Courier New"/>
                <a:cs typeface="Courier New"/>
              </a:rPr>
              <a:t> &amp;p);</a:t>
            </a:r>
          </a:p>
          <a:p>
            <a:r>
              <a:rPr lang="en-US" dirty="0">
                <a:latin typeface="Courier New"/>
                <a:cs typeface="Courier New"/>
              </a:rPr>
              <a:t>     protected:</a:t>
            </a:r>
          </a:p>
          <a:p>
            <a:r>
              <a:rPr lang="en-US" dirty="0">
                <a:latin typeface="Courier New"/>
                <a:cs typeface="Courier New"/>
              </a:rPr>
              <a:t>           int </a:t>
            </a:r>
            <a:r>
              <a:rPr lang="en-US" dirty="0" err="1">
                <a:latin typeface="Courier New"/>
                <a:cs typeface="Courier New"/>
              </a:rPr>
              <a:t>x,y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     public:</a:t>
            </a:r>
          </a:p>
          <a:p>
            <a:r>
              <a:rPr lang="en-US" dirty="0">
                <a:latin typeface="Courier New"/>
                <a:cs typeface="Courier New"/>
              </a:rPr>
              <a:t>           Point();</a:t>
            </a:r>
          </a:p>
          <a:p>
            <a:r>
              <a:rPr lang="en-US" dirty="0">
                <a:latin typeface="Courier New"/>
                <a:cs typeface="Courier New"/>
              </a:rPr>
              <a:t>           void display();</a:t>
            </a:r>
          </a:p>
          <a:p>
            <a:r>
              <a:rPr lang="en-US" dirty="0">
                <a:latin typeface="Courier New"/>
                <a:cs typeface="Courier New"/>
              </a:rPr>
              <a:t>           …</a:t>
            </a:r>
          </a:p>
          <a:p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r>
              <a:rPr lang="en-US" dirty="0">
                <a:latin typeface="Courier New"/>
                <a:cs typeface="Courier New"/>
              </a:rPr>
              <a:t>#endif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Verdana"/>
                <a:ea typeface="Verdana"/>
                <a:cs typeface="Courier New"/>
              </a:rPr>
              <a:t>The file associated with the header file will be </a:t>
            </a:r>
            <a:r>
              <a:rPr lang="en-US" dirty="0">
                <a:latin typeface="Courier New"/>
                <a:ea typeface="Verdana"/>
                <a:cs typeface="Courier New"/>
              </a:rPr>
              <a:t>Point.cpp </a:t>
            </a:r>
            <a:r>
              <a:rPr lang="en-US" dirty="0">
                <a:latin typeface="Verdana"/>
                <a:ea typeface="Verdana"/>
                <a:cs typeface="Courier New"/>
              </a:rPr>
              <a:t>which contains definitions of the functions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7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29DF6C-AD46-4CAA-819A-6171F8B5CEF8}"/>
              </a:ext>
            </a:extLst>
          </p:cNvPr>
          <p:cNvSpPr txBox="1"/>
          <p:nvPr/>
        </p:nvSpPr>
        <p:spPr>
          <a:xfrm>
            <a:off x="733425" y="514350"/>
            <a:ext cx="1072515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#include&lt;iostream&gt;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#</a:t>
            </a:r>
            <a:r>
              <a:rPr lang="en-US" dirty="0" err="1">
                <a:latin typeface="Courier New"/>
                <a:cs typeface="Courier New"/>
              </a:rPr>
              <a:t>include"Point.h</a:t>
            </a:r>
            <a:r>
              <a:rPr lang="en-US" dirty="0">
                <a:latin typeface="Courier New"/>
                <a:cs typeface="Courier New"/>
              </a:rPr>
              <a:t>"</a:t>
            </a:r>
          </a:p>
          <a:p>
            <a:r>
              <a:rPr lang="en-US" dirty="0">
                <a:latin typeface="Courier New"/>
                <a:cs typeface="Courier New"/>
              </a:rPr>
              <a:t>Point::Point()</a:t>
            </a:r>
          </a:p>
          <a:p>
            <a:r>
              <a:rPr lang="en-US" dirty="0"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latin typeface="Courier New"/>
                <a:cs typeface="Courier New"/>
              </a:rPr>
              <a:t>     x=0;</a:t>
            </a:r>
          </a:p>
          <a:p>
            <a:r>
              <a:rPr lang="en-US" dirty="0">
                <a:latin typeface="Courier New"/>
                <a:cs typeface="Courier New"/>
              </a:rPr>
              <a:t>     y=0;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Courier New"/>
                <a:cs typeface="Courier New"/>
              </a:rPr>
              <a:t>void Point::display()</a:t>
            </a:r>
          </a:p>
          <a:p>
            <a:r>
              <a:rPr lang="en-US" dirty="0"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latin typeface="Courier New"/>
                <a:cs typeface="Courier New"/>
              </a:rPr>
              <a:t>     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&lt;&lt;"x="&lt;&lt;x&lt;&lt;",y="&lt;&lt;y&lt;&lt;</a:t>
            </a:r>
            <a:r>
              <a:rPr lang="en-US" dirty="0" err="1">
                <a:latin typeface="Courier New"/>
                <a:cs typeface="Courier New"/>
              </a:rPr>
              <a:t>endl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Verdana"/>
                <a:ea typeface="Verdana"/>
                <a:cs typeface="Courier New"/>
              </a:rPr>
              <a:t>The statements </a:t>
            </a:r>
            <a:endParaRPr lang="en-US" dirty="0">
              <a:latin typeface="Courier New"/>
              <a:ea typeface="Verdana"/>
              <a:cs typeface="Courier New"/>
            </a:endParaRPr>
          </a:p>
          <a:p>
            <a:r>
              <a:rPr lang="en-US" dirty="0">
                <a:latin typeface="Verdana"/>
                <a:ea typeface="Verdana"/>
                <a:cs typeface="Courier New"/>
              </a:rPr>
              <a:t>            </a:t>
            </a:r>
            <a:r>
              <a:rPr lang="en-US" dirty="0">
                <a:latin typeface="Courier New"/>
                <a:ea typeface="Verdana"/>
                <a:cs typeface="Courier New"/>
              </a:rPr>
              <a:t>#</a:t>
            </a:r>
            <a:r>
              <a:rPr lang="en-US" dirty="0" err="1">
                <a:latin typeface="Courier New"/>
                <a:ea typeface="Verdana"/>
                <a:cs typeface="Courier New"/>
              </a:rPr>
              <a:t>ifndef</a:t>
            </a:r>
            <a:r>
              <a:rPr lang="en-US" dirty="0">
                <a:latin typeface="Courier New"/>
                <a:ea typeface="Verdana"/>
                <a:cs typeface="Courier New"/>
              </a:rPr>
              <a:t> </a:t>
            </a:r>
            <a:r>
              <a:rPr lang="en-US" dirty="0" err="1">
                <a:latin typeface="Courier New"/>
                <a:ea typeface="Verdana"/>
                <a:cs typeface="Courier New"/>
              </a:rPr>
              <a:t>Point_h</a:t>
            </a:r>
          </a:p>
          <a:p>
            <a:r>
              <a:rPr lang="en-US" dirty="0">
                <a:latin typeface="Courier New"/>
                <a:ea typeface="Verdana"/>
                <a:cs typeface="Courier New"/>
              </a:rPr>
              <a:t>       #define </a:t>
            </a:r>
            <a:r>
              <a:rPr lang="en-US" dirty="0" err="1">
                <a:latin typeface="Courier New"/>
                <a:ea typeface="Verdana"/>
                <a:cs typeface="Courier New"/>
              </a:rPr>
              <a:t>Point_h</a:t>
            </a:r>
          </a:p>
          <a:p>
            <a:r>
              <a:rPr lang="en-US" dirty="0">
                <a:latin typeface="Courier New"/>
                <a:ea typeface="Verdana"/>
                <a:cs typeface="Courier New"/>
              </a:rPr>
              <a:t>       …</a:t>
            </a:r>
          </a:p>
          <a:p>
            <a:r>
              <a:rPr lang="en-US" dirty="0">
                <a:latin typeface="Courier New"/>
                <a:ea typeface="Verdana"/>
                <a:cs typeface="Courier New"/>
              </a:rPr>
              <a:t>       #endif</a:t>
            </a:r>
          </a:p>
          <a:p>
            <a:r>
              <a:rPr lang="en-US" dirty="0">
                <a:latin typeface="Verdana"/>
                <a:ea typeface="Verdana"/>
                <a:cs typeface="Courier New"/>
              </a:rPr>
              <a:t>ensure that </a:t>
            </a:r>
            <a:r>
              <a:rPr lang="en-US" dirty="0" err="1">
                <a:latin typeface="Courier New"/>
                <a:ea typeface="Verdana"/>
                <a:cs typeface="Courier New"/>
              </a:rPr>
              <a:t>Point.h</a:t>
            </a:r>
            <a:r>
              <a:rPr lang="en-US" dirty="0">
                <a:latin typeface="Courier New"/>
                <a:ea typeface="Verdana"/>
                <a:cs typeface="Courier New"/>
              </a:rPr>
              <a:t> is </a:t>
            </a:r>
            <a:r>
              <a:rPr lang="en-US" dirty="0">
                <a:latin typeface="Verdana"/>
                <a:ea typeface="Verdana"/>
                <a:cs typeface="Courier New"/>
              </a:rPr>
              <a:t>included not more than once </a:t>
            </a:r>
          </a:p>
        </p:txBody>
      </p:sp>
    </p:spTree>
    <p:extLst>
      <p:ext uri="{BB962C8B-B14F-4D97-AF65-F5344CB8AC3E}">
        <p14:creationId xmlns:p14="http://schemas.microsoft.com/office/powerpoint/2010/main" xmlns="" val="296709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51C6E2-6820-4AD2-8782-8A69F7A10440}"/>
              </a:ext>
            </a:extLst>
          </p:cNvPr>
          <p:cNvSpPr txBox="1"/>
          <p:nvPr/>
        </p:nvSpPr>
        <p:spPr>
          <a:xfrm>
            <a:off x="714375" y="419100"/>
            <a:ext cx="107537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Verdana"/>
                <a:ea typeface="Verdana"/>
                <a:cs typeface="Verdana"/>
              </a:rPr>
              <a:t>Other directives:</a:t>
            </a:r>
          </a:p>
          <a:p>
            <a:r>
              <a:rPr lang="en-US" dirty="0">
                <a:latin typeface="Verdana"/>
                <a:ea typeface="Verdana"/>
                <a:cs typeface="Verdana"/>
              </a:rPr>
              <a:t>            </a:t>
            </a:r>
            <a:r>
              <a:rPr lang="en-US" sz="2000" dirty="0">
                <a:latin typeface="Courier New"/>
                <a:ea typeface="Verdana"/>
                <a:cs typeface="Verdana"/>
              </a:rPr>
              <a:t>#pragma</a:t>
            </a:r>
            <a:r>
              <a:rPr lang="en-US" sz="2000" dirty="0">
                <a:latin typeface="Verdana"/>
                <a:ea typeface="Verdana"/>
                <a:cs typeface="Verdana"/>
              </a:rPr>
              <a:t> directive: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D9358D3-5775-4977-BFDA-DE84D6B4F644}"/>
              </a:ext>
            </a:extLst>
          </p:cNvPr>
          <p:cNvSpPr txBox="1"/>
          <p:nvPr/>
        </p:nvSpPr>
        <p:spPr>
          <a:xfrm>
            <a:off x="2371725" y="1247775"/>
            <a:ext cx="90963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ourier New"/>
                <a:ea typeface="Verdana"/>
                <a:cs typeface="Verdana"/>
              </a:rPr>
              <a:t>#pragma </a:t>
            </a:r>
            <a:r>
              <a:rPr lang="en-US" dirty="0" err="1">
                <a:latin typeface="Courier New"/>
                <a:ea typeface="Verdana"/>
                <a:cs typeface="Verdana"/>
              </a:rPr>
              <a:t>startup:</a:t>
            </a:r>
            <a:r>
              <a:rPr lang="en-US" dirty="0" err="1">
                <a:latin typeface="Verdana"/>
                <a:ea typeface="Verdana"/>
                <a:cs typeface="Verdana"/>
              </a:rPr>
              <a:t>Specifies</a:t>
            </a:r>
            <a:r>
              <a:rPr lang="en-US" dirty="0">
                <a:latin typeface="Verdana"/>
                <a:ea typeface="Verdana"/>
                <a:cs typeface="Verdana"/>
              </a:rPr>
              <a:t> the functions that are needed to be run before program startup </a:t>
            </a:r>
            <a:r>
              <a:rPr lang="en-US" dirty="0" err="1">
                <a:latin typeface="Verdana"/>
                <a:ea typeface="Verdana"/>
                <a:cs typeface="Verdana"/>
              </a:rPr>
              <a:t>i.e</a:t>
            </a:r>
            <a:r>
              <a:rPr lang="en-US" dirty="0">
                <a:latin typeface="Verdana"/>
                <a:ea typeface="Verdana"/>
                <a:cs typeface="Verdana"/>
              </a:rPr>
              <a:t> before control shifts to </a:t>
            </a:r>
            <a:r>
              <a:rPr lang="en-US" dirty="0">
                <a:latin typeface="Courier New"/>
                <a:ea typeface="Verdana"/>
                <a:cs typeface="Verdana"/>
              </a:rPr>
              <a:t>main()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urier New"/>
                <a:ea typeface="Verdana"/>
                <a:cs typeface="Verdana"/>
              </a:rPr>
              <a:t>#pragma </a:t>
            </a:r>
            <a:r>
              <a:rPr lang="en-US" dirty="0" err="1">
                <a:latin typeface="Courier New"/>
                <a:ea typeface="Verdana"/>
                <a:cs typeface="Verdana"/>
              </a:rPr>
              <a:t>exit:</a:t>
            </a:r>
            <a:r>
              <a:rPr lang="en-US" dirty="0" err="1">
                <a:latin typeface="Verdana"/>
                <a:ea typeface="Verdana"/>
                <a:cs typeface="Verdana"/>
              </a:rPr>
              <a:t>Specifies</a:t>
            </a:r>
            <a:r>
              <a:rPr lang="en-US" dirty="0">
                <a:latin typeface="Verdana"/>
                <a:ea typeface="Verdana"/>
                <a:cs typeface="Verdana"/>
              </a:rPr>
              <a:t> the functions that are needed to be run before program exit </a:t>
            </a:r>
            <a:r>
              <a:rPr lang="en-US" dirty="0" err="1">
                <a:latin typeface="Verdana"/>
                <a:ea typeface="Verdana"/>
                <a:cs typeface="Verdana"/>
              </a:rPr>
              <a:t>i.e</a:t>
            </a:r>
            <a:r>
              <a:rPr lang="en-US" dirty="0">
                <a:latin typeface="Verdana"/>
                <a:ea typeface="Verdana"/>
                <a:cs typeface="Verdana"/>
              </a:rPr>
              <a:t> control returning from </a:t>
            </a:r>
            <a:r>
              <a:rPr lang="en-US" dirty="0">
                <a:latin typeface="Courier New"/>
                <a:ea typeface="Verdana"/>
                <a:cs typeface="Verdana"/>
              </a:rPr>
              <a:t>main()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E3D659-A4AF-4205-BAE6-E2894252A2D0}"/>
              </a:ext>
            </a:extLst>
          </p:cNvPr>
          <p:cNvSpPr txBox="1"/>
          <p:nvPr/>
        </p:nvSpPr>
        <p:spPr>
          <a:xfrm>
            <a:off x="1771650" y="2447925"/>
            <a:ext cx="969645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urier New"/>
                <a:cs typeface="Courier New"/>
              </a:rPr>
              <a:t>#include&lt;iostream&gt;</a:t>
            </a:r>
          </a:p>
          <a:p>
            <a:r>
              <a:rPr lang="en-US" dirty="0">
                <a:latin typeface="Courier New"/>
                <a:cs typeface="Courier New"/>
              </a:rPr>
              <a:t>void fun1();</a:t>
            </a:r>
          </a:p>
          <a:p>
            <a:r>
              <a:rPr lang="en-US" dirty="0">
                <a:latin typeface="Courier New"/>
                <a:cs typeface="Courier New"/>
              </a:rPr>
              <a:t>void fun2();</a:t>
            </a:r>
          </a:p>
          <a:p>
            <a:r>
              <a:rPr lang="en-US" dirty="0">
                <a:latin typeface="Courier New"/>
                <a:cs typeface="Courier New"/>
              </a:rPr>
              <a:t>#pragma startup fun1</a:t>
            </a:r>
          </a:p>
          <a:p>
            <a:r>
              <a:rPr lang="en-US" dirty="0">
                <a:latin typeface="Courier New"/>
                <a:cs typeface="Courier New"/>
              </a:rPr>
              <a:t>#pragma exit fun2</a:t>
            </a:r>
          </a:p>
          <a:p>
            <a:r>
              <a:rPr lang="en-US" dirty="0">
                <a:latin typeface="Courier New"/>
                <a:cs typeface="Courier New"/>
              </a:rPr>
              <a:t>void fun1()</a:t>
            </a:r>
          </a:p>
          <a:p>
            <a:r>
              <a:rPr lang="en-US" dirty="0">
                <a:latin typeface="Courier New"/>
                <a:cs typeface="Courier New"/>
              </a:rPr>
              <a:t>{ 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&lt;&lt;"Function 1"&lt;&lt;</a:t>
            </a:r>
            <a:r>
              <a:rPr lang="en-US" dirty="0" err="1">
                <a:latin typeface="Courier New"/>
                <a:cs typeface="Courier New"/>
              </a:rPr>
              <a:t>endl</a:t>
            </a:r>
            <a:r>
              <a:rPr lang="en-US" dirty="0">
                <a:latin typeface="Courier New"/>
                <a:cs typeface="Courier New"/>
              </a:rPr>
              <a:t>; }</a:t>
            </a:r>
          </a:p>
          <a:p>
            <a:r>
              <a:rPr lang="en-US" dirty="0">
                <a:latin typeface="Courier New"/>
                <a:cs typeface="Courier New"/>
              </a:rPr>
              <a:t>void fun2()</a:t>
            </a:r>
          </a:p>
          <a:p>
            <a:r>
              <a:rPr lang="en-US" dirty="0">
                <a:latin typeface="Courier New"/>
                <a:cs typeface="Courier New"/>
              </a:rPr>
              <a:t>{ 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&lt;&lt;"Function 2"&lt;&lt;</a:t>
            </a:r>
            <a:r>
              <a:rPr lang="en-US" dirty="0" err="1">
                <a:latin typeface="Courier New"/>
                <a:cs typeface="Courier New"/>
              </a:rPr>
              <a:t>endl</a:t>
            </a:r>
            <a:r>
              <a:rPr lang="en-US" dirty="0">
                <a:latin typeface="Courier New"/>
                <a:cs typeface="Courier New"/>
              </a:rPr>
              <a:t>; }</a:t>
            </a:r>
          </a:p>
          <a:p>
            <a:r>
              <a:rPr lang="en-US" dirty="0">
                <a:latin typeface="Courier New"/>
                <a:cs typeface="Courier New"/>
              </a:rPr>
              <a:t>int main()</a:t>
            </a:r>
          </a:p>
          <a:p>
            <a:r>
              <a:rPr lang="en-US" dirty="0"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latin typeface="Courier New"/>
                <a:cs typeface="Courier New"/>
              </a:rPr>
              <a:t>    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&lt;&lt;"Main function"&lt;&lt;</a:t>
            </a:r>
            <a:r>
              <a:rPr lang="en-US" dirty="0" err="1">
                <a:latin typeface="Courier New"/>
                <a:cs typeface="Courier New"/>
              </a:rPr>
              <a:t>endl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    return 0;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87335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F8A0D12-CBAC-4CD7-9DF7-BDD23355D9B9}"/>
              </a:ext>
            </a:extLst>
          </p:cNvPr>
          <p:cNvSpPr txBox="1"/>
          <p:nvPr/>
        </p:nvSpPr>
        <p:spPr>
          <a:xfrm>
            <a:off x="657225" y="561975"/>
            <a:ext cx="1087755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/>
                <a:ea typeface="Verdana"/>
                <a:cs typeface="Verdana"/>
              </a:rPr>
              <a:t>#pragma warn –</a:t>
            </a:r>
            <a:r>
              <a:rPr lang="en-US" dirty="0" err="1">
                <a:latin typeface="Courier New"/>
                <a:ea typeface="Verdana"/>
                <a:cs typeface="Verdana"/>
              </a:rPr>
              <a:t>rvl</a:t>
            </a:r>
            <a:r>
              <a:rPr lang="en-US" dirty="0">
                <a:latin typeface="Courier New"/>
                <a:ea typeface="Verdana"/>
                <a:cs typeface="Verdana"/>
              </a:rPr>
              <a:t>:</a:t>
            </a:r>
            <a:r>
              <a:rPr lang="en-US" dirty="0">
                <a:latin typeface="Verdana"/>
                <a:ea typeface="Verdana"/>
                <a:cs typeface="Verdana"/>
              </a:rPr>
              <a:t> Hides the warning raised when a function is supposed to return a value and doesn’t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/>
                <a:ea typeface="Verdana"/>
                <a:cs typeface="Verdana"/>
              </a:rPr>
              <a:t>#pragma warn –par: </a:t>
            </a:r>
            <a:r>
              <a:rPr lang="en-US" dirty="0">
                <a:latin typeface="Verdana"/>
                <a:ea typeface="Verdana"/>
                <a:cs typeface="Verdana"/>
              </a:rPr>
              <a:t>Hides the warning raised when a function doesn’t use the arguments passed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/>
                <a:ea typeface="Verdana"/>
                <a:cs typeface="Verdana"/>
              </a:rPr>
              <a:t>#</a:t>
            </a:r>
            <a:r>
              <a:rPr lang="en-US" dirty="0">
                <a:latin typeface="Courier New"/>
                <a:ea typeface="Verdana"/>
                <a:cs typeface="Verdana"/>
              </a:rPr>
              <a:t>pragma warn –</a:t>
            </a:r>
            <a:r>
              <a:rPr lang="en-US" dirty="0" err="1">
                <a:latin typeface="Courier New"/>
                <a:ea typeface="Verdana"/>
                <a:cs typeface="Verdana"/>
              </a:rPr>
              <a:t>rch</a:t>
            </a:r>
            <a:r>
              <a:rPr lang="en-US" dirty="0">
                <a:latin typeface="Courier New"/>
                <a:ea typeface="Verdana"/>
                <a:cs typeface="Verdana"/>
              </a:rPr>
              <a:t>: </a:t>
            </a:r>
            <a:r>
              <a:rPr lang="en-US" dirty="0">
                <a:latin typeface="Verdana"/>
                <a:ea typeface="Verdana"/>
                <a:cs typeface="Verdana"/>
              </a:rPr>
              <a:t>Hides the warning when a code is unreachable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/>
                <a:ea typeface="Verdana"/>
                <a:cs typeface="Verdana"/>
              </a:rPr>
              <a:t>#pragma GCC poison:</a:t>
            </a:r>
            <a:r>
              <a:rPr lang="en-US" dirty="0">
                <a:latin typeface="Verdana"/>
                <a:ea typeface="Verdana"/>
                <a:cs typeface="Verdana"/>
              </a:rPr>
              <a:t> Removes an identifier completely from the program</a:t>
            </a:r>
          </a:p>
          <a:p>
            <a:r>
              <a:rPr lang="en-US" dirty="0">
                <a:latin typeface="Verdana"/>
                <a:ea typeface="Verdana"/>
                <a:cs typeface="Verdana"/>
              </a:rPr>
              <a:t>                                     </a:t>
            </a:r>
            <a:r>
              <a:rPr lang="en-US" dirty="0" err="1">
                <a:latin typeface="Verdana"/>
                <a:ea typeface="Verdana"/>
                <a:cs typeface="Verdana"/>
              </a:rPr>
              <a:t>Eg</a:t>
            </a:r>
            <a:r>
              <a:rPr lang="en-US" dirty="0">
                <a:latin typeface="Verdana"/>
                <a:ea typeface="Verdana"/>
                <a:cs typeface="Verdana"/>
              </a:rPr>
              <a:t>: </a:t>
            </a:r>
            <a:r>
              <a:rPr lang="en-US" dirty="0">
                <a:latin typeface="Courier New"/>
                <a:ea typeface="Verdana"/>
                <a:cs typeface="Verdana"/>
              </a:rPr>
              <a:t>#pragma GCC poison int </a:t>
            </a:r>
            <a:r>
              <a:rPr lang="en-US" dirty="0">
                <a:latin typeface="Verdana"/>
                <a:ea typeface="Verdana"/>
                <a:cs typeface="Verdana"/>
              </a:rPr>
              <a:t>removes </a:t>
            </a:r>
            <a:r>
              <a:rPr lang="en-US" dirty="0">
                <a:latin typeface="Courier New"/>
                <a:ea typeface="Verdana"/>
                <a:cs typeface="Verdana"/>
              </a:rPr>
              <a:t>int </a:t>
            </a:r>
            <a:r>
              <a:rPr lang="en-US" dirty="0">
                <a:latin typeface="Verdana"/>
                <a:ea typeface="Verdana"/>
                <a:cs typeface="Verdana"/>
              </a:rPr>
              <a:t>data type from the                                               code being compiled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urier New"/>
                <a:ea typeface="Verdana"/>
                <a:cs typeface="Verdana"/>
              </a:rPr>
              <a:t>#pragma once: </a:t>
            </a:r>
            <a:r>
              <a:rPr lang="en-US" dirty="0">
                <a:latin typeface="Verdana"/>
                <a:ea typeface="Verdana"/>
                <a:cs typeface="Verdana"/>
              </a:rPr>
              <a:t>Header file containing this directive is included only once even if included multiple </a:t>
            </a:r>
            <a:r>
              <a:rPr lang="en-US" dirty="0" err="1">
                <a:latin typeface="Verdana"/>
                <a:ea typeface="Verdana"/>
                <a:cs typeface="Verdana"/>
              </a:rPr>
              <a:t>times.But</a:t>
            </a:r>
            <a:r>
              <a:rPr lang="en-US" dirty="0">
                <a:latin typeface="Verdana"/>
                <a:ea typeface="Verdana"/>
                <a:cs typeface="Verdana"/>
              </a:rPr>
              <a:t> this is not included in any ISO C++ Standard</a:t>
            </a:r>
          </a:p>
        </p:txBody>
      </p:sp>
    </p:spTree>
    <p:extLst>
      <p:ext uri="{BB962C8B-B14F-4D97-AF65-F5344CB8AC3E}">
        <p14:creationId xmlns:p14="http://schemas.microsoft.com/office/powerpoint/2010/main" xmlns="" val="339503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F41D57-8A35-44F8-9138-905369F719D5}"/>
              </a:ext>
            </a:extLst>
          </p:cNvPr>
          <p:cNvSpPr txBox="1"/>
          <p:nvPr/>
        </p:nvSpPr>
        <p:spPr>
          <a:xfrm>
            <a:off x="962025" y="3200400"/>
            <a:ext cx="102774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Verdana"/>
                <a:ea typeface="Verdana"/>
                <a:cs typeface="Verdana"/>
              </a:rPr>
              <a:t>Thank You!!!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652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6494D87-19B1-4402-AD94-E2652FF26AAC}"/>
              </a:ext>
            </a:extLst>
          </p:cNvPr>
          <p:cNvSpPr txBox="1"/>
          <p:nvPr/>
        </p:nvSpPr>
        <p:spPr>
          <a:xfrm>
            <a:off x="759939" y="729048"/>
            <a:ext cx="928198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Verdana"/>
                <a:ea typeface="Verdana"/>
                <a:cs typeface="Calibri"/>
              </a:rPr>
              <a:t>A C++ compiler begins by invoking the preprocessor</a:t>
            </a:r>
            <a:endParaRPr lang="en-US" dirty="0"/>
          </a:p>
          <a:p>
            <a:endParaRPr lang="en-US" sz="2000" dirty="0">
              <a:latin typeface="Verdana"/>
              <a:ea typeface="Verdana"/>
              <a:cs typeface="Calibri"/>
            </a:endParaRPr>
          </a:p>
          <a:p>
            <a:endParaRPr lang="en-US" sz="2000" dirty="0">
              <a:latin typeface="Verdana"/>
              <a:ea typeface="Verdana"/>
              <a:cs typeface="Calibri"/>
            </a:endParaRPr>
          </a:p>
          <a:p>
            <a:r>
              <a:rPr lang="en-US" sz="2000" dirty="0">
                <a:latin typeface="Verdana"/>
                <a:ea typeface="Verdana"/>
                <a:cs typeface="Calibri"/>
              </a:rPr>
              <a:t>Preprocessor is a program that uses special statements known as directives and control statements that cause special compiler 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FA3275-5D9F-4FB5-BB0F-71E17977A4AE}"/>
              </a:ext>
            </a:extLst>
          </p:cNvPr>
          <p:cNvSpPr txBox="1"/>
          <p:nvPr/>
        </p:nvSpPr>
        <p:spPr>
          <a:xfrm>
            <a:off x="758654" y="2509193"/>
            <a:ext cx="37317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Verdana"/>
                <a:ea typeface="Verdana"/>
                <a:cs typeface="Verdana"/>
              </a:rPr>
              <a:t>These actions include: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386E7D-4A81-4925-8AD6-03E734AF5950}"/>
              </a:ext>
            </a:extLst>
          </p:cNvPr>
          <p:cNvSpPr txBox="1"/>
          <p:nvPr/>
        </p:nvSpPr>
        <p:spPr>
          <a:xfrm>
            <a:off x="1673826" y="2880668"/>
            <a:ext cx="384500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Verdana"/>
                <a:ea typeface="Verdana"/>
                <a:cs typeface="Verdana"/>
              </a:rPr>
              <a:t>File Inclusion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Verdana"/>
                <a:ea typeface="Verdana"/>
                <a:cs typeface="Verdana"/>
              </a:rPr>
              <a:t>Macro Substitution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Verdana"/>
                <a:ea typeface="Verdana"/>
                <a:cs typeface="Verdana"/>
              </a:rPr>
              <a:t>Conditional Compilation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Verdana"/>
                <a:ea typeface="Verdana"/>
                <a:cs typeface="Verdana"/>
              </a:rPr>
              <a:t>Header Files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Verdana"/>
                <a:ea typeface="Verdana"/>
                <a:cs typeface="Verdana"/>
              </a:rPr>
              <a:t>Other directives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20454D-1D43-42A7-B008-9B0C2607F8D5}"/>
              </a:ext>
            </a:extLst>
          </p:cNvPr>
          <p:cNvSpPr txBox="1"/>
          <p:nvPr/>
        </p:nvSpPr>
        <p:spPr>
          <a:xfrm>
            <a:off x="762000" y="4600575"/>
            <a:ext cx="99250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Verdana"/>
                <a:ea typeface="Verdana"/>
                <a:cs typeface="Verdana"/>
              </a:rPr>
              <a:t>All preprocessor directives begin with # symbol(known as </a:t>
            </a:r>
            <a:r>
              <a:rPr lang="en-US" sz="2000" i="1" dirty="0">
                <a:latin typeface="Verdana"/>
                <a:ea typeface="Verdana"/>
                <a:cs typeface="Verdana"/>
              </a:rPr>
              <a:t>hash</a:t>
            </a:r>
            <a:r>
              <a:rPr lang="en-US" sz="2000" dirty="0">
                <a:latin typeface="Verdana"/>
                <a:ea typeface="Verdana"/>
                <a:cs typeface="Verdana"/>
              </a:rPr>
              <a:t> or </a:t>
            </a:r>
            <a:r>
              <a:rPr lang="en-US" sz="2000" i="1" dirty="0">
                <a:latin typeface="Verdana"/>
                <a:ea typeface="Verdana"/>
                <a:cs typeface="Verdana"/>
              </a:rPr>
              <a:t>pound</a:t>
            </a:r>
            <a:r>
              <a:rPr lang="en-US" sz="2000" dirty="0">
                <a:latin typeface="Verdana"/>
                <a:ea typeface="Verdana"/>
                <a:cs typeface="Verdana"/>
              </a:rPr>
              <a:t>) and a preprocessor directive that requires more than one line needs a /(</a:t>
            </a:r>
            <a:r>
              <a:rPr lang="en-US" sz="2000" i="1" dirty="0">
                <a:latin typeface="Verdana"/>
                <a:ea typeface="Verdana"/>
                <a:cs typeface="Verdana"/>
              </a:rPr>
              <a:t>backslash</a:t>
            </a:r>
            <a:r>
              <a:rPr lang="en-US" sz="2000" dirty="0">
                <a:latin typeface="Verdana"/>
                <a:ea typeface="Verdana"/>
                <a:cs typeface="Verdana"/>
              </a:rPr>
              <a:t>) symbol as the continuation symbol as the very last character of every line except the last</a:t>
            </a:r>
          </a:p>
        </p:txBody>
      </p:sp>
    </p:spTree>
    <p:extLst>
      <p:ext uri="{BB962C8B-B14F-4D97-AF65-F5344CB8AC3E}">
        <p14:creationId xmlns:p14="http://schemas.microsoft.com/office/powerpoint/2010/main" xmlns="" val="335302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2C29AD-1360-4A95-A9D5-3A1EF187B732}"/>
              </a:ext>
            </a:extLst>
          </p:cNvPr>
          <p:cNvSpPr txBox="1"/>
          <p:nvPr/>
        </p:nvSpPr>
        <p:spPr>
          <a:xfrm>
            <a:off x="666750" y="523875"/>
            <a:ext cx="31051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Verdana"/>
                <a:ea typeface="Verdana"/>
                <a:cs typeface="Verdana"/>
              </a:rPr>
              <a:t>File Inclusion: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334D675-1572-4A18-8E0E-480689D7197F}"/>
              </a:ext>
            </a:extLst>
          </p:cNvPr>
          <p:cNvSpPr txBox="1"/>
          <p:nvPr/>
        </p:nvSpPr>
        <p:spPr>
          <a:xfrm>
            <a:off x="1276350" y="1238250"/>
            <a:ext cx="947737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Verdana"/>
                <a:ea typeface="Verdana"/>
                <a:cs typeface="Verdana"/>
              </a:rPr>
              <a:t>To include a file inside a file that is being compiled </a:t>
            </a:r>
            <a:r>
              <a:rPr lang="en-US" sz="2000" i="1" dirty="0">
                <a:latin typeface="Verdana"/>
                <a:ea typeface="Verdana"/>
                <a:cs typeface="Verdana"/>
              </a:rPr>
              <a:t>#include</a:t>
            </a:r>
            <a:r>
              <a:rPr lang="en-US" sz="2000" dirty="0">
                <a:latin typeface="Verdana"/>
                <a:ea typeface="Verdana"/>
                <a:cs typeface="Verdana"/>
              </a:rPr>
              <a:t> directive is used</a:t>
            </a:r>
          </a:p>
          <a:p>
            <a:endParaRPr lang="en-US" sz="2000" dirty="0">
              <a:latin typeface="Verdana"/>
              <a:ea typeface="Verdana"/>
              <a:cs typeface="Verdana"/>
            </a:endParaRPr>
          </a:p>
          <a:p>
            <a:r>
              <a:rPr lang="en-US" sz="2000" dirty="0">
                <a:latin typeface="Verdana"/>
                <a:ea typeface="Verdana"/>
                <a:cs typeface="Verdana"/>
              </a:rPr>
              <a:t>There are two forms in which it can be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5FC69F-2D6C-4FED-9EAC-1A5599542421}"/>
              </a:ext>
            </a:extLst>
          </p:cNvPr>
          <p:cNvSpPr txBox="1"/>
          <p:nvPr/>
        </p:nvSpPr>
        <p:spPr>
          <a:xfrm>
            <a:off x="1781175" y="2695575"/>
            <a:ext cx="85344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i="1" dirty="0">
                <a:latin typeface="Verdana"/>
                <a:ea typeface="Verdana"/>
                <a:cs typeface="Verdana"/>
              </a:rPr>
              <a:t>#</a:t>
            </a:r>
            <a:r>
              <a:rPr lang="en-US" dirty="0">
                <a:latin typeface="Courier New"/>
                <a:ea typeface="Verdana"/>
                <a:cs typeface="Verdana"/>
              </a:rPr>
              <a:t>include</a:t>
            </a:r>
            <a:r>
              <a:rPr lang="en-US" dirty="0">
                <a:latin typeface="Verdana"/>
                <a:ea typeface="Verdana"/>
                <a:cs typeface="Verdana"/>
              </a:rPr>
              <a:t> &lt;</a:t>
            </a:r>
            <a:r>
              <a:rPr lang="en-US" i="1" dirty="0">
                <a:latin typeface="Verdana"/>
                <a:ea typeface="Verdana"/>
                <a:cs typeface="Verdana"/>
              </a:rPr>
              <a:t>filename</a:t>
            </a:r>
            <a:r>
              <a:rPr lang="en-US" dirty="0">
                <a:latin typeface="Verdana"/>
                <a:ea typeface="Verdana"/>
                <a:cs typeface="Verdana"/>
              </a:rPr>
              <a:t>&gt; - file name is given in between pointy brackets which includes the file from standard directories </a:t>
            </a:r>
          </a:p>
          <a:p>
            <a:pPr marL="457200" indent="-457200">
              <a:buAutoNum type="arabicPeriod"/>
            </a:pPr>
            <a:endParaRPr lang="en-US" dirty="0">
              <a:latin typeface="Verdana"/>
              <a:ea typeface="Verdana"/>
              <a:cs typeface="Verdana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Verdana"/>
                <a:ea typeface="Verdana"/>
                <a:cs typeface="Verdana"/>
              </a:rPr>
              <a:t>#</a:t>
            </a:r>
            <a:r>
              <a:rPr lang="en-US" dirty="0">
                <a:latin typeface="Courier New"/>
                <a:ea typeface="Verdana"/>
                <a:cs typeface="Verdana"/>
              </a:rPr>
              <a:t>include</a:t>
            </a:r>
            <a:r>
              <a:rPr lang="en-US" dirty="0">
                <a:latin typeface="Verdana"/>
                <a:ea typeface="Verdana"/>
                <a:cs typeface="Verdana"/>
              </a:rPr>
              <a:t> "</a:t>
            </a:r>
            <a:r>
              <a:rPr lang="en-US" i="1" dirty="0">
                <a:latin typeface="Verdana"/>
                <a:ea typeface="Verdana"/>
                <a:cs typeface="Verdana"/>
              </a:rPr>
              <a:t>filename</a:t>
            </a:r>
            <a:r>
              <a:rPr lang="en-US" dirty="0">
                <a:latin typeface="Verdana"/>
                <a:ea typeface="Verdana"/>
                <a:cs typeface="Verdana"/>
              </a:rPr>
              <a:t>" - file name is given in double quotes which includes the file from current working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E7B45C-0F45-4824-ACAA-72A1A854A189}"/>
              </a:ext>
            </a:extLst>
          </p:cNvPr>
          <p:cNvSpPr txBox="1"/>
          <p:nvPr/>
        </p:nvSpPr>
        <p:spPr>
          <a:xfrm>
            <a:off x="1276350" y="4286250"/>
            <a:ext cx="94773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Verdana"/>
                <a:ea typeface="Verdana"/>
                <a:cs typeface="Verdana"/>
              </a:rPr>
              <a:t>#</a:t>
            </a:r>
            <a:r>
              <a:rPr lang="en-US" dirty="0">
                <a:latin typeface="Courier New"/>
                <a:ea typeface="Verdana"/>
                <a:cs typeface="Verdana"/>
              </a:rPr>
              <a:t>include</a:t>
            </a:r>
            <a:r>
              <a:rPr lang="en-US" dirty="0">
                <a:latin typeface="Verdana"/>
                <a:ea typeface="Verdana"/>
                <a:cs typeface="Verdana"/>
              </a:rPr>
              <a:t> directive is replaced by the entire content of the requested file</a:t>
            </a:r>
          </a:p>
          <a:p>
            <a:endParaRPr lang="en-US" dirty="0">
              <a:latin typeface="Verdana"/>
              <a:ea typeface="Verdana"/>
              <a:cs typeface="Verdana"/>
            </a:endParaRPr>
          </a:p>
          <a:p>
            <a:endParaRPr lang="en-US" dirty="0">
              <a:latin typeface="Verdana"/>
              <a:ea typeface="Verdana"/>
              <a:cs typeface="Verdana"/>
            </a:endParaRPr>
          </a:p>
          <a:p>
            <a:r>
              <a:rPr lang="en-US" dirty="0">
                <a:latin typeface="Verdana"/>
                <a:ea typeface="Verdana"/>
                <a:cs typeface="Verdana"/>
              </a:rPr>
              <a:t>File inclusion can be nested </a:t>
            </a:r>
          </a:p>
        </p:txBody>
      </p:sp>
    </p:spTree>
    <p:extLst>
      <p:ext uri="{BB962C8B-B14F-4D97-AF65-F5344CB8AC3E}">
        <p14:creationId xmlns:p14="http://schemas.microsoft.com/office/powerpoint/2010/main" xmlns="" val="188730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95EC59-3BF7-42E4-BACD-6D8B414353A0}"/>
              </a:ext>
            </a:extLst>
          </p:cNvPr>
          <p:cNvSpPr txBox="1"/>
          <p:nvPr/>
        </p:nvSpPr>
        <p:spPr>
          <a:xfrm>
            <a:off x="676275" y="523875"/>
            <a:ext cx="102108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Verdana"/>
                <a:ea typeface="Verdana"/>
                <a:cs typeface="Verdana"/>
              </a:rPr>
              <a:t>Macro Substitution: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50BDC1A-2862-4D68-8AE7-5954726EA715}"/>
              </a:ext>
            </a:extLst>
          </p:cNvPr>
          <p:cNvSpPr txBox="1"/>
          <p:nvPr/>
        </p:nvSpPr>
        <p:spPr>
          <a:xfrm>
            <a:off x="1381125" y="1257300"/>
            <a:ext cx="95059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Verdana"/>
                <a:ea typeface="Verdana"/>
                <a:cs typeface="Verdana"/>
              </a:rPr>
              <a:t>Macro is a sequence of text defined as another sequence of text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Verdana"/>
              <a:ea typeface="Verdana"/>
              <a:cs typeface="Verdana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Verdana"/>
                <a:ea typeface="Verdana"/>
                <a:cs typeface="Verdana"/>
              </a:rPr>
              <a:t>After it is defined whenever the preprocessor encounters the macro in the text of source file it replaces the macro with the substitution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341AC1-EF25-4A0B-84E3-F5479E347C23}"/>
              </a:ext>
            </a:extLst>
          </p:cNvPr>
          <p:cNvSpPr txBox="1"/>
          <p:nvPr/>
        </p:nvSpPr>
        <p:spPr>
          <a:xfrm>
            <a:off x="1381125" y="2762250"/>
            <a:ext cx="95059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Verdana"/>
                <a:ea typeface="Verdana"/>
                <a:cs typeface="Verdana"/>
              </a:rPr>
              <a:t>To define a macro #</a:t>
            </a:r>
            <a:r>
              <a:rPr lang="en-US" sz="2000" dirty="0">
                <a:latin typeface="Courier New"/>
                <a:ea typeface="Verdana"/>
                <a:cs typeface="Verdana"/>
              </a:rPr>
              <a:t>define</a:t>
            </a:r>
            <a:r>
              <a:rPr lang="en-US" sz="2000" dirty="0">
                <a:latin typeface="Verdana"/>
                <a:ea typeface="Verdana"/>
                <a:cs typeface="Verdana"/>
              </a:rPr>
              <a:t> preprocessor directive is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891A74-2990-4F88-8B19-453D54FFC9BE}"/>
              </a:ext>
            </a:extLst>
          </p:cNvPr>
          <p:cNvSpPr txBox="1"/>
          <p:nvPr/>
        </p:nvSpPr>
        <p:spPr>
          <a:xfrm>
            <a:off x="1381125" y="3314700"/>
            <a:ext cx="95059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Verdana"/>
                <a:ea typeface="Verdana"/>
                <a:cs typeface="Verdana"/>
              </a:rPr>
              <a:t>Syntax:#</a:t>
            </a:r>
            <a:r>
              <a:rPr lang="en-US" sz="2000" dirty="0">
                <a:latin typeface="Courier New"/>
                <a:ea typeface="Verdana"/>
                <a:cs typeface="Verdana"/>
              </a:rPr>
              <a:t>define MACRO_NAME 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text_to_be_substituted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6E921E-7613-4631-A3BE-5199E7895FAF}"/>
              </a:ext>
            </a:extLst>
          </p:cNvPr>
          <p:cNvSpPr txBox="1"/>
          <p:nvPr/>
        </p:nvSpPr>
        <p:spPr>
          <a:xfrm>
            <a:off x="1381125" y="3895725"/>
            <a:ext cx="950595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Verdana"/>
                <a:ea typeface="Verdana"/>
                <a:cs typeface="Verdana"/>
              </a:rPr>
              <a:t>Example:  </a:t>
            </a:r>
            <a:r>
              <a:rPr lang="en-US" sz="2000" dirty="0">
                <a:latin typeface="Courier New"/>
                <a:ea typeface="Verdana"/>
                <a:cs typeface="Verdana"/>
              </a:rPr>
              <a:t>#define Integer2Byte short</a:t>
            </a:r>
          </a:p>
          <a:p>
            <a:r>
              <a:rPr lang="en-US" sz="2000" dirty="0">
                <a:latin typeface="Courier New"/>
                <a:ea typeface="Verdana"/>
                <a:cs typeface="Verdana"/>
              </a:rPr>
              <a:t>         #define 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number_of_students</a:t>
            </a:r>
            <a:r>
              <a:rPr lang="en-US" sz="2000" dirty="0">
                <a:latin typeface="Courier New"/>
                <a:ea typeface="Verdana"/>
                <a:cs typeface="Verdana"/>
              </a:rPr>
              <a:t> 45</a:t>
            </a:r>
          </a:p>
          <a:p>
            <a:r>
              <a:rPr lang="en-US" sz="2000" dirty="0">
                <a:latin typeface="Courier New"/>
                <a:ea typeface="Verdana"/>
                <a:cs typeface="Verdana"/>
              </a:rPr>
              <a:t>         …</a:t>
            </a:r>
          </a:p>
          <a:p>
            <a:r>
              <a:rPr lang="en-US" sz="2000" dirty="0">
                <a:latin typeface="Courier New"/>
                <a:ea typeface="Verdana"/>
                <a:cs typeface="Verdana"/>
              </a:rPr>
              <a:t>         Integer2Byte 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numberofStudents</a:t>
            </a:r>
            <a:r>
              <a:rPr lang="en-US" sz="2000" dirty="0">
                <a:latin typeface="Courier New"/>
                <a:ea typeface="Verdana"/>
                <a:cs typeface="Verdana"/>
              </a:rPr>
              <a:t> = 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number_of_students</a:t>
            </a:r>
            <a:r>
              <a:rPr lang="en-US" sz="2000" dirty="0">
                <a:latin typeface="Courier New"/>
                <a:ea typeface="Verdana"/>
                <a:cs typeface="Verdana"/>
              </a:rPr>
              <a:t>;</a:t>
            </a:r>
          </a:p>
          <a:p>
            <a:endParaRPr lang="en-US" sz="2000" dirty="0">
              <a:latin typeface="Courier New"/>
              <a:ea typeface="Verdana"/>
              <a:cs typeface="Verdana"/>
            </a:endParaRPr>
          </a:p>
          <a:p>
            <a:r>
              <a:rPr lang="en-US" sz="2000" dirty="0">
                <a:latin typeface="Verdana"/>
                <a:ea typeface="Verdana"/>
                <a:cs typeface="Verdana"/>
              </a:rPr>
              <a:t>Macros can be defined with no substitution text</a:t>
            </a:r>
          </a:p>
          <a:p>
            <a:r>
              <a:rPr lang="en-US" sz="2000" dirty="0">
                <a:latin typeface="Verdana"/>
                <a:ea typeface="Verdana"/>
                <a:cs typeface="Verdana"/>
              </a:rPr>
              <a:t>               </a:t>
            </a:r>
            <a:r>
              <a:rPr lang="en-US" sz="2000" dirty="0">
                <a:latin typeface="Courier New"/>
                <a:ea typeface="Verdana"/>
                <a:cs typeface="Verdana"/>
              </a:rPr>
              <a:t>#define 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macro_with_no_text</a:t>
            </a:r>
            <a:endParaRPr lang="en-US" sz="2000" dirty="0" err="1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739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10306A9-69CB-423E-86D7-8689D54E33C8}"/>
              </a:ext>
            </a:extLst>
          </p:cNvPr>
          <p:cNvSpPr txBox="1"/>
          <p:nvPr/>
        </p:nvSpPr>
        <p:spPr>
          <a:xfrm>
            <a:off x="762000" y="571500"/>
            <a:ext cx="10220325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Verdana"/>
                <a:ea typeface="Verdana"/>
                <a:cs typeface="Verdana"/>
              </a:rPr>
              <a:t>When a macro is defined with no substitution text the preprocessor takes note of it and when it encounters the macro it simply deletes it</a:t>
            </a:r>
          </a:p>
          <a:p>
            <a:endParaRPr lang="en-US" sz="2000" dirty="0">
              <a:latin typeface="Verdana"/>
              <a:ea typeface="Verdana"/>
              <a:cs typeface="Verdana"/>
            </a:endParaRPr>
          </a:p>
          <a:p>
            <a:r>
              <a:rPr lang="en-US" sz="2000" dirty="0">
                <a:latin typeface="Verdana"/>
                <a:ea typeface="Verdana"/>
                <a:cs typeface="Verdana"/>
              </a:rPr>
              <a:t>This property will be useful in conditional compilation</a:t>
            </a:r>
          </a:p>
          <a:p>
            <a:endParaRPr lang="en-US" sz="2000" dirty="0">
              <a:latin typeface="Verdana"/>
              <a:ea typeface="Verdana"/>
              <a:cs typeface="Verdana"/>
            </a:endParaRPr>
          </a:p>
          <a:p>
            <a:r>
              <a:rPr lang="en-US" sz="2000" dirty="0">
                <a:latin typeface="Verdana"/>
                <a:ea typeface="Verdana"/>
                <a:cs typeface="Verdana"/>
              </a:rPr>
              <a:t>Arguments can also be passed to macros</a:t>
            </a:r>
          </a:p>
          <a:p>
            <a:endParaRPr lang="en-US" sz="2000" dirty="0">
              <a:latin typeface="Verdana"/>
              <a:ea typeface="Verdana"/>
              <a:cs typeface="Verdana"/>
            </a:endParaRPr>
          </a:p>
          <a:p>
            <a:r>
              <a:rPr lang="en-US" dirty="0">
                <a:latin typeface="Courier New"/>
                <a:ea typeface="Verdana"/>
                <a:cs typeface="Verdana"/>
              </a:rPr>
              <a:t>#include&lt;iostream&gt;</a:t>
            </a:r>
          </a:p>
          <a:p>
            <a:r>
              <a:rPr lang="en-US" dirty="0">
                <a:latin typeface="Courier New"/>
                <a:ea typeface="Verdana"/>
                <a:cs typeface="Verdana"/>
              </a:rPr>
              <a:t>#define AREA(</a:t>
            </a:r>
            <a:r>
              <a:rPr lang="en-US" dirty="0" err="1">
                <a:latin typeface="Courier New"/>
                <a:ea typeface="Verdana"/>
                <a:cs typeface="Verdana"/>
              </a:rPr>
              <a:t>l,b</a:t>
            </a:r>
            <a:r>
              <a:rPr lang="en-US" dirty="0">
                <a:latin typeface="Courier New"/>
                <a:ea typeface="Verdana"/>
                <a:cs typeface="Verdana"/>
              </a:rPr>
              <a:t>) (l*b)</a:t>
            </a:r>
          </a:p>
          <a:p>
            <a:r>
              <a:rPr lang="en-US" dirty="0">
                <a:latin typeface="Courier New"/>
                <a:ea typeface="Verdana"/>
                <a:cs typeface="Verdana"/>
              </a:rPr>
              <a:t>int main()</a:t>
            </a:r>
          </a:p>
          <a:p>
            <a:r>
              <a:rPr lang="en-US" dirty="0">
                <a:latin typeface="Courier New"/>
                <a:ea typeface="Verdana"/>
                <a:cs typeface="Verdana"/>
              </a:rPr>
              <a:t>{</a:t>
            </a:r>
          </a:p>
          <a:p>
            <a:r>
              <a:rPr lang="en-US" dirty="0">
                <a:latin typeface="Courier New"/>
                <a:ea typeface="Verdana"/>
                <a:cs typeface="Verdana"/>
              </a:rPr>
              <a:t>    int l1=5,l2=6,area;</a:t>
            </a:r>
          </a:p>
          <a:p>
            <a:r>
              <a:rPr lang="en-US" dirty="0">
                <a:latin typeface="Courier New"/>
                <a:ea typeface="Verdana"/>
                <a:cs typeface="Verdana"/>
              </a:rPr>
              <a:t>    area = AREA(l1,l2);</a:t>
            </a:r>
          </a:p>
          <a:p>
            <a:r>
              <a:rPr lang="en-US" dirty="0">
                <a:latin typeface="Courier New"/>
                <a:ea typeface="Verdana"/>
                <a:cs typeface="Verdana"/>
              </a:rPr>
              <a:t>    std::</a:t>
            </a:r>
            <a:r>
              <a:rPr lang="en-US" dirty="0" err="1">
                <a:latin typeface="Courier New"/>
                <a:ea typeface="Verdana"/>
                <a:cs typeface="Verdana"/>
              </a:rPr>
              <a:t>cout</a:t>
            </a:r>
            <a:r>
              <a:rPr lang="en-US" dirty="0">
                <a:latin typeface="Courier New"/>
                <a:ea typeface="Verdana"/>
                <a:cs typeface="Verdana"/>
              </a:rPr>
              <a:t>&lt;&lt;"Area="&lt;&lt;area;</a:t>
            </a:r>
          </a:p>
          <a:p>
            <a:r>
              <a:rPr lang="en-US" dirty="0">
                <a:latin typeface="Courier New"/>
                <a:ea typeface="Verdana"/>
                <a:cs typeface="Verdana"/>
              </a:rPr>
              <a:t>    return 0;</a:t>
            </a:r>
          </a:p>
          <a:p>
            <a:r>
              <a:rPr lang="en-US" dirty="0">
                <a:latin typeface="Courier New"/>
                <a:ea typeface="Verdana"/>
                <a:cs typeface="Verdan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97751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400047-909C-4B76-B3C1-0CE4A5ACE0E1}"/>
              </a:ext>
            </a:extLst>
          </p:cNvPr>
          <p:cNvSpPr txBox="1"/>
          <p:nvPr/>
        </p:nvSpPr>
        <p:spPr>
          <a:xfrm>
            <a:off x="800100" y="581025"/>
            <a:ext cx="101346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Verdana"/>
                <a:ea typeface="Verdana"/>
                <a:cs typeface="Verdana"/>
              </a:rPr>
              <a:t>Macros can also be made to act like functions</a:t>
            </a:r>
          </a:p>
          <a:p>
            <a:endParaRPr lang="en-US" sz="2000" dirty="0">
              <a:latin typeface="Verdana"/>
              <a:ea typeface="Verdana"/>
              <a:cs typeface="Verdana"/>
            </a:endParaRPr>
          </a:p>
          <a:p>
            <a:r>
              <a:rPr lang="en-US" sz="2000" dirty="0">
                <a:latin typeface="Courier New"/>
                <a:ea typeface="Verdana"/>
                <a:cs typeface="Verdana"/>
              </a:rPr>
              <a:t>#define ADD(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x,y</a:t>
            </a:r>
            <a:r>
              <a:rPr lang="en-US" sz="2000" dirty="0">
                <a:latin typeface="Courier New"/>
                <a:ea typeface="Verdana"/>
                <a:cs typeface="Verdana"/>
              </a:rPr>
              <a:t>)</a:t>
            </a:r>
            <a:endParaRPr lang="en-US" sz="2000" dirty="0">
              <a:latin typeface="Verdana"/>
              <a:ea typeface="Verdana"/>
              <a:cs typeface="Verdana"/>
            </a:endParaRPr>
          </a:p>
          <a:p>
            <a:r>
              <a:rPr lang="en-US" sz="2000" dirty="0">
                <a:latin typeface="Courier New"/>
                <a:ea typeface="Verdana"/>
                <a:cs typeface="Verdana"/>
              </a:rPr>
              <a:t>{</a:t>
            </a:r>
          </a:p>
          <a:p>
            <a:r>
              <a:rPr lang="en-US" sz="2000" dirty="0">
                <a:latin typeface="Courier New"/>
                <a:ea typeface="Verdana"/>
                <a:cs typeface="Verdana"/>
              </a:rPr>
              <a:t>    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cout</a:t>
            </a:r>
            <a:r>
              <a:rPr lang="en-US" sz="2000" dirty="0">
                <a:latin typeface="Courier New"/>
                <a:ea typeface="Verdana"/>
                <a:cs typeface="Verdana"/>
              </a:rPr>
              <a:t>&lt;&lt;"1st 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arg</a:t>
            </a:r>
            <a:r>
              <a:rPr lang="en-US" sz="2000" dirty="0">
                <a:latin typeface="Courier New"/>
                <a:ea typeface="Verdana"/>
                <a:cs typeface="Verdana"/>
              </a:rPr>
              <a:t>:"&lt;&lt;(x)&lt;&lt;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endl</a:t>
            </a:r>
            <a:r>
              <a:rPr lang="en-US" sz="2000" dirty="0">
                <a:latin typeface="Courier New"/>
                <a:ea typeface="Verdana"/>
                <a:cs typeface="Verdana"/>
              </a:rPr>
              <a:t>;</a:t>
            </a:r>
          </a:p>
          <a:p>
            <a:r>
              <a:rPr lang="en-US" sz="2000" dirty="0">
                <a:latin typeface="Courier New"/>
                <a:ea typeface="Verdana"/>
                <a:cs typeface="Verdana"/>
              </a:rPr>
              <a:t>    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cout</a:t>
            </a:r>
            <a:r>
              <a:rPr lang="en-US" sz="2000" dirty="0">
                <a:latin typeface="Courier New"/>
                <a:ea typeface="Verdana"/>
                <a:cs typeface="Verdana"/>
              </a:rPr>
              <a:t>&lt;&lt;"2nd 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arg</a:t>
            </a:r>
            <a:r>
              <a:rPr lang="en-US" sz="2000" dirty="0">
                <a:latin typeface="Courier New"/>
                <a:ea typeface="Verdana"/>
                <a:cs typeface="Verdana"/>
              </a:rPr>
              <a:t>:"&lt;&lt;(y)&lt;&lt;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endl</a:t>
            </a:r>
            <a:r>
              <a:rPr lang="en-US" sz="2000" dirty="0">
                <a:latin typeface="Courier New"/>
                <a:ea typeface="Verdana"/>
                <a:cs typeface="Verdana"/>
              </a:rPr>
              <a:t>;</a:t>
            </a:r>
          </a:p>
          <a:p>
            <a:r>
              <a:rPr lang="en-US" sz="2000" dirty="0">
                <a:latin typeface="Courier New"/>
                <a:ea typeface="Verdana"/>
                <a:cs typeface="Verdana"/>
              </a:rPr>
              <a:t>    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cout</a:t>
            </a:r>
            <a:r>
              <a:rPr lang="en-US" sz="2000" dirty="0">
                <a:latin typeface="Courier New"/>
                <a:ea typeface="Verdana"/>
                <a:cs typeface="Verdana"/>
              </a:rPr>
              <a:t>&lt;&lt;"Sum:"&lt;&lt;((x)+(y))&lt;&lt;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endl</a:t>
            </a:r>
            <a:r>
              <a:rPr lang="en-US" sz="2000" dirty="0">
                <a:latin typeface="Courier New"/>
                <a:ea typeface="Verdana"/>
                <a:cs typeface="Verdana"/>
              </a:rPr>
              <a:t>;</a:t>
            </a:r>
          </a:p>
          <a:p>
            <a:r>
              <a:rPr lang="en-US" sz="2000" dirty="0">
                <a:latin typeface="Courier New"/>
                <a:ea typeface="Verdana"/>
                <a:cs typeface="Verdana"/>
              </a:rPr>
              <a:t>}</a:t>
            </a:r>
          </a:p>
          <a:p>
            <a:r>
              <a:rPr lang="en-US" sz="2000" dirty="0">
                <a:latin typeface="Courier New"/>
                <a:ea typeface="Verdana"/>
                <a:cs typeface="Verdana"/>
              </a:rPr>
              <a:t>…</a:t>
            </a:r>
          </a:p>
          <a:p>
            <a:r>
              <a:rPr lang="en-US" sz="2000" dirty="0">
                <a:latin typeface="Courier New"/>
                <a:ea typeface="Verdana"/>
                <a:cs typeface="Verdana"/>
              </a:rPr>
              <a:t>ADD(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a,b</a:t>
            </a:r>
            <a:r>
              <a:rPr lang="en-US" sz="2000" dirty="0">
                <a:latin typeface="Courier New"/>
                <a:ea typeface="Verdana"/>
                <a:cs typeface="Verdana"/>
              </a:rPr>
              <a:t>);</a:t>
            </a:r>
          </a:p>
          <a:p>
            <a:endParaRPr lang="en-US" sz="2000" dirty="0">
              <a:latin typeface="Courier New"/>
              <a:ea typeface="Verdana"/>
              <a:cs typeface="Verdana"/>
            </a:endParaRPr>
          </a:p>
          <a:p>
            <a:r>
              <a:rPr lang="en-US" sz="2000" dirty="0">
                <a:latin typeface="Verdana"/>
                <a:ea typeface="Verdana"/>
                <a:cs typeface="Verdana"/>
              </a:rPr>
              <a:t>A macro definition can be undefined/eliminated using </a:t>
            </a:r>
            <a:r>
              <a:rPr lang="en-US" sz="2000" dirty="0">
                <a:latin typeface="Courier New"/>
                <a:ea typeface="Verdana"/>
                <a:cs typeface="Verdana"/>
              </a:rPr>
              <a:t>#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undef</a:t>
            </a:r>
            <a:r>
              <a:rPr lang="en-US" sz="2000" dirty="0">
                <a:latin typeface="Courier New"/>
                <a:ea typeface="Verdana"/>
                <a:cs typeface="Verdana"/>
              </a:rPr>
              <a:t> </a:t>
            </a:r>
            <a:r>
              <a:rPr lang="en-US" sz="2000" dirty="0">
                <a:latin typeface="Verdana"/>
                <a:ea typeface="Verdana"/>
                <a:cs typeface="Verdana"/>
              </a:rPr>
              <a:t>directive </a:t>
            </a:r>
          </a:p>
          <a:p>
            <a:endParaRPr lang="en-US" sz="2000" dirty="0">
              <a:latin typeface="Verdana"/>
              <a:ea typeface="Verdana"/>
              <a:cs typeface="Verdana"/>
            </a:endParaRPr>
          </a:p>
          <a:p>
            <a:r>
              <a:rPr lang="en-US" sz="2000" dirty="0">
                <a:latin typeface="Verdana"/>
                <a:ea typeface="Verdana"/>
                <a:cs typeface="Verdana"/>
              </a:rPr>
              <a:t>Syntax: </a:t>
            </a:r>
            <a:r>
              <a:rPr lang="en-US" sz="2000" dirty="0">
                <a:latin typeface="Courier New"/>
                <a:ea typeface="Verdana"/>
                <a:cs typeface="Verdana"/>
              </a:rPr>
              <a:t>#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undef</a:t>
            </a:r>
            <a:r>
              <a:rPr lang="en-US" sz="2000" dirty="0">
                <a:latin typeface="Courier New"/>
                <a:ea typeface="Verdana"/>
                <a:cs typeface="Verdana"/>
              </a:rPr>
              <a:t> 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number_of_students</a:t>
            </a:r>
            <a:endParaRPr lang="en-US" sz="2000" dirty="0" err="1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096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DEEDF1-0FE1-4F13-AEBD-FAD9BA79C02E}"/>
              </a:ext>
            </a:extLst>
          </p:cNvPr>
          <p:cNvSpPr txBox="1"/>
          <p:nvPr/>
        </p:nvSpPr>
        <p:spPr>
          <a:xfrm>
            <a:off x="800100" y="600075"/>
            <a:ext cx="105822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Verdana"/>
                <a:ea typeface="Verdana"/>
                <a:cs typeface="Verdana"/>
              </a:rPr>
              <a:t>Some predefined macros in C++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B69440-C3EB-4682-9F0D-38004DC05E61}"/>
              </a:ext>
            </a:extLst>
          </p:cNvPr>
          <p:cNvSpPr txBox="1"/>
          <p:nvPr/>
        </p:nvSpPr>
        <p:spPr>
          <a:xfrm>
            <a:off x="1600200" y="1238250"/>
            <a:ext cx="978217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Verdana"/>
                <a:ea typeface="Verdana"/>
                <a:cs typeface="Verdana"/>
              </a:rPr>
              <a:t>__</a:t>
            </a:r>
            <a:r>
              <a:rPr lang="en-US" sz="2000" dirty="0">
                <a:latin typeface="Courier New"/>
                <a:ea typeface="Verdana"/>
                <a:cs typeface="Verdana"/>
              </a:rPr>
              <a:t>LINE__: </a:t>
            </a:r>
            <a:r>
              <a:rPr lang="en-US" sz="2000" dirty="0">
                <a:latin typeface="Verdana"/>
                <a:ea typeface="Verdana"/>
                <a:cs typeface="Verdana"/>
              </a:rPr>
              <a:t>Contains the line number of the program being compiled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Verdana"/>
                <a:ea typeface="Verdana"/>
                <a:cs typeface="Verdana"/>
              </a:rPr>
              <a:t>__</a:t>
            </a:r>
            <a:r>
              <a:rPr lang="en-US" sz="2000" dirty="0">
                <a:latin typeface="Courier New"/>
                <a:ea typeface="Verdana"/>
                <a:cs typeface="Verdana"/>
              </a:rPr>
              <a:t>FILE__: </a:t>
            </a:r>
            <a:r>
              <a:rPr lang="en-US" sz="2000" dirty="0">
                <a:latin typeface="Verdana"/>
                <a:ea typeface="Verdana"/>
                <a:cs typeface="Verdana"/>
              </a:rPr>
              <a:t>Contains the file name of the program being compiled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 New"/>
                <a:ea typeface="Verdana"/>
                <a:cs typeface="Verdana"/>
              </a:rPr>
              <a:t>__DATE__:</a:t>
            </a:r>
            <a:r>
              <a:rPr lang="en-US" sz="2000" dirty="0">
                <a:latin typeface="Verdana"/>
                <a:ea typeface="Verdana"/>
                <a:cs typeface="Verdana"/>
              </a:rPr>
              <a:t>  Contains a string of the form month/day/year </a:t>
            </a:r>
            <a:r>
              <a:rPr lang="en-US" sz="2000" dirty="0" err="1">
                <a:latin typeface="Verdana"/>
                <a:ea typeface="Verdana"/>
                <a:cs typeface="Verdana"/>
              </a:rPr>
              <a:t>i.e</a:t>
            </a:r>
            <a:r>
              <a:rPr lang="en-US" sz="2000" dirty="0">
                <a:latin typeface="Verdana"/>
                <a:ea typeface="Verdana"/>
                <a:cs typeface="Verdana"/>
              </a:rPr>
              <a:t> date of translation of source file into object code 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 New"/>
                <a:ea typeface="Verdana"/>
                <a:cs typeface="Verdana"/>
              </a:rPr>
              <a:t>__TIME__</a:t>
            </a:r>
            <a:r>
              <a:rPr lang="en-US" sz="2000" dirty="0">
                <a:latin typeface="Verdana"/>
                <a:ea typeface="Verdana"/>
                <a:cs typeface="Verdana"/>
              </a:rPr>
              <a:t>:   Contains a string of the form </a:t>
            </a:r>
            <a:r>
              <a:rPr lang="en-US" sz="2000" dirty="0" err="1">
                <a:latin typeface="Verdana"/>
                <a:ea typeface="Verdana"/>
                <a:cs typeface="Verdana"/>
              </a:rPr>
              <a:t>hour:minute:second</a:t>
            </a:r>
            <a:r>
              <a:rPr lang="en-US" sz="2000" dirty="0">
                <a:latin typeface="Verdana"/>
                <a:ea typeface="Verdana"/>
                <a:cs typeface="Verdana"/>
              </a:rPr>
              <a:t> </a:t>
            </a:r>
            <a:r>
              <a:rPr lang="en-US" sz="2000" dirty="0" err="1">
                <a:latin typeface="Verdana"/>
                <a:ea typeface="Verdana"/>
                <a:cs typeface="Verdana"/>
              </a:rPr>
              <a:t>i.e</a:t>
            </a:r>
            <a:r>
              <a:rPr lang="en-US" sz="2000" dirty="0">
                <a:latin typeface="Verdana"/>
                <a:ea typeface="Verdana"/>
                <a:cs typeface="Verdana"/>
              </a:rPr>
              <a:t> time at which the program was compiled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761E4B-41EB-49EA-B3BB-BBBEB1C03B55}"/>
              </a:ext>
            </a:extLst>
          </p:cNvPr>
          <p:cNvSpPr txBox="1"/>
          <p:nvPr/>
        </p:nvSpPr>
        <p:spPr>
          <a:xfrm>
            <a:off x="800100" y="3295650"/>
            <a:ext cx="1058227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urier New"/>
                <a:cs typeface="Courier New"/>
              </a:rPr>
              <a:t>#include&lt;iostream&gt;</a:t>
            </a:r>
          </a:p>
          <a:p>
            <a:r>
              <a:rPr lang="en-US" dirty="0">
                <a:latin typeface="Courier New"/>
                <a:cs typeface="Courier New"/>
              </a:rPr>
              <a:t>using namespace std;</a:t>
            </a:r>
          </a:p>
          <a:p>
            <a:r>
              <a:rPr lang="en-US" dirty="0">
                <a:latin typeface="Courier New"/>
                <a:cs typeface="Courier New"/>
              </a:rPr>
              <a:t>int main()</a:t>
            </a:r>
          </a:p>
          <a:p>
            <a:r>
              <a:rPr lang="en-US" dirty="0">
                <a:latin typeface="Courier New"/>
                <a:cs typeface="Courier New"/>
              </a:rPr>
              <a:t>{</a:t>
            </a:r>
          </a:p>
          <a:p>
            <a:r>
              <a:rPr lang="en-US" dirty="0">
                <a:latin typeface="Courier New"/>
                <a:cs typeface="Courier New"/>
              </a:rPr>
              <a:t>    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&lt;&lt;"Value of __LINE__"&lt;&lt;__LINE__&lt;&lt;</a:t>
            </a:r>
            <a:r>
              <a:rPr lang="en-US" dirty="0" err="1">
                <a:latin typeface="Courier New"/>
                <a:cs typeface="Courier New"/>
              </a:rPr>
              <a:t>endl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    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&lt;&lt;"Value of __FILE__"&lt;&lt;__FILE__&lt;&lt;</a:t>
            </a:r>
            <a:r>
              <a:rPr lang="en-US" dirty="0" err="1">
                <a:latin typeface="Courier New"/>
                <a:cs typeface="Courier New"/>
              </a:rPr>
              <a:t>endl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    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&lt;&lt;"Value of __DATE__"&lt;&lt;__DATE__&lt;&lt;</a:t>
            </a:r>
            <a:r>
              <a:rPr lang="en-US" dirty="0" err="1">
                <a:latin typeface="Courier New"/>
                <a:cs typeface="Courier New"/>
              </a:rPr>
              <a:t>endl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    </a:t>
            </a:r>
            <a:r>
              <a:rPr lang="en-US" dirty="0" err="1">
                <a:latin typeface="Courier New"/>
                <a:cs typeface="Courier New"/>
              </a:rPr>
              <a:t>cout</a:t>
            </a:r>
            <a:r>
              <a:rPr lang="en-US" dirty="0">
                <a:latin typeface="Courier New"/>
                <a:cs typeface="Courier New"/>
              </a:rPr>
              <a:t>&lt;&lt;"Value of __TIME__"&lt;&lt;__TIME__&lt;&lt;</a:t>
            </a:r>
            <a:r>
              <a:rPr lang="en-US" dirty="0" err="1">
                <a:latin typeface="Courier New"/>
                <a:cs typeface="Courier New"/>
              </a:rPr>
              <a:t>endl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    return 0;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58279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500124-B512-4969-932C-28A9454F06F7}"/>
              </a:ext>
            </a:extLst>
          </p:cNvPr>
          <p:cNvSpPr txBox="1"/>
          <p:nvPr/>
        </p:nvSpPr>
        <p:spPr>
          <a:xfrm>
            <a:off x="628650" y="219075"/>
            <a:ext cx="10934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Verdana"/>
                <a:ea typeface="Verdana"/>
                <a:cs typeface="Verdana"/>
              </a:rPr>
              <a:t>Conditional Compilation: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F104FDA-929D-4593-ADB5-A3B7A7239065}"/>
              </a:ext>
            </a:extLst>
          </p:cNvPr>
          <p:cNvSpPr txBox="1"/>
          <p:nvPr/>
        </p:nvSpPr>
        <p:spPr>
          <a:xfrm>
            <a:off x="1438275" y="714375"/>
            <a:ext cx="10125075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 New"/>
                <a:cs typeface="Courier New"/>
              </a:rPr>
              <a:t>#if-#endif </a:t>
            </a:r>
            <a:r>
              <a:rPr lang="en-US" sz="2000" dirty="0">
                <a:latin typeface="Verdana"/>
                <a:ea typeface="Verdana"/>
                <a:cs typeface="Courier New"/>
              </a:rPr>
              <a:t>directive pair:</a:t>
            </a:r>
            <a:endParaRPr lang="en-US" sz="2000" dirty="0">
              <a:latin typeface="Courier New"/>
              <a:ea typeface="Verdana"/>
              <a:cs typeface="Courier New"/>
            </a:endParaRPr>
          </a:p>
          <a:p>
            <a:r>
              <a:rPr lang="en-US" sz="2000" dirty="0">
                <a:latin typeface="Verdana"/>
                <a:ea typeface="Verdana"/>
                <a:cs typeface="Courier New"/>
              </a:rPr>
              <a:t>             </a:t>
            </a:r>
            <a:r>
              <a:rPr lang="en-US" sz="2000" dirty="0">
                <a:latin typeface="Courier New"/>
                <a:ea typeface="Verdana"/>
                <a:cs typeface="Courier New"/>
              </a:rPr>
              <a:t>#ifdef VAR_NAME</a:t>
            </a:r>
          </a:p>
          <a:p>
            <a:r>
              <a:rPr lang="en-US" sz="2000" dirty="0">
                <a:latin typeface="Courier New"/>
                <a:ea typeface="Verdana"/>
                <a:cs typeface="Courier New"/>
              </a:rPr>
              <a:t>            a=a+1;</a:t>
            </a:r>
          </a:p>
          <a:p>
            <a:r>
              <a:rPr lang="en-US" sz="2000" dirty="0">
                <a:latin typeface="Courier New"/>
                <a:ea typeface="Verdana"/>
                <a:cs typeface="Courier New"/>
              </a:rPr>
              <a:t>        #endif</a:t>
            </a:r>
          </a:p>
          <a:p>
            <a:r>
              <a:rPr lang="en-US" sz="2000" dirty="0">
                <a:latin typeface="Courier New"/>
                <a:ea typeface="Verdana"/>
                <a:cs typeface="Courier New"/>
              </a:rPr>
              <a:t>      </a:t>
            </a:r>
            <a:r>
              <a:rPr lang="en-US" sz="2000" dirty="0">
                <a:latin typeface="Verdana"/>
                <a:ea typeface="Verdana"/>
                <a:cs typeface="Courier New"/>
              </a:rPr>
              <a:t>Here </a:t>
            </a:r>
            <a:r>
              <a:rPr lang="en-US" sz="2000" dirty="0">
                <a:latin typeface="Courier New"/>
                <a:ea typeface="Verdana"/>
                <a:cs typeface="Courier New"/>
              </a:rPr>
              <a:t>a=a+1 </a:t>
            </a:r>
            <a:r>
              <a:rPr lang="en-US" sz="2000" dirty="0">
                <a:latin typeface="Verdana"/>
                <a:ea typeface="Verdana"/>
                <a:cs typeface="Courier New"/>
              </a:rPr>
              <a:t>will be executed only if </a:t>
            </a:r>
            <a:r>
              <a:rPr lang="en-US" sz="2000" dirty="0">
                <a:latin typeface="Courier New"/>
                <a:ea typeface="Verdana"/>
                <a:cs typeface="Courier New"/>
              </a:rPr>
              <a:t>VAR_NAME </a:t>
            </a:r>
            <a:r>
              <a:rPr lang="en-US" sz="2000" dirty="0">
                <a:latin typeface="Verdana"/>
                <a:ea typeface="Verdana"/>
                <a:cs typeface="Courier New"/>
              </a:rPr>
              <a:t>is defined</a:t>
            </a:r>
            <a:endParaRPr lang="en-US" sz="2000" dirty="0">
              <a:latin typeface="Courier New"/>
              <a:ea typeface="Verdana"/>
              <a:cs typeface="Courier New"/>
            </a:endParaRPr>
          </a:p>
          <a:p>
            <a:r>
              <a:rPr lang="en-US" sz="2000" dirty="0">
                <a:latin typeface="Verdana"/>
                <a:ea typeface="Verdana"/>
                <a:cs typeface="Courier New"/>
              </a:rPr>
              <a:t>          </a:t>
            </a:r>
            <a:r>
              <a:rPr lang="en-US" sz="2000" dirty="0">
                <a:latin typeface="Courier New"/>
                <a:ea typeface="Verdana"/>
                <a:cs typeface="Courier New"/>
              </a:rPr>
              <a:t>#ifdef </a:t>
            </a:r>
            <a:r>
              <a:rPr lang="en-US" sz="2000" dirty="0">
                <a:latin typeface="Verdana"/>
                <a:ea typeface="Verdana"/>
                <a:cs typeface="Courier New"/>
              </a:rPr>
              <a:t>stands for "if has been defined"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 New"/>
                <a:ea typeface="Verdana"/>
                <a:cs typeface="Courier New"/>
              </a:rPr>
              <a:t>#</a:t>
            </a:r>
            <a:r>
              <a:rPr lang="en-US" sz="2000" dirty="0" err="1">
                <a:latin typeface="Courier New"/>
                <a:ea typeface="Verdana"/>
                <a:cs typeface="Courier New"/>
              </a:rPr>
              <a:t>ifndef</a:t>
            </a:r>
            <a:r>
              <a:rPr lang="en-US" sz="2000" dirty="0">
                <a:latin typeface="Courier New"/>
                <a:ea typeface="Verdana"/>
                <a:cs typeface="Courier New"/>
              </a:rPr>
              <a:t>-#endif </a:t>
            </a:r>
            <a:r>
              <a:rPr lang="en-US" sz="2000" dirty="0">
                <a:latin typeface="Verdana"/>
                <a:ea typeface="Verdana"/>
                <a:cs typeface="Courier New"/>
              </a:rPr>
              <a:t>directive pair:</a:t>
            </a:r>
          </a:p>
          <a:p>
            <a:r>
              <a:rPr lang="en-US" sz="2000" dirty="0">
                <a:latin typeface="Verdana"/>
                <a:ea typeface="Verdana"/>
                <a:cs typeface="Courier New"/>
              </a:rPr>
              <a:t>              </a:t>
            </a:r>
            <a:r>
              <a:rPr lang="en-US" sz="2000" dirty="0">
                <a:latin typeface="Courier New"/>
                <a:ea typeface="Verdana"/>
                <a:cs typeface="Courier New"/>
              </a:rPr>
              <a:t>#</a:t>
            </a:r>
            <a:r>
              <a:rPr lang="en-US" sz="2000" dirty="0" err="1">
                <a:latin typeface="Courier New"/>
                <a:ea typeface="Verdana"/>
                <a:cs typeface="Courier New"/>
              </a:rPr>
              <a:t>ifndef</a:t>
            </a:r>
            <a:r>
              <a:rPr lang="en-US" sz="2000" dirty="0">
                <a:latin typeface="Courier New"/>
                <a:ea typeface="Verdana"/>
                <a:cs typeface="Courier New"/>
              </a:rPr>
              <a:t> VAR_NAME</a:t>
            </a:r>
            <a:endParaRPr lang="en-US" sz="2000" dirty="0">
              <a:latin typeface="Verdana"/>
              <a:ea typeface="Verdana"/>
              <a:cs typeface="Courier New"/>
            </a:endParaRPr>
          </a:p>
          <a:p>
            <a:r>
              <a:rPr lang="en-US" sz="2000" dirty="0">
                <a:latin typeface="Courier New"/>
                <a:ea typeface="Verdana"/>
                <a:cs typeface="Courier New"/>
              </a:rPr>
              <a:t>             a=a+1;</a:t>
            </a:r>
          </a:p>
          <a:p>
            <a:r>
              <a:rPr lang="en-US" sz="2000" dirty="0">
                <a:latin typeface="Courier New"/>
                <a:ea typeface="Verdana"/>
                <a:cs typeface="Courier New"/>
              </a:rPr>
              <a:t>        #endif</a:t>
            </a:r>
          </a:p>
          <a:p>
            <a:r>
              <a:rPr lang="en-US" sz="2000" dirty="0">
                <a:latin typeface="Courier New"/>
                <a:ea typeface="Verdana"/>
                <a:cs typeface="Courier New"/>
              </a:rPr>
              <a:t>      </a:t>
            </a:r>
            <a:r>
              <a:rPr lang="en-US" sz="2000" dirty="0">
                <a:latin typeface="Verdana"/>
                <a:ea typeface="Verdana"/>
                <a:cs typeface="Courier New"/>
              </a:rPr>
              <a:t>Here </a:t>
            </a:r>
            <a:r>
              <a:rPr lang="en-US" sz="2000" dirty="0">
                <a:latin typeface="Courier New"/>
                <a:ea typeface="Verdana"/>
                <a:cs typeface="Courier New"/>
              </a:rPr>
              <a:t>a=a+1 </a:t>
            </a:r>
            <a:r>
              <a:rPr lang="en-US" sz="2000" dirty="0">
                <a:latin typeface="Verdana"/>
                <a:ea typeface="Verdana"/>
                <a:cs typeface="Courier New"/>
              </a:rPr>
              <a:t>will be </a:t>
            </a:r>
            <a:r>
              <a:rPr lang="en-US" sz="2000" err="1">
                <a:latin typeface="Verdana"/>
                <a:ea typeface="Verdana"/>
                <a:cs typeface="Courier New"/>
              </a:rPr>
              <a:t>execeuted</a:t>
            </a:r>
            <a:r>
              <a:rPr lang="en-US" sz="2000" dirty="0">
                <a:latin typeface="Verdana"/>
                <a:ea typeface="Verdana"/>
                <a:cs typeface="Courier New"/>
              </a:rPr>
              <a:t> only if </a:t>
            </a:r>
            <a:r>
              <a:rPr lang="en-US" sz="2000" dirty="0">
                <a:latin typeface="Courier New"/>
                <a:ea typeface="Verdana"/>
                <a:cs typeface="Courier New"/>
              </a:rPr>
              <a:t>VAR_NAME </a:t>
            </a:r>
            <a:r>
              <a:rPr lang="en-US" sz="2000" dirty="0">
                <a:latin typeface="Verdana"/>
                <a:ea typeface="Verdana"/>
                <a:cs typeface="Courier New"/>
              </a:rPr>
              <a:t>is not defined</a:t>
            </a:r>
          </a:p>
          <a:p>
            <a:r>
              <a:rPr lang="en-US" sz="2000" dirty="0">
                <a:latin typeface="Verdana"/>
                <a:ea typeface="Verdana"/>
                <a:cs typeface="Courier New"/>
              </a:rPr>
              <a:t>           </a:t>
            </a:r>
            <a:r>
              <a:rPr lang="en-US" sz="2000" dirty="0">
                <a:latin typeface="Courier New"/>
                <a:ea typeface="Verdana"/>
                <a:cs typeface="Courier New"/>
              </a:rPr>
              <a:t>#</a:t>
            </a:r>
            <a:r>
              <a:rPr lang="en-US" sz="2000" dirty="0" err="1">
                <a:latin typeface="Courier New"/>
                <a:ea typeface="Verdana"/>
                <a:cs typeface="Courier New"/>
              </a:rPr>
              <a:t>ifndef</a:t>
            </a:r>
            <a:r>
              <a:rPr lang="en-US" sz="2000" dirty="0">
                <a:latin typeface="Courier New"/>
                <a:ea typeface="Verdana"/>
                <a:cs typeface="Courier New"/>
              </a:rPr>
              <a:t> </a:t>
            </a:r>
            <a:r>
              <a:rPr lang="en-US" sz="2000" dirty="0">
                <a:latin typeface="Verdana"/>
                <a:ea typeface="Verdana"/>
                <a:cs typeface="Courier New"/>
              </a:rPr>
              <a:t>stands for "if has not been defined"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 New"/>
                <a:ea typeface="Verdana"/>
                <a:cs typeface="Courier New"/>
              </a:rPr>
              <a:t>#if-#endif </a:t>
            </a:r>
            <a:r>
              <a:rPr lang="en-US" sz="2000" dirty="0">
                <a:latin typeface="Verdana"/>
                <a:ea typeface="Verdana"/>
                <a:cs typeface="Courier New"/>
              </a:rPr>
              <a:t>directive pair:</a:t>
            </a:r>
          </a:p>
          <a:p>
            <a:r>
              <a:rPr lang="en-US" sz="2000" dirty="0">
                <a:latin typeface="Verdana"/>
                <a:ea typeface="Verdana"/>
                <a:cs typeface="Courier New"/>
              </a:rPr>
              <a:t>              </a:t>
            </a:r>
            <a:r>
              <a:rPr lang="en-US" sz="2000" dirty="0">
                <a:latin typeface="Courier New"/>
                <a:ea typeface="Verdana"/>
                <a:cs typeface="Courier New"/>
              </a:rPr>
              <a:t>Point::Point()</a:t>
            </a:r>
          </a:p>
          <a:p>
            <a:r>
              <a:rPr lang="en-US" sz="2000" dirty="0">
                <a:latin typeface="Courier New"/>
                <a:ea typeface="Verdana"/>
                <a:cs typeface="Courier New"/>
              </a:rPr>
              <a:t>        {</a:t>
            </a:r>
          </a:p>
          <a:p>
            <a:r>
              <a:rPr lang="en-US" sz="2000" dirty="0">
                <a:latin typeface="Courier New"/>
                <a:ea typeface="Verdana"/>
                <a:cs typeface="Courier New"/>
              </a:rPr>
              <a:t>             #if VAR_NAME&gt;1</a:t>
            </a:r>
          </a:p>
          <a:p>
            <a:r>
              <a:rPr lang="en-US" sz="2000" dirty="0">
                <a:latin typeface="Courier New"/>
                <a:ea typeface="Verdana"/>
                <a:cs typeface="Courier New"/>
              </a:rPr>
              <a:t>                   </a:t>
            </a:r>
            <a:r>
              <a:rPr lang="en-US" sz="2000" dirty="0" err="1">
                <a:latin typeface="Courier New"/>
                <a:ea typeface="Verdana"/>
                <a:cs typeface="Courier New"/>
              </a:rPr>
              <a:t>cout</a:t>
            </a:r>
            <a:r>
              <a:rPr lang="en-US" sz="2000" dirty="0">
                <a:latin typeface="Courier New"/>
                <a:ea typeface="Verdana"/>
                <a:cs typeface="Courier New"/>
              </a:rPr>
              <a:t>&lt;&lt;"Default constructor"&lt;&lt;</a:t>
            </a:r>
            <a:r>
              <a:rPr lang="en-US" sz="2000" dirty="0" err="1">
                <a:latin typeface="Courier New"/>
                <a:ea typeface="Verdana"/>
                <a:cs typeface="Courier New"/>
              </a:rPr>
              <a:t>endl</a:t>
            </a:r>
            <a:r>
              <a:rPr lang="en-US" sz="2000" dirty="0">
                <a:latin typeface="Courier New"/>
                <a:ea typeface="Verdana"/>
                <a:cs typeface="Courier New"/>
              </a:rPr>
              <a:t>;</a:t>
            </a:r>
          </a:p>
          <a:p>
            <a:r>
              <a:rPr lang="en-US" sz="2000" dirty="0">
                <a:latin typeface="Courier New"/>
                <a:ea typeface="Verdana"/>
                <a:cs typeface="Courier New"/>
              </a:rPr>
              <a:t>             #endif</a:t>
            </a:r>
          </a:p>
          <a:p>
            <a:r>
              <a:rPr lang="en-US" sz="2000" dirty="0">
                <a:latin typeface="Courier New"/>
                <a:ea typeface="Verdana"/>
                <a:cs typeface="Courier New"/>
              </a:rPr>
              <a:t>             x=0;y=0;</a:t>
            </a:r>
          </a:p>
          <a:p>
            <a:r>
              <a:rPr lang="en-US" sz="2000" dirty="0">
                <a:latin typeface="Courier New"/>
                <a:ea typeface="Verdana"/>
                <a:cs typeface="Courier New"/>
              </a:rPr>
              <a:t>         }</a:t>
            </a:r>
          </a:p>
        </p:txBody>
      </p:sp>
    </p:spTree>
    <p:extLst>
      <p:ext uri="{BB962C8B-B14F-4D97-AF65-F5344CB8AC3E}">
        <p14:creationId xmlns:p14="http://schemas.microsoft.com/office/powerpoint/2010/main" xmlns="" val="363971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E6AA934-176C-41FD-8DF7-5C0A990FD50C}"/>
              </a:ext>
            </a:extLst>
          </p:cNvPr>
          <p:cNvSpPr txBox="1"/>
          <p:nvPr/>
        </p:nvSpPr>
        <p:spPr>
          <a:xfrm>
            <a:off x="819150" y="485775"/>
            <a:ext cx="105441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Verdana"/>
                <a:ea typeface="Verdana"/>
                <a:cs typeface="Verdana"/>
              </a:rPr>
              <a:t>Here 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cout</a:t>
            </a:r>
            <a:r>
              <a:rPr lang="en-US" sz="2000" dirty="0">
                <a:latin typeface="Courier New"/>
                <a:ea typeface="Verdana"/>
                <a:cs typeface="Verdana"/>
              </a:rPr>
              <a:t>&lt;&lt;"Default constructor"&lt;&lt;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endl</a:t>
            </a:r>
            <a:r>
              <a:rPr lang="en-US" sz="2000" dirty="0">
                <a:latin typeface="Courier New"/>
                <a:ea typeface="Verdana"/>
                <a:cs typeface="Verdana"/>
              </a:rPr>
              <a:t>; </a:t>
            </a:r>
            <a:r>
              <a:rPr lang="en-US" sz="2000" dirty="0">
                <a:latin typeface="Verdana"/>
                <a:ea typeface="Verdana"/>
                <a:cs typeface="Verdana"/>
              </a:rPr>
              <a:t>will be compiled only if the expression </a:t>
            </a:r>
            <a:r>
              <a:rPr lang="en-US" sz="2000" dirty="0">
                <a:latin typeface="Courier New"/>
                <a:ea typeface="Verdana"/>
                <a:cs typeface="Verdana"/>
              </a:rPr>
              <a:t>VAR_NAME&gt;1 </a:t>
            </a:r>
            <a:r>
              <a:rPr lang="en-US" sz="2000" dirty="0">
                <a:latin typeface="Verdana"/>
                <a:ea typeface="Verdana"/>
                <a:cs typeface="Verdana"/>
              </a:rPr>
              <a:t>evaluates to </a:t>
            </a:r>
            <a:r>
              <a:rPr lang="en-US" sz="2000" dirty="0" err="1">
                <a:latin typeface="Courier New"/>
                <a:ea typeface="Verdana"/>
                <a:cs typeface="Verdana"/>
              </a:rPr>
              <a:t>true.</a:t>
            </a:r>
            <a:r>
              <a:rPr lang="en-US" sz="2000" dirty="0" err="1">
                <a:latin typeface="Verdana"/>
                <a:ea typeface="Verdana"/>
                <a:cs typeface="Verdana"/>
              </a:rPr>
              <a:t>If</a:t>
            </a:r>
            <a:r>
              <a:rPr lang="en-US" sz="2000" dirty="0">
                <a:latin typeface="Verdana"/>
                <a:ea typeface="Verdana"/>
                <a:cs typeface="Verdana"/>
              </a:rPr>
              <a:t> it evaluates to </a:t>
            </a:r>
            <a:r>
              <a:rPr lang="en-US" sz="2000" dirty="0">
                <a:latin typeface="Courier New"/>
                <a:ea typeface="Verdana"/>
                <a:cs typeface="Verdana"/>
              </a:rPr>
              <a:t>false </a:t>
            </a:r>
            <a:r>
              <a:rPr lang="en-US" sz="2000" dirty="0">
                <a:latin typeface="Verdana"/>
                <a:ea typeface="Verdana"/>
                <a:cs typeface="Verdana"/>
              </a:rPr>
              <a:t>then the statement will be deleted by the preprocessor</a:t>
            </a:r>
            <a:endParaRPr lang="en-US" sz="2000" dirty="0">
              <a:latin typeface="Courier New"/>
              <a:ea typeface="Verdana"/>
              <a:cs typeface="Verda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15ACCCB-BF93-459B-8D02-C3C1E8228E5E}"/>
              </a:ext>
            </a:extLst>
          </p:cNvPr>
          <p:cNvSpPr txBox="1"/>
          <p:nvPr/>
        </p:nvSpPr>
        <p:spPr>
          <a:xfrm>
            <a:off x="819150" y="1714500"/>
            <a:ext cx="1054417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Verdana"/>
                <a:ea typeface="Verdana"/>
                <a:cs typeface="Verdana"/>
              </a:rPr>
              <a:t>The expression following </a:t>
            </a:r>
            <a:r>
              <a:rPr lang="en-US" sz="2000" dirty="0">
                <a:latin typeface="Courier New"/>
                <a:ea typeface="Verdana"/>
                <a:cs typeface="Verdana"/>
              </a:rPr>
              <a:t>#if </a:t>
            </a:r>
            <a:r>
              <a:rPr lang="en-US" sz="2000" dirty="0">
                <a:latin typeface="Verdana"/>
                <a:ea typeface="Verdana"/>
                <a:cs typeface="Verdana"/>
              </a:rPr>
              <a:t>can have any legal C++ syntax for integer valued expressions but its atomic terms must be either</a:t>
            </a:r>
            <a:endParaRPr lang="en-US" sz="2000" dirty="0">
              <a:latin typeface="Courier New"/>
              <a:ea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F5A56A-6EE4-4AB2-B511-65D0BD898349}"/>
              </a:ext>
            </a:extLst>
          </p:cNvPr>
          <p:cNvSpPr txBox="1"/>
          <p:nvPr/>
        </p:nvSpPr>
        <p:spPr>
          <a:xfrm>
            <a:off x="1800225" y="2419350"/>
            <a:ext cx="95631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Verdana"/>
                <a:ea typeface="Verdana"/>
                <a:cs typeface="Verdana"/>
              </a:rPr>
              <a:t>Integer valued literal constants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Verdana"/>
                <a:ea typeface="Verdana"/>
                <a:cs typeface="Verdana"/>
              </a:rPr>
              <a:t>Macros that reduce to integer valued literal constants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8A727A4-1C93-4563-BCEA-97A5C783F662}"/>
              </a:ext>
            </a:extLst>
          </p:cNvPr>
          <p:cNvSpPr txBox="1"/>
          <p:nvPr/>
        </p:nvSpPr>
        <p:spPr>
          <a:xfrm>
            <a:off x="819150" y="3152775"/>
            <a:ext cx="105441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Verdana"/>
                <a:ea typeface="Verdana"/>
                <a:cs typeface="Courier New"/>
              </a:rPr>
              <a:t>Macros can also be defined and undefined in command line arguments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E3A77C-DE1F-4BA2-BB89-72BD94158EEF}"/>
              </a:ext>
            </a:extLst>
          </p:cNvPr>
          <p:cNvSpPr txBox="1"/>
          <p:nvPr/>
        </p:nvSpPr>
        <p:spPr>
          <a:xfrm>
            <a:off x="1800225" y="3552825"/>
            <a:ext cx="95631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g++ -DVAR_NAME=2 Point.cpp </a:t>
            </a:r>
            <a:r>
              <a:rPr lang="en-US" dirty="0">
                <a:latin typeface="Verdana"/>
                <a:ea typeface="Verdana"/>
                <a:cs typeface="Courier New"/>
              </a:rPr>
              <a:t>corresponds to </a:t>
            </a:r>
            <a:r>
              <a:rPr lang="en-US" dirty="0">
                <a:latin typeface="Courier New"/>
                <a:ea typeface="Verdana"/>
                <a:cs typeface="Courier New"/>
              </a:rPr>
              <a:t>#define VAR_NAME 2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urier New"/>
                <a:ea typeface="Verdana"/>
                <a:cs typeface="Courier New"/>
              </a:rPr>
              <a:t>g++ -UVAR_NAME Point.cpp </a:t>
            </a:r>
            <a:r>
              <a:rPr lang="en-US" dirty="0">
                <a:latin typeface="Verdana"/>
                <a:ea typeface="Verdana"/>
                <a:cs typeface="Courier New"/>
              </a:rPr>
              <a:t>corresponds to </a:t>
            </a:r>
            <a:r>
              <a:rPr lang="en-US" dirty="0">
                <a:latin typeface="Courier New"/>
                <a:ea typeface="Verdana"/>
                <a:cs typeface="Courier New"/>
              </a:rPr>
              <a:t>#</a:t>
            </a:r>
            <a:r>
              <a:rPr lang="en-US" dirty="0" err="1">
                <a:latin typeface="Courier New"/>
                <a:ea typeface="Verdana"/>
                <a:cs typeface="Courier New"/>
              </a:rPr>
              <a:t>undef</a:t>
            </a:r>
            <a:r>
              <a:rPr lang="en-US" dirty="0">
                <a:latin typeface="Courier New"/>
                <a:ea typeface="Verdana"/>
                <a:cs typeface="Courier New"/>
              </a:rPr>
              <a:t> VAR_NAME</a:t>
            </a:r>
          </a:p>
        </p:txBody>
      </p:sp>
    </p:spTree>
    <p:extLst>
      <p:ext uri="{BB962C8B-B14F-4D97-AF65-F5344CB8AC3E}">
        <p14:creationId xmlns:p14="http://schemas.microsoft.com/office/powerpoint/2010/main" xmlns="" val="92275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510</Words>
  <Application>Microsoft Office PowerPoint</Application>
  <PresentationFormat>Custom</PresentationFormat>
  <Paragraphs>171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Celestial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Aravindkumar</cp:lastModifiedBy>
  <cp:revision>1318</cp:revision>
  <dcterms:created xsi:type="dcterms:W3CDTF">2020-03-15T15:05:31Z</dcterms:created>
  <dcterms:modified xsi:type="dcterms:W3CDTF">2020-03-16T03:15:16Z</dcterms:modified>
</cp:coreProperties>
</file>