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848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3266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468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557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401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92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680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9028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1376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0529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3592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09976600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59BC8-E2A0-7431-8270-C5199842F562}"/>
              </a:ext>
            </a:extLst>
          </p:cNvPr>
          <p:cNvSpPr>
            <a:spLocks noGrp="1"/>
          </p:cNvSpPr>
          <p:nvPr>
            <p:ph type="ctrTitle"/>
          </p:nvPr>
        </p:nvSpPr>
        <p:spPr>
          <a:xfrm>
            <a:off x="879391" y="1374342"/>
            <a:ext cx="5015638" cy="2804400"/>
          </a:xfrm>
        </p:spPr>
        <p:txBody>
          <a:bodyPr>
            <a:normAutofit fontScale="90000"/>
          </a:bodyPr>
          <a:lstStyle/>
          <a:p>
            <a:r>
              <a:rPr lang="en-IN" dirty="0"/>
              <a:t>Media Streaming with cloud Video Streaming.</a:t>
            </a:r>
          </a:p>
        </p:txBody>
      </p:sp>
      <p:pic>
        <p:nvPicPr>
          <p:cNvPr id="4" name="Picture 3" descr="A blue abstract watercolor pattern on a white background">
            <a:extLst>
              <a:ext uri="{FF2B5EF4-FFF2-40B4-BE49-F238E27FC236}">
                <a16:creationId xmlns:a16="http://schemas.microsoft.com/office/drawing/2014/main" id="{2AF03BDE-96A2-3FEF-247C-C7B30D1DE384}"/>
              </a:ext>
            </a:extLst>
          </p:cNvPr>
          <p:cNvPicPr>
            <a:picLocks noChangeAspect="1"/>
          </p:cNvPicPr>
          <p:nvPr/>
        </p:nvPicPr>
        <p:blipFill rotWithShape="1">
          <a:blip r:embed="rId2"/>
          <a:srcRect l="18823" r="26058"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5237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454D-09BA-B19C-2544-DEDA6D2A5A36}"/>
              </a:ext>
            </a:extLst>
          </p:cNvPr>
          <p:cNvSpPr>
            <a:spLocks noGrp="1"/>
          </p:cNvSpPr>
          <p:nvPr>
            <p:ph type="title"/>
          </p:nvPr>
        </p:nvSpPr>
        <p:spPr>
          <a:xfrm>
            <a:off x="258605" y="132638"/>
            <a:ext cx="10728322" cy="790151"/>
          </a:xfrm>
        </p:spPr>
        <p:txBody>
          <a:bodyPr/>
          <a:lstStyle/>
          <a:p>
            <a:r>
              <a:rPr lang="en-IN" dirty="0"/>
              <a:t>Integrating the user Interface:</a:t>
            </a:r>
          </a:p>
        </p:txBody>
      </p:sp>
      <p:sp>
        <p:nvSpPr>
          <p:cNvPr id="4" name="TextBox 3">
            <a:extLst>
              <a:ext uri="{FF2B5EF4-FFF2-40B4-BE49-F238E27FC236}">
                <a16:creationId xmlns:a16="http://schemas.microsoft.com/office/drawing/2014/main" id="{54AA7D67-E070-4211-A8AB-3108A457B8D2}"/>
              </a:ext>
            </a:extLst>
          </p:cNvPr>
          <p:cNvSpPr txBox="1"/>
          <p:nvPr/>
        </p:nvSpPr>
        <p:spPr>
          <a:xfrm>
            <a:off x="434174" y="1359017"/>
            <a:ext cx="10108734" cy="4801314"/>
          </a:xfrm>
          <a:prstGeom prst="rect">
            <a:avLst/>
          </a:prstGeom>
          <a:noFill/>
        </p:spPr>
        <p:txBody>
          <a:bodyPr wrap="square" rtlCol="0">
            <a:spAutoFit/>
          </a:bodyPr>
          <a:lstStyle/>
          <a:p>
            <a:pPr marL="285750" indent="-285750">
              <a:buFont typeface="Arial" panose="020B0604020202020204" pitchFamily="34" charset="0"/>
              <a:buChar char="•"/>
            </a:pPr>
            <a:r>
              <a:rPr lang="en-IN" dirty="0"/>
              <a:t>The application should have the ability to stream and upload the video to the database and use it for later 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solidFill>
                  <a:srgbClr val="D1D5DB"/>
                </a:solidFill>
                <a:effectLst/>
                <a:latin typeface="Söhne"/>
              </a:rPr>
              <a:t>This strategic move will empower our users with seamless access to a wide array of multimedia content, ensuring that they can enjoy live streams and access their favorite videos whenever they choose. </a:t>
            </a:r>
            <a:endParaRPr lang="en-IN" b="0" i="0" dirty="0">
              <a:solidFill>
                <a:srgbClr val="D1D5DB"/>
              </a:solidFill>
              <a:effectLst/>
              <a:latin typeface="Söhne"/>
            </a:endParaRPr>
          </a:p>
          <a:p>
            <a:pPr marL="285750" indent="-285750">
              <a:buFont typeface="Arial" panose="020B0604020202020204" pitchFamily="34" charset="0"/>
              <a:buChar char="•"/>
            </a:pPr>
            <a:endParaRPr lang="en-IN"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By harnessing the scalability, security, and reliability of IBM Cloud, we aim to provide an exceptional user experience, while also leveraging the latest advancements in cloud technology to stay at the forefront of the digital landscape.</a:t>
            </a:r>
            <a:endParaRPr lang="en-IN" b="0" i="0" dirty="0">
              <a:solidFill>
                <a:srgbClr val="D1D5DB"/>
              </a:solidFill>
              <a:effectLst/>
              <a:latin typeface="Söhne"/>
            </a:endParaRPr>
          </a:p>
          <a:p>
            <a:pPr marL="285750" indent="-285750">
              <a:buFont typeface="Arial" panose="020B0604020202020204" pitchFamily="34" charset="0"/>
              <a:buChar char="•"/>
            </a:pPr>
            <a:endParaRPr lang="en-IN"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This integration marks a significant step towards offering a comprehensive and immersive multimedia experience to our users, solidifying our commitment to innovation and excellence.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b="0" i="0" dirty="0">
                <a:solidFill>
                  <a:srgbClr val="D1D5DB"/>
                </a:solidFill>
                <a:effectLst/>
                <a:latin typeface="Söhne"/>
              </a:rPr>
              <a:t>To further enhance our platform's capabilities, we are committed to integrating video streaming services and enabling on-demand playback through the robust infrastructure of IBM Cloud.</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57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7F74-52A9-ECB6-5CED-ACC8E8FB48B6}"/>
              </a:ext>
            </a:extLst>
          </p:cNvPr>
          <p:cNvSpPr>
            <a:spLocks noGrp="1"/>
          </p:cNvSpPr>
          <p:nvPr>
            <p:ph type="title"/>
          </p:nvPr>
        </p:nvSpPr>
        <p:spPr>
          <a:xfrm>
            <a:off x="308939" y="141028"/>
            <a:ext cx="10728322" cy="756594"/>
          </a:xfrm>
        </p:spPr>
        <p:txBody>
          <a:bodyPr/>
          <a:lstStyle/>
          <a:p>
            <a:r>
              <a:rPr lang="en-IN" dirty="0"/>
              <a:t>Storing data on IBM Object Storage:</a:t>
            </a:r>
          </a:p>
        </p:txBody>
      </p:sp>
      <p:pic>
        <p:nvPicPr>
          <p:cNvPr id="5" name="Picture 4">
            <a:extLst>
              <a:ext uri="{FF2B5EF4-FFF2-40B4-BE49-F238E27FC236}">
                <a16:creationId xmlns:a16="http://schemas.microsoft.com/office/drawing/2014/main" id="{E371A4C7-25C8-EDB2-4092-A810AF37B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236" y="1918981"/>
            <a:ext cx="4464504" cy="3020037"/>
          </a:xfrm>
          <a:prstGeom prst="rect">
            <a:avLst/>
          </a:prstGeom>
        </p:spPr>
      </p:pic>
      <p:sp>
        <p:nvSpPr>
          <p:cNvPr id="7" name="TextBox 6">
            <a:extLst>
              <a:ext uri="{FF2B5EF4-FFF2-40B4-BE49-F238E27FC236}">
                <a16:creationId xmlns:a16="http://schemas.microsoft.com/office/drawing/2014/main" id="{4F1CDDA8-9A58-A8E3-C498-02BBD611E355}"/>
              </a:ext>
            </a:extLst>
          </p:cNvPr>
          <p:cNvSpPr txBox="1"/>
          <p:nvPr/>
        </p:nvSpPr>
        <p:spPr>
          <a:xfrm>
            <a:off x="545285" y="1528503"/>
            <a:ext cx="6509856"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D1D5DB"/>
                </a:solidFill>
                <a:effectLst/>
                <a:latin typeface="Söhne"/>
              </a:rPr>
              <a:t>Storing data on IBM Object Database through a website or app represents a cutting-edge approach to managing and accessing information. Leveraging the power of IBM's database technology, our platform ensures data storage that is both efficient and highly adaptable. </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Users can seamlessly input and retrieve data through the user-friendly interface of our website or app, while the underlying IBM Object Database facilitates scalability, data integrity, and security. </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This innovative approach not only streamlines data management but also paves the way for extensive data analytics, real-time insights, and advanced data-driven decision-making, making it an ideal solution for businesses and individuals alike.</a:t>
            </a:r>
            <a:endParaRPr lang="en-US" dirty="0">
              <a:solidFill>
                <a:srgbClr val="D1D5DB"/>
              </a:solidFill>
              <a:latin typeface="Söhne"/>
            </a:endParaRPr>
          </a:p>
        </p:txBody>
      </p:sp>
    </p:spTree>
    <p:extLst>
      <p:ext uri="{BB962C8B-B14F-4D97-AF65-F5344CB8AC3E}">
        <p14:creationId xmlns:p14="http://schemas.microsoft.com/office/powerpoint/2010/main" val="78481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CF1D-C777-CE57-459E-2A2B9AE9CCA9}"/>
              </a:ext>
            </a:extLst>
          </p:cNvPr>
          <p:cNvSpPr>
            <a:spLocks noGrp="1"/>
          </p:cNvSpPr>
          <p:nvPr>
            <p:ph type="title"/>
          </p:nvPr>
        </p:nvSpPr>
        <p:spPr>
          <a:xfrm>
            <a:off x="292162" y="241696"/>
            <a:ext cx="10728322" cy="991486"/>
          </a:xfrm>
        </p:spPr>
        <p:txBody>
          <a:bodyPr/>
          <a:lstStyle/>
          <a:p>
            <a:r>
              <a:rPr lang="en-IN" dirty="0"/>
              <a:t>Use of Buckets:</a:t>
            </a:r>
          </a:p>
        </p:txBody>
      </p:sp>
      <p:pic>
        <p:nvPicPr>
          <p:cNvPr id="5" name="Picture 4">
            <a:extLst>
              <a:ext uri="{FF2B5EF4-FFF2-40B4-BE49-F238E27FC236}">
                <a16:creationId xmlns:a16="http://schemas.microsoft.com/office/drawing/2014/main" id="{12E890B3-6CB7-FDD7-C624-EAAA0D87D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84" y="2097248"/>
            <a:ext cx="4891714" cy="2751589"/>
          </a:xfrm>
          <a:prstGeom prst="rect">
            <a:avLst/>
          </a:prstGeom>
        </p:spPr>
      </p:pic>
      <p:sp>
        <p:nvSpPr>
          <p:cNvPr id="6" name="TextBox 5">
            <a:extLst>
              <a:ext uri="{FF2B5EF4-FFF2-40B4-BE49-F238E27FC236}">
                <a16:creationId xmlns:a16="http://schemas.microsoft.com/office/drawing/2014/main" id="{09387FE2-2F70-A326-A447-D2B690E015AE}"/>
              </a:ext>
            </a:extLst>
          </p:cNvPr>
          <p:cNvSpPr txBox="1"/>
          <p:nvPr/>
        </p:nvSpPr>
        <p:spPr>
          <a:xfrm>
            <a:off x="461394" y="1233182"/>
            <a:ext cx="6442745"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D1D5DB"/>
                </a:solidFill>
                <a:effectLst/>
                <a:latin typeface="Söhne"/>
              </a:rPr>
              <a:t>Buckets in IBM Cloud serve as a fundamental organizational structure for data storage, making it easier to manage and access data efficiently. </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These storage containers allow users to categorize and store their data, ensuring a logical and structured approach to handling information.</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Buckets are particularly integral in IBM Cloud Object Storage, providing a versatile way to manage large volumes of unstructured data, such as images, videos, documents, and more.</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hey offer enhanced security features, data redundancy, and scalability, making it a robust choice for various applications, including data archiving, backup, and content distribution.</a:t>
            </a:r>
            <a:endParaRPr lang="en-IN" dirty="0"/>
          </a:p>
        </p:txBody>
      </p:sp>
    </p:spTree>
    <p:extLst>
      <p:ext uri="{BB962C8B-B14F-4D97-AF65-F5344CB8AC3E}">
        <p14:creationId xmlns:p14="http://schemas.microsoft.com/office/powerpoint/2010/main" val="307760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6F12-252A-7406-FE2F-FF68073FB783}"/>
              </a:ext>
            </a:extLst>
          </p:cNvPr>
          <p:cNvSpPr>
            <a:spLocks noGrp="1"/>
          </p:cNvSpPr>
          <p:nvPr>
            <p:ph type="title"/>
          </p:nvPr>
        </p:nvSpPr>
        <p:spPr>
          <a:xfrm>
            <a:off x="350884" y="240152"/>
            <a:ext cx="10728322" cy="848873"/>
          </a:xfrm>
        </p:spPr>
        <p:txBody>
          <a:bodyPr/>
          <a:lstStyle/>
          <a:p>
            <a:r>
              <a:rPr lang="en-US" b="0" i="0" dirty="0">
                <a:solidFill>
                  <a:srgbClr val="ECECF1"/>
                </a:solidFill>
                <a:effectLst/>
              </a:rPr>
              <a:t>Integrate IBM Cloud Video Streaming services :</a:t>
            </a:r>
            <a:endParaRPr lang="en-IN" dirty="0"/>
          </a:p>
        </p:txBody>
      </p:sp>
      <p:sp>
        <p:nvSpPr>
          <p:cNvPr id="4" name="TextBox 3">
            <a:extLst>
              <a:ext uri="{FF2B5EF4-FFF2-40B4-BE49-F238E27FC236}">
                <a16:creationId xmlns:a16="http://schemas.microsoft.com/office/drawing/2014/main" id="{49B07221-98D6-D20D-837A-B32AA9ECAA6E}"/>
              </a:ext>
            </a:extLst>
          </p:cNvPr>
          <p:cNvSpPr txBox="1"/>
          <p:nvPr/>
        </p:nvSpPr>
        <p:spPr>
          <a:xfrm>
            <a:off x="660079" y="1550420"/>
            <a:ext cx="10419127" cy="34163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D1D5DB"/>
                </a:solidFill>
                <a:effectLst/>
                <a:latin typeface="Söhne"/>
              </a:rPr>
              <a:t>Integrating IBM Cloud Video Streaming services is a strategic move aimed at delivering a seamless and high-quality video playback experience.</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By harnessing the power of IBM Cloud's advanced infrastructure and video streaming capabilities, we ensure that users can enjoy content without interruptions or buffering issues.</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This integration not only guarantees superior video quality but also offers the scalability and reliability needed to accommodate varying audience sizes and geographic locations.</a:t>
            </a:r>
          </a:p>
          <a:p>
            <a:pPr marL="285750" indent="-285750">
              <a:buFont typeface="Arial" panose="020B0604020202020204" pitchFamily="34" charset="0"/>
              <a:buChar char="•"/>
            </a:pPr>
            <a:endParaRPr lang="en-US" dirty="0">
              <a:solidFill>
                <a:srgbClr val="D1D5DB"/>
              </a:solidFill>
              <a:latin typeface="Söhne"/>
            </a:endParaRPr>
          </a:p>
          <a:p>
            <a:pPr marL="285750" indent="-285750">
              <a:buFont typeface="Arial" panose="020B0604020202020204" pitchFamily="34" charset="0"/>
              <a:buChar char="•"/>
            </a:pPr>
            <a:r>
              <a:rPr lang="en-US" b="0" i="0" dirty="0">
                <a:solidFill>
                  <a:srgbClr val="D1D5DB"/>
                </a:solidFill>
                <a:effectLst/>
                <a:latin typeface="Söhne"/>
              </a:rPr>
              <a:t>Whether it's for live events, on-demand content, or interactive streaming, this integration empowers us to provide an exceptional video playback experience, meeting the demands of today's media-hungry audiences with ease and precision.</a:t>
            </a:r>
            <a:endParaRPr lang="en-IN" dirty="0"/>
          </a:p>
        </p:txBody>
      </p:sp>
    </p:spTree>
    <p:extLst>
      <p:ext uri="{BB962C8B-B14F-4D97-AF65-F5344CB8AC3E}">
        <p14:creationId xmlns:p14="http://schemas.microsoft.com/office/powerpoint/2010/main" val="169874007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CAD_Phase3</Template>
  <TotalTime>21</TotalTime>
  <Words>511</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Rockwell Nova Light</vt:lpstr>
      <vt:lpstr>Söhne</vt:lpstr>
      <vt:lpstr>The Hand Extrablack</vt:lpstr>
      <vt:lpstr>BlobVTI</vt:lpstr>
      <vt:lpstr>Media Streaming with cloud Video Streaming.</vt:lpstr>
      <vt:lpstr>Integrating the user Interface:</vt:lpstr>
      <vt:lpstr>Storing data on IBM Object Storage:</vt:lpstr>
      <vt:lpstr>Use of Buckets:</vt:lpstr>
      <vt:lpstr>Integrate IBM Cloud Video Streaming services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with cloud Video Streaming.</dc:title>
  <dc:creator>Aravind Narayanasamy</dc:creator>
  <cp:lastModifiedBy>Aravind Narayanasamy</cp:lastModifiedBy>
  <cp:revision>2</cp:revision>
  <dcterms:created xsi:type="dcterms:W3CDTF">2023-10-23T12:02:21Z</dcterms:created>
  <dcterms:modified xsi:type="dcterms:W3CDTF">2023-10-23T12:24:10Z</dcterms:modified>
</cp:coreProperties>
</file>