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October 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October 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October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October 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66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59BC8-E2A0-7431-8270-C5199842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391" y="1374342"/>
            <a:ext cx="5015638" cy="2804400"/>
          </a:xfrm>
        </p:spPr>
        <p:txBody>
          <a:bodyPr>
            <a:normAutofit fontScale="90000"/>
          </a:bodyPr>
          <a:lstStyle/>
          <a:p>
            <a:r>
              <a:rPr lang="en-IN" dirty="0"/>
              <a:t>Media Streaming with cloud Video Streaming.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AF03BDE-96A2-3FEF-247C-C7B30D1DE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3" r="26058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0CE76-2392-9D06-0F92-FE0F222B71CF}"/>
              </a:ext>
            </a:extLst>
          </p:cNvPr>
          <p:cNvSpPr txBox="1"/>
          <p:nvPr/>
        </p:nvSpPr>
        <p:spPr>
          <a:xfrm>
            <a:off x="2357305" y="5114326"/>
            <a:ext cx="278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 Innovation</a:t>
            </a:r>
          </a:p>
        </p:txBody>
      </p:sp>
    </p:spTree>
    <p:extLst>
      <p:ext uri="{BB962C8B-B14F-4D97-AF65-F5344CB8AC3E}">
        <p14:creationId xmlns:p14="http://schemas.microsoft.com/office/powerpoint/2010/main" val="152377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104-C639-0D2B-FF6E-99A29FC5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17" y="149416"/>
            <a:ext cx="10728322" cy="79854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Hosting a movie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95997-19DB-4900-3F1D-7196B6D68EEA}"/>
              </a:ext>
            </a:extLst>
          </p:cNvPr>
          <p:cNvSpPr txBox="1"/>
          <p:nvPr/>
        </p:nvSpPr>
        <p:spPr>
          <a:xfrm>
            <a:off x="436228" y="1224793"/>
            <a:ext cx="51843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you can know or even used media streaming application such as Netflix, Amazon prime.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provide video streaming in high definitions but it doesn’t provide the feel of watching movies with friends and families.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hosting option provides features of staring a group or join a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creating or joining a group we can sit still and enjoy the movie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media streaming application offers a seamless group video streaming experience, allowing friends and family to enjoy their favorite content together, no matter where they 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pic>
        <p:nvPicPr>
          <p:cNvPr id="6" name="Picture 5" descr="A screen shot of a movie&#10;&#10;Description automatically generated">
            <a:extLst>
              <a:ext uri="{FF2B5EF4-FFF2-40B4-BE49-F238E27FC236}">
                <a16:creationId xmlns:a16="http://schemas.microsoft.com/office/drawing/2014/main" id="{D23960EB-48AC-B625-514E-2F2568E4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98" y="1309641"/>
            <a:ext cx="4740299" cy="40882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1475FC-94E8-8665-FCFB-E890C71E788D}"/>
              </a:ext>
            </a:extLst>
          </p:cNvPr>
          <p:cNvSpPr/>
          <p:nvPr/>
        </p:nvSpPr>
        <p:spPr>
          <a:xfrm>
            <a:off x="6699198" y="2886075"/>
            <a:ext cx="825552" cy="3048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B97D-C24F-8F7B-9508-152CB6CA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5" y="133425"/>
            <a:ext cx="10728322" cy="590475"/>
          </a:xfrm>
        </p:spPr>
        <p:txBody>
          <a:bodyPr>
            <a:normAutofit fontScale="90000"/>
          </a:bodyPr>
          <a:lstStyle/>
          <a:p>
            <a:r>
              <a:rPr lang="en-IN" dirty="0"/>
              <a:t>Pools 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5703-F632-ED8B-57BA-FC233E7558B2}"/>
              </a:ext>
            </a:extLst>
          </p:cNvPr>
          <p:cNvSpPr txBox="1"/>
          <p:nvPr/>
        </p:nvSpPr>
        <p:spPr>
          <a:xfrm>
            <a:off x="457200" y="1720840"/>
            <a:ext cx="4829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 course if we watch movie with our friends and families there will be definitely will be in choosing which movie to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So, we can select the movie by conducting a pool selection to solve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other members on the group can also add and modify the pool options to their need , to solve inequality.</a:t>
            </a:r>
          </a:p>
        </p:txBody>
      </p:sp>
      <p:pic>
        <p:nvPicPr>
          <p:cNvPr id="10" name="Picture 9" descr="A chart of color and red and blue&#10;&#10;Description automatically generated">
            <a:extLst>
              <a:ext uri="{FF2B5EF4-FFF2-40B4-BE49-F238E27FC236}">
                <a16:creationId xmlns:a16="http://schemas.microsoft.com/office/drawing/2014/main" id="{F937187E-54B2-CD2D-AE8F-08B25E4B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19" y="1599408"/>
            <a:ext cx="4979534" cy="35054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10B7C8-EDCA-B0A6-B435-21878A0483EE}"/>
              </a:ext>
            </a:extLst>
          </p:cNvPr>
          <p:cNvSpPr/>
          <p:nvPr/>
        </p:nvSpPr>
        <p:spPr>
          <a:xfrm>
            <a:off x="8239648" y="1720840"/>
            <a:ext cx="1055077" cy="208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25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6ABA-7549-52C2-6D21-1A8AAA6C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0" y="190575"/>
            <a:ext cx="10728322" cy="723825"/>
          </a:xfrm>
        </p:spPr>
        <p:txBody>
          <a:bodyPr/>
          <a:lstStyle/>
          <a:p>
            <a:r>
              <a:rPr lang="en-IN" dirty="0"/>
              <a:t>Download Media’s: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8587F-353C-274E-236D-289FC02A5228}"/>
              </a:ext>
            </a:extLst>
          </p:cNvPr>
          <p:cNvSpPr txBox="1"/>
          <p:nvPr/>
        </p:nvSpPr>
        <p:spPr>
          <a:xfrm>
            <a:off x="514350" y="1590675"/>
            <a:ext cx="5781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major drawbacks of Netflix , Amazon Prime are the video stream are only possible with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are moving to our native location or a village without any network access even though we have a subscription it is useless.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So, we can download movies from this application and play it in offline after sometime or when we have our free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allow to download all the movies ,it would be a cheat to our self’s ,so we allow only to download two or three movies a month.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FA447-8B17-DF33-7217-AE536542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333500"/>
            <a:ext cx="5429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C803-C01B-A9B7-88D0-E827EE2C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0" y="266775"/>
            <a:ext cx="10728322" cy="571425"/>
          </a:xfrm>
        </p:spPr>
        <p:txBody>
          <a:bodyPr>
            <a:normAutofit fontScale="90000"/>
          </a:bodyPr>
          <a:lstStyle/>
          <a:p>
            <a:r>
              <a:rPr lang="en-IN" dirty="0"/>
              <a:t>Easy Interface Customization 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A5465-6EDB-9D32-E540-16985C5ADB6D}"/>
              </a:ext>
            </a:extLst>
          </p:cNvPr>
          <p:cNvSpPr txBox="1"/>
          <p:nvPr/>
        </p:nvSpPr>
        <p:spPr>
          <a:xfrm>
            <a:off x="676275" y="1247775"/>
            <a:ext cx="1034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One of the standout features of this media streaming application is its user-friendly customization options.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Whether you're a tech-savvy enthusiast or a casual viewer, tailoring the app to suit your preferences is a breeze.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With an intuitive interface and a range of customizable settings, users can effortlessly adjust video quality, audio preferences, and even personalize their homepage to showcase their favorite genres or shows.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level of flexibility ensures that each user can create a personalized streaming experience that perfectly matches their tastes and viewing habits.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Whether it's fine-tuning the playback settings or curating a unique content feed, easy user customization is at the heart of this application's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6307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403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Rockwell Nova Light</vt:lpstr>
      <vt:lpstr>Söhne</vt:lpstr>
      <vt:lpstr>The Hand Extrablack</vt:lpstr>
      <vt:lpstr>BlobVTI</vt:lpstr>
      <vt:lpstr>Media Streaming with cloud Video Streaming.</vt:lpstr>
      <vt:lpstr>Hosting a movie :</vt:lpstr>
      <vt:lpstr>Pools : </vt:lpstr>
      <vt:lpstr>Download Media’s:</vt:lpstr>
      <vt:lpstr>Easy Interface Customization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Streaming with cloud Video Streaming.</dc:title>
  <dc:creator>Aravind Narayanasamy</dc:creator>
  <cp:lastModifiedBy>Aravind Narayanasamy</cp:lastModifiedBy>
  <cp:revision>1</cp:revision>
  <dcterms:created xsi:type="dcterms:W3CDTF">2023-10-08T10:42:50Z</dcterms:created>
  <dcterms:modified xsi:type="dcterms:W3CDTF">2023-10-08T11:34:45Z</dcterms:modified>
</cp:coreProperties>
</file>