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Narayanasamy" userId="ed4052a89c614014" providerId="LiveId" clId="{18A8A89A-6CCC-44BF-8410-E362B7C2AD78}"/>
    <pc:docChg chg="custSel addSld delSld modSld">
      <pc:chgData name="Aravind Narayanasamy" userId="ed4052a89c614014" providerId="LiveId" clId="{18A8A89A-6CCC-44BF-8410-E362B7C2AD78}" dt="2023-09-27T15:35:32.677" v="1643" actId="20577"/>
      <pc:docMkLst>
        <pc:docMk/>
      </pc:docMkLst>
      <pc:sldChg chg="addSp delSp modSp mod">
        <pc:chgData name="Aravind Narayanasamy" userId="ed4052a89c614014" providerId="LiveId" clId="{18A8A89A-6CCC-44BF-8410-E362B7C2AD78}" dt="2023-09-27T13:52:05.753" v="98" actId="1076"/>
        <pc:sldMkLst>
          <pc:docMk/>
          <pc:sldMk cId="2792058066" sldId="256"/>
        </pc:sldMkLst>
        <pc:spChg chg="mod">
          <ac:chgData name="Aravind Narayanasamy" userId="ed4052a89c614014" providerId="LiveId" clId="{18A8A89A-6CCC-44BF-8410-E362B7C2AD78}" dt="2023-09-27T13:52:05.753" v="98" actId="1076"/>
          <ac:spMkLst>
            <pc:docMk/>
            <pc:sldMk cId="2792058066" sldId="256"/>
            <ac:spMk id="2" creationId="{10092C3B-EB86-50F7-42AC-B06ADDD989E9}"/>
          </ac:spMkLst>
        </pc:spChg>
        <pc:spChg chg="del mod">
          <ac:chgData name="Aravind Narayanasamy" userId="ed4052a89c614014" providerId="LiveId" clId="{18A8A89A-6CCC-44BF-8410-E362B7C2AD78}" dt="2023-09-27T13:44:57.986" v="73" actId="478"/>
          <ac:spMkLst>
            <pc:docMk/>
            <pc:sldMk cId="2792058066" sldId="256"/>
            <ac:spMk id="3" creationId="{EC8A1D91-4937-8EAD-45E6-5C4CB9AE3D2D}"/>
          </ac:spMkLst>
        </pc:spChg>
        <pc:spChg chg="add mod">
          <ac:chgData name="Aravind Narayanasamy" userId="ed4052a89c614014" providerId="LiveId" clId="{18A8A89A-6CCC-44BF-8410-E362B7C2AD78}" dt="2023-09-27T13:45:36.049" v="77" actId="20577"/>
          <ac:spMkLst>
            <pc:docMk/>
            <pc:sldMk cId="2792058066" sldId="256"/>
            <ac:spMk id="5" creationId="{D9ED13A2-749D-D108-0EC1-5405BA69B010}"/>
          </ac:spMkLst>
        </pc:spChg>
      </pc:sldChg>
      <pc:sldChg chg="addSp delSp modSp new mod chgLayout">
        <pc:chgData name="Aravind Narayanasamy" userId="ed4052a89c614014" providerId="LiveId" clId="{18A8A89A-6CCC-44BF-8410-E362B7C2AD78}" dt="2023-09-27T14:22:45.889" v="416" actId="1076"/>
        <pc:sldMkLst>
          <pc:docMk/>
          <pc:sldMk cId="419222226" sldId="257"/>
        </pc:sldMkLst>
        <pc:spChg chg="del">
          <ac:chgData name="Aravind Narayanasamy" userId="ed4052a89c614014" providerId="LiveId" clId="{18A8A89A-6CCC-44BF-8410-E362B7C2AD78}" dt="2023-09-27T13:48:26.635" v="80" actId="6264"/>
          <ac:spMkLst>
            <pc:docMk/>
            <pc:sldMk cId="419222226" sldId="257"/>
            <ac:spMk id="2" creationId="{3513AABB-1A7A-93C5-21BB-682715D2510C}"/>
          </ac:spMkLst>
        </pc:spChg>
        <pc:spChg chg="del mod">
          <ac:chgData name="Aravind Narayanasamy" userId="ed4052a89c614014" providerId="LiveId" clId="{18A8A89A-6CCC-44BF-8410-E362B7C2AD78}" dt="2023-09-27T13:48:26.635" v="80" actId="6264"/>
          <ac:spMkLst>
            <pc:docMk/>
            <pc:sldMk cId="419222226" sldId="257"/>
            <ac:spMk id="3" creationId="{082FFC92-7091-773D-174A-DEA6D195D90C}"/>
          </ac:spMkLst>
        </pc:spChg>
        <pc:spChg chg="add mod ord">
          <ac:chgData name="Aravind Narayanasamy" userId="ed4052a89c614014" providerId="LiveId" clId="{18A8A89A-6CCC-44BF-8410-E362B7C2AD78}" dt="2023-09-27T13:51:49.006" v="97" actId="115"/>
          <ac:spMkLst>
            <pc:docMk/>
            <pc:sldMk cId="419222226" sldId="257"/>
            <ac:spMk id="4" creationId="{F3F2F826-C568-3DA2-08AB-25376CAC5BBA}"/>
          </ac:spMkLst>
        </pc:spChg>
        <pc:spChg chg="add del mod ord">
          <ac:chgData name="Aravind Narayanasamy" userId="ed4052a89c614014" providerId="LiveId" clId="{18A8A89A-6CCC-44BF-8410-E362B7C2AD78}" dt="2023-09-27T13:51:08.546" v="81" actId="478"/>
          <ac:spMkLst>
            <pc:docMk/>
            <pc:sldMk cId="419222226" sldId="257"/>
            <ac:spMk id="5" creationId="{262E1691-8743-ECF9-0046-4B0CD6FB936C}"/>
          </ac:spMkLst>
        </pc:spChg>
        <pc:spChg chg="add mod">
          <ac:chgData name="Aravind Narayanasamy" userId="ed4052a89c614014" providerId="LiveId" clId="{18A8A89A-6CCC-44BF-8410-E362B7C2AD78}" dt="2023-09-27T14:22:45.889" v="416" actId="1076"/>
          <ac:spMkLst>
            <pc:docMk/>
            <pc:sldMk cId="419222226" sldId="257"/>
            <ac:spMk id="10" creationId="{3CA8F0CC-5723-3D43-ABF3-3D658A578669}"/>
          </ac:spMkLst>
        </pc:spChg>
        <pc:picChg chg="add del mod">
          <ac:chgData name="Aravind Narayanasamy" userId="ed4052a89c614014" providerId="LiveId" clId="{18A8A89A-6CCC-44BF-8410-E362B7C2AD78}" dt="2023-09-27T14:12:18.577" v="104" actId="478"/>
          <ac:picMkLst>
            <pc:docMk/>
            <pc:sldMk cId="419222226" sldId="257"/>
            <ac:picMk id="7" creationId="{59725FA5-893E-4392-1419-3521FB8F9F96}"/>
          </ac:picMkLst>
        </pc:picChg>
        <pc:picChg chg="add del mod">
          <ac:chgData name="Aravind Narayanasamy" userId="ed4052a89c614014" providerId="LiveId" clId="{18A8A89A-6CCC-44BF-8410-E362B7C2AD78}" dt="2023-09-27T14:18:49.148" v="136" actId="478"/>
          <ac:picMkLst>
            <pc:docMk/>
            <pc:sldMk cId="419222226" sldId="257"/>
            <ac:picMk id="9" creationId="{4A2F74EA-DA74-5D0E-AF36-43F2839B641E}"/>
          </ac:picMkLst>
        </pc:picChg>
        <pc:picChg chg="add mod">
          <ac:chgData name="Aravind Narayanasamy" userId="ed4052a89c614014" providerId="LiveId" clId="{18A8A89A-6CCC-44BF-8410-E362B7C2AD78}" dt="2023-09-27T14:19:55.829" v="145" actId="14100"/>
          <ac:picMkLst>
            <pc:docMk/>
            <pc:sldMk cId="419222226" sldId="257"/>
            <ac:picMk id="12" creationId="{D8AD745F-47D2-A292-DDC0-C5918A7D8A9E}"/>
          </ac:picMkLst>
        </pc:picChg>
      </pc:sldChg>
      <pc:sldChg chg="addSp delSp modSp new mod">
        <pc:chgData name="Aravind Narayanasamy" userId="ed4052a89c614014" providerId="LiveId" clId="{18A8A89A-6CCC-44BF-8410-E362B7C2AD78}" dt="2023-09-27T15:17:16.341" v="856" actId="14100"/>
        <pc:sldMkLst>
          <pc:docMk/>
          <pc:sldMk cId="1747309117" sldId="258"/>
        </pc:sldMkLst>
        <pc:spChg chg="mod">
          <ac:chgData name="Aravind Narayanasamy" userId="ed4052a89c614014" providerId="LiveId" clId="{18A8A89A-6CCC-44BF-8410-E362B7C2AD78}" dt="2023-09-27T15:09:45.093" v="443" actId="14100"/>
          <ac:spMkLst>
            <pc:docMk/>
            <pc:sldMk cId="1747309117" sldId="258"/>
            <ac:spMk id="2" creationId="{DFCB75B2-BC8E-4E1D-4606-6E0E317B8133}"/>
          </ac:spMkLst>
        </pc:spChg>
        <pc:spChg chg="del">
          <ac:chgData name="Aravind Narayanasamy" userId="ed4052a89c614014" providerId="LiveId" clId="{18A8A89A-6CCC-44BF-8410-E362B7C2AD78}" dt="2023-09-27T14:23:17.246" v="420" actId="478"/>
          <ac:spMkLst>
            <pc:docMk/>
            <pc:sldMk cId="1747309117" sldId="258"/>
            <ac:spMk id="3" creationId="{6AD8A783-AC28-8161-1C45-6CEC117C3E64}"/>
          </ac:spMkLst>
        </pc:spChg>
        <pc:spChg chg="add mod">
          <ac:chgData name="Aravind Narayanasamy" userId="ed4052a89c614014" providerId="LiveId" clId="{18A8A89A-6CCC-44BF-8410-E362B7C2AD78}" dt="2023-09-27T15:14:44.610" v="845" actId="20577"/>
          <ac:spMkLst>
            <pc:docMk/>
            <pc:sldMk cId="1747309117" sldId="258"/>
            <ac:spMk id="6" creationId="{416B5F01-705D-D1A9-C136-6DF74FFF44D0}"/>
          </ac:spMkLst>
        </pc:spChg>
        <pc:picChg chg="add mod">
          <ac:chgData name="Aravind Narayanasamy" userId="ed4052a89c614014" providerId="LiveId" clId="{18A8A89A-6CCC-44BF-8410-E362B7C2AD78}" dt="2023-09-27T15:17:16.341" v="856" actId="14100"/>
          <ac:picMkLst>
            <pc:docMk/>
            <pc:sldMk cId="1747309117" sldId="258"/>
            <ac:picMk id="5" creationId="{03D13793-5C7E-EDE9-93A6-BCC299302CC8}"/>
          </ac:picMkLst>
        </pc:picChg>
      </pc:sldChg>
      <pc:sldChg chg="new del">
        <pc:chgData name="Aravind Narayanasamy" userId="ed4052a89c614014" providerId="LiveId" clId="{18A8A89A-6CCC-44BF-8410-E362B7C2AD78}" dt="2023-09-27T14:22:59.787" v="418" actId="47"/>
        <pc:sldMkLst>
          <pc:docMk/>
          <pc:sldMk cId="2551091632" sldId="258"/>
        </pc:sldMkLst>
      </pc:sldChg>
      <pc:sldChg chg="addSp delSp modSp new mod">
        <pc:chgData name="Aravind Narayanasamy" userId="ed4052a89c614014" providerId="LiveId" clId="{18A8A89A-6CCC-44BF-8410-E362B7C2AD78}" dt="2023-09-27T15:28:32.503" v="1153" actId="1076"/>
        <pc:sldMkLst>
          <pc:docMk/>
          <pc:sldMk cId="2465835396" sldId="259"/>
        </pc:sldMkLst>
        <pc:spChg chg="mod">
          <ac:chgData name="Aravind Narayanasamy" userId="ed4052a89c614014" providerId="LiveId" clId="{18A8A89A-6CCC-44BF-8410-E362B7C2AD78}" dt="2023-09-27T15:17:34.741" v="872" actId="20577"/>
          <ac:spMkLst>
            <pc:docMk/>
            <pc:sldMk cId="2465835396" sldId="259"/>
            <ac:spMk id="2" creationId="{EA83F7CA-FAE1-C2E6-F2E3-6C7D17AE1863}"/>
          </ac:spMkLst>
        </pc:spChg>
        <pc:spChg chg="del">
          <ac:chgData name="Aravind Narayanasamy" userId="ed4052a89c614014" providerId="LiveId" clId="{18A8A89A-6CCC-44BF-8410-E362B7C2AD78}" dt="2023-09-27T15:15:16.520" v="847" actId="478"/>
          <ac:spMkLst>
            <pc:docMk/>
            <pc:sldMk cId="2465835396" sldId="259"/>
            <ac:spMk id="3" creationId="{7785CDDE-4676-E6D9-D7D8-105876B5E61E}"/>
          </ac:spMkLst>
        </pc:spChg>
        <pc:spChg chg="add mod">
          <ac:chgData name="Aravind Narayanasamy" userId="ed4052a89c614014" providerId="LiveId" clId="{18A8A89A-6CCC-44BF-8410-E362B7C2AD78}" dt="2023-09-27T15:28:32.503" v="1153" actId="1076"/>
          <ac:spMkLst>
            <pc:docMk/>
            <pc:sldMk cId="2465835396" sldId="259"/>
            <ac:spMk id="6" creationId="{C2F00331-90C5-44D4-4B54-4B77A902B189}"/>
          </ac:spMkLst>
        </pc:spChg>
        <pc:picChg chg="add mod">
          <ac:chgData name="Aravind Narayanasamy" userId="ed4052a89c614014" providerId="LiveId" clId="{18A8A89A-6CCC-44BF-8410-E362B7C2AD78}" dt="2023-09-27T15:23:27.446" v="877" actId="14100"/>
          <ac:picMkLst>
            <pc:docMk/>
            <pc:sldMk cId="2465835396" sldId="259"/>
            <ac:picMk id="5" creationId="{47B8F9B9-9BAC-C700-3D47-750507A73C58}"/>
          </ac:picMkLst>
        </pc:picChg>
      </pc:sldChg>
      <pc:sldChg chg="addSp delSp modSp new mod">
        <pc:chgData name="Aravind Narayanasamy" userId="ed4052a89c614014" providerId="LiveId" clId="{18A8A89A-6CCC-44BF-8410-E362B7C2AD78}" dt="2023-09-27T15:35:32.677" v="1643" actId="20577"/>
        <pc:sldMkLst>
          <pc:docMk/>
          <pc:sldMk cId="262632110" sldId="260"/>
        </pc:sldMkLst>
        <pc:spChg chg="mod">
          <ac:chgData name="Aravind Narayanasamy" userId="ed4052a89c614014" providerId="LiveId" clId="{18A8A89A-6CCC-44BF-8410-E362B7C2AD78}" dt="2023-09-27T15:34:26.387" v="1536" actId="1076"/>
          <ac:spMkLst>
            <pc:docMk/>
            <pc:sldMk cId="262632110" sldId="260"/>
            <ac:spMk id="2" creationId="{13175641-9CF8-0894-7698-1C35F8B0DE7A}"/>
          </ac:spMkLst>
        </pc:spChg>
        <pc:spChg chg="del">
          <ac:chgData name="Aravind Narayanasamy" userId="ed4052a89c614014" providerId="LiveId" clId="{18A8A89A-6CCC-44BF-8410-E362B7C2AD78}" dt="2023-09-27T15:29:53.901" v="1186" actId="478"/>
          <ac:spMkLst>
            <pc:docMk/>
            <pc:sldMk cId="262632110" sldId="260"/>
            <ac:spMk id="3" creationId="{2819D0AC-5C48-A1FA-3F8E-48DE9ECE84D2}"/>
          </ac:spMkLst>
        </pc:spChg>
        <pc:spChg chg="add mod">
          <ac:chgData name="Aravind Narayanasamy" userId="ed4052a89c614014" providerId="LiveId" clId="{18A8A89A-6CCC-44BF-8410-E362B7C2AD78}" dt="2023-09-27T15:35:32.677" v="1643" actId="20577"/>
          <ac:spMkLst>
            <pc:docMk/>
            <pc:sldMk cId="262632110" sldId="260"/>
            <ac:spMk id="4" creationId="{DD881317-6D4E-6D3B-87D5-A1D8FC1702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6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9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1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63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9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8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02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12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0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2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8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9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7F6EA9-9F48-4442-9698-E926C17FD7B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5AD0-4623-43E2-992E-D5900C31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62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2C3B-EB86-50F7-42AC-B06ADDD9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847" y="1623844"/>
            <a:ext cx="8825658" cy="3329581"/>
          </a:xfrm>
        </p:spPr>
        <p:txBody>
          <a:bodyPr/>
          <a:lstStyle/>
          <a:p>
            <a:r>
              <a:rPr lang="en-IN" dirty="0"/>
              <a:t>Media Streaming with cloud Video Streaming.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ED13A2-749D-D108-0EC1-5405BA69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977519">
            <a:off x="1154955" y="4777380"/>
            <a:ext cx="8825658" cy="861420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20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2F826-C568-3DA2-08AB-25376CAC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67" y="209437"/>
            <a:ext cx="9378733" cy="1099245"/>
          </a:xfrm>
        </p:spPr>
        <p:txBody>
          <a:bodyPr/>
          <a:lstStyle/>
          <a:p>
            <a:r>
              <a:rPr lang="en-IN" u="sng" dirty="0"/>
              <a:t>Sign in page: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8F0CC-5723-3D43-ABF3-3D658A578669}"/>
              </a:ext>
            </a:extLst>
          </p:cNvPr>
          <p:cNvSpPr txBox="1"/>
          <p:nvPr/>
        </p:nvSpPr>
        <p:spPr>
          <a:xfrm>
            <a:off x="816028" y="2010301"/>
            <a:ext cx="4236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Sign in page should have the user name and pass word section to access to the  IBM cloud to stream and play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should also have the Sign up option for the new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Its should also have the forget password field in case if the user forget the password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AD745F-47D2-A292-DDC0-C5918A7D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78302"/>
            <a:ext cx="5955453" cy="50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75B2-BC8E-4E1D-4606-6E0E317B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146"/>
          </a:xfrm>
        </p:spPr>
        <p:txBody>
          <a:bodyPr/>
          <a:lstStyle/>
          <a:p>
            <a:r>
              <a:rPr lang="en-IN" dirty="0"/>
              <a:t>User </a:t>
            </a:r>
            <a:r>
              <a:rPr lang="en-IN" dirty="0" err="1"/>
              <a:t>InterFace</a:t>
            </a:r>
            <a:r>
              <a:rPr lang="en-IN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13793-5C7E-EDE9-93A6-BCC29930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2008"/>
            <a:ext cx="5972355" cy="4857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B5F01-705D-D1A9-C136-6DF74FFF44D0}"/>
              </a:ext>
            </a:extLst>
          </p:cNvPr>
          <p:cNvSpPr txBox="1"/>
          <p:nvPr/>
        </p:nvSpPr>
        <p:spPr>
          <a:xfrm>
            <a:off x="741872" y="1630392"/>
            <a:ext cx="4675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should have an Home page to show their recommendations of movie to play from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will have a start stream button to stream the movie from their local device to the cloud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recommendation are used to keep track of the users activities by their watch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home page there should be a search bar to search movies directly on the cloud space.</a:t>
            </a:r>
          </a:p>
        </p:txBody>
      </p:sp>
    </p:spTree>
    <p:extLst>
      <p:ext uri="{BB962C8B-B14F-4D97-AF65-F5344CB8AC3E}">
        <p14:creationId xmlns:p14="http://schemas.microsoft.com/office/powerpoint/2010/main" val="174730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F7CA-FAE1-C2E6-F2E3-6C7D17AE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04" y="314695"/>
            <a:ext cx="9404723" cy="1160422"/>
          </a:xfrm>
        </p:spPr>
        <p:txBody>
          <a:bodyPr/>
          <a:lstStyle/>
          <a:p>
            <a:r>
              <a:rPr lang="en-IN" dirty="0"/>
              <a:t>Playing movie: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8F9B9-9BAC-C700-3D47-750507A7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10" y="1196960"/>
            <a:ext cx="6063729" cy="4464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00331-90C5-44D4-4B54-4B77A902B189}"/>
              </a:ext>
            </a:extLst>
          </p:cNvPr>
          <p:cNvSpPr txBox="1"/>
          <p:nvPr/>
        </p:nvSpPr>
        <p:spPr>
          <a:xfrm>
            <a:off x="957627" y="1997838"/>
            <a:ext cx="4252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selecting the movie to play next ,you can enjoy watching it.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interruption of any third party application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use this application on any devices regardless of mobile phones or computers.</a:t>
            </a:r>
          </a:p>
        </p:txBody>
      </p:sp>
    </p:spTree>
    <p:extLst>
      <p:ext uri="{BB962C8B-B14F-4D97-AF65-F5344CB8AC3E}">
        <p14:creationId xmlns:p14="http://schemas.microsoft.com/office/powerpoint/2010/main" val="246583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5641-9CF8-0894-7698-1C35F8B0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49" y="211178"/>
            <a:ext cx="9404723" cy="1400530"/>
          </a:xfrm>
        </p:spPr>
        <p:txBody>
          <a:bodyPr/>
          <a:lstStyle/>
          <a:p>
            <a:r>
              <a:rPr lang="en-IN" dirty="0"/>
              <a:t>Backend and Cloud Connectivity: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81317-6D4E-6D3B-87D5-A1D8FC170228}"/>
              </a:ext>
            </a:extLst>
          </p:cNvPr>
          <p:cNvSpPr txBox="1"/>
          <p:nvPr/>
        </p:nvSpPr>
        <p:spPr>
          <a:xfrm>
            <a:off x="983411" y="1984075"/>
            <a:ext cx="83331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should store the users details on the database for further any promotion or any other  analytics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should give an individual access to each and every users out there to provide cloud streaming.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should also restrict the users to any confidential details of the company or other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use IBM cloud to maintain the data of the users which is steadily growing every second.</a:t>
            </a:r>
          </a:p>
        </p:txBody>
      </p:sp>
    </p:spTree>
    <p:extLst>
      <p:ext uri="{BB962C8B-B14F-4D97-AF65-F5344CB8AC3E}">
        <p14:creationId xmlns:p14="http://schemas.microsoft.com/office/powerpoint/2010/main" val="26263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262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Media Streaming with cloud Video Streaming.</vt:lpstr>
      <vt:lpstr>Sign in page:</vt:lpstr>
      <vt:lpstr>User InterFace :</vt:lpstr>
      <vt:lpstr>Playing movie:</vt:lpstr>
      <vt:lpstr>Backend and Cloud Connectivity: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Narayanasamy</dc:creator>
  <cp:lastModifiedBy>Aravind Narayanasamy</cp:lastModifiedBy>
  <cp:revision>1</cp:revision>
  <dcterms:created xsi:type="dcterms:W3CDTF">2023-09-27T13:19:59Z</dcterms:created>
  <dcterms:modified xsi:type="dcterms:W3CDTF">2023-09-27T15:36:33Z</dcterms:modified>
</cp:coreProperties>
</file>