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aravind-pedhabudhi/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998122-3C07-E01D-9EA0-0360613A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on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IPL Bowling Economy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60144-3D38-721D-3ABA-F6752137B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8797" y="3429000"/>
            <a:ext cx="8825659" cy="298268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Source:https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://drive.google.com/file/d/17wcHW9J0FWR5P09XYeqTE4qcl_b6CjL9/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view?usp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=sharing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Bowling Economy Per Innings All Seasons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.csv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📩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sagararavind87@gmail.com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📞 Phone: 8519881965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LinkedIn:https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//www.linkedin.com/in/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aravind-pedhabudhi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1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F0EF-8595-B7CB-44ED-851FAB3A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ANALYSIS OF THE DATASET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FC2803-D6A8-ED91-85AF-24456C5D4BF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011735" y="3809954"/>
            <a:ext cx="1057801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a total of 2100 entries.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highlights the most economical bowling performances, sorted by the bowler's economy rate.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best performance listed belongs to Mohammad Hafeez, who had an economy rate of 2.0 after giving away only 8 runs in 4 overs.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second-best economy rate of 2.25 is shared by three players: Ishant Sharma, Brett Lee, and Shaun Pollock.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 notable performances in the top ten include spells from Dominic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Thornely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Sourav Ganguly, Sohail Tanvir, and Irfan Pathan.</a:t>
            </a:r>
          </a:p>
        </p:txBody>
      </p:sp>
    </p:spTree>
    <p:extLst>
      <p:ext uri="{BB962C8B-B14F-4D97-AF65-F5344CB8AC3E}">
        <p14:creationId xmlns:p14="http://schemas.microsoft.com/office/powerpoint/2010/main" val="100062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4B715DD4-2930-B510-0CF8-E4BA57F0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Player and Season-wise Mean Economy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1B7934A-9521-7825-BEB7-D10780341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287DB36-36A1-8502-FFCD-ABA75D4D5A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while Hafeez has the best individual record, Khan is the most consistently economical bowler in the dataset 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consistency, Rashid Khan is the most notable player, as he appears more frequently than any other bowler in the list of top performances 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2F1392-69F7-5225-AA49-C8A75E4D525B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l="1040" r="1040"/>
          <a:stretch/>
        </p:blipFill>
        <p:spPr>
          <a:xfrm>
            <a:off x="1155699" y="2379643"/>
            <a:ext cx="4824413" cy="364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6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5A0E5-92B6-FC11-56C1-48E7C8923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70794C52-8996-1869-9528-44C28706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Mean Economy and Season</a:t>
            </a:r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9893A00-DAE1-13FA-E238-F5F2BB5B4E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E999313-A31F-FBC6-FE1A-680096CDA9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while Hafeez has the best individual record, Khan is the most consistently economical bowler in the dataset 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consistency, Rashid Khan is the most notable player, as he appears more frequently than any other bowler in the list of top performances 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15E0FC74-D040-28CA-1B9B-61F14C125016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l="881" r="881"/>
          <a:stretch/>
        </p:blipFill>
        <p:spPr>
          <a:xfrm>
            <a:off x="943320" y="2433274"/>
            <a:ext cx="5151092" cy="375675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91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C494959-65E9-17D5-D04D-10E55241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Distribution of Economy and Runs</a:t>
            </a:r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6AA5FA-B88F-965F-D69C-F6B8DC4F23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while Hafeez has the best individual record, Khan is the most consistently economical bowler in the dataset 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most consistent performance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While Hafeez has the best single entry,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Rashid Khan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bowler who appears most frequently throughout the entire dataset of 2100 top performances. His repeated presence on a list of the most economical spells highlights his consistent ability to restrict runs at an elite level across multiple seasons.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6B61D840-1495-F926-B24D-FA3B5F743A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910" b="910"/>
          <a:stretch/>
        </p:blipFill>
        <p:spPr>
          <a:xfrm>
            <a:off x="1155700" y="2884248"/>
            <a:ext cx="4824413" cy="359366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761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A420F1D7-2059-3B12-6AE6-CA161E37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err="1"/>
              <a:t>Hexbin</a:t>
            </a:r>
            <a:r>
              <a:rPr lang="en-IN" dirty="0"/>
              <a:t> for Runs vs Overs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3FC3B31C-B7E7-7CA7-FDD7-40F63230C1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0165" y="2357610"/>
            <a:ext cx="5635835" cy="4373696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8028B34-6F9E-4D8D-44C5-8491AFEE34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Explaination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:This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hexbin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plot visualizes the density of bowling performances, showing the most frequent combinations of overs bowled and runs conceded from the dataset.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elite bowling performance is a full 4-over spell that concedes 20-25 runs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46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016E86-EFAC-C689-B81D-16D8D88A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62" y="1039769"/>
            <a:ext cx="8761413" cy="706964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6D22681-BD08-D366-C139-67C5A8E7C0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060" y="2760881"/>
            <a:ext cx="1150342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analyzed IPL bowler performance using economy rate as the key metric, leveraging Big Data Analytics techniques with tools like Python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identified top individual performances, consistently economical bowlers, and variations in economy rates across different seasons and against various opponents.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show that some bowlers maintain exceptional consistency, average economy rates fluctuate seasonally, and teams vary in their vulnerability to restrictive bowling.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demonstrates the power of Big Data Analytics in sports, offering deep insights that are valuable for coaches, analysts, and fans alike.</a:t>
            </a:r>
          </a:p>
        </p:txBody>
      </p:sp>
    </p:spTree>
    <p:extLst>
      <p:ext uri="{BB962C8B-B14F-4D97-AF65-F5344CB8AC3E}">
        <p14:creationId xmlns:p14="http://schemas.microsoft.com/office/powerpoint/2010/main" val="3413944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51</TotalTime>
  <Words>516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Ion Boardroom</vt:lpstr>
      <vt:lpstr>Data Analysis on  IPL Bowling Economy Analysis</vt:lpstr>
      <vt:lpstr>INITIAL ANALYSIS OF THE DATASET</vt:lpstr>
      <vt:lpstr>Distribution of Player and Season-wise Mean Economy</vt:lpstr>
      <vt:lpstr>Distribution of Mean Economy and Season</vt:lpstr>
      <vt:lpstr>Distribution of Economy and Runs</vt:lpstr>
      <vt:lpstr> Hexbin for Runs vs Overs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Aravind P</dc:creator>
  <cp:lastModifiedBy>Aravind P</cp:lastModifiedBy>
  <cp:revision>1</cp:revision>
  <dcterms:created xsi:type="dcterms:W3CDTF">2025-09-24T04:33:06Z</dcterms:created>
  <dcterms:modified xsi:type="dcterms:W3CDTF">2025-09-24T05:24:35Z</dcterms:modified>
</cp:coreProperties>
</file>