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>
      <p:cViewPr varScale="1">
        <p:scale>
          <a:sx n="66" d="100"/>
          <a:sy n="66" d="100"/>
        </p:scale>
        <p:origin x="792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49525" y="2537463"/>
            <a:ext cx="86106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ARAVIND A</a:t>
            </a:r>
          </a:p>
          <a:p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222403074 and                                                                                                                                                                      F68E 0BCEB34540F808D49F74970F3773</a:t>
            </a:r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COMPUTER SCIENCE WITH DATA SCIENCE</a:t>
            </a:r>
          </a:p>
          <a:p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 RAM COLLEGE OF ARTS AND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SCIENCE AND MADRAS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048000"/>
            <a:ext cx="74676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477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31</cp:revision>
  <dcterms:created xsi:type="dcterms:W3CDTF">2024-03-29T15:07:22Z</dcterms:created>
  <dcterms:modified xsi:type="dcterms:W3CDTF">2025-09-18T08:25:20Z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