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0B4F38-3E15-4515-BDA8-DFB935AC29D0}">
  <a:tblStyle styleId="{690B4F38-3E15-4515-BDA8-DFB935AC29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5c368445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5c368445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5c368445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5c368445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5c368445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5c368445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5c368445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5c368445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5c368445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5c368445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5c368445f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5c368445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5c368445f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5c368445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5c368445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5c368445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5c368445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5c368445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5c368445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5c368445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c368445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c368445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c368445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c368445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c368445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c368445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c368445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c368445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5c368445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5c368445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32100" y="1464025"/>
            <a:ext cx="8208600" cy="13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iamond Price  Prediction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880350" y="30491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Jawahar Aravind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FRAME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2"/>
          <p:cNvGraphicFramePr/>
          <p:nvPr/>
        </p:nvGraphicFramePr>
        <p:xfrm>
          <a:off x="952500" y="17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{690B4F38-3E15-4515-BDA8-DFB935AC29D0}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Modelname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Adj-R2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0.887247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0.910651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862070.108530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0.887199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867780.908734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862508.188791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XGB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0.992785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0.992783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101790.942205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0.998354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0.998354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107050.167189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For Data Frame 2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For this model Random Forest  is best fitted model it having (99.83%) R-Square and (0.99) Adj-R2  and ( MSE is (10705)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19150" y="1990725"/>
            <a:ext cx="7505700" cy="24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Dataset having 10 column in that only 7 column selected as a importance feature which are significant.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 3</a:t>
            </a:r>
            <a:endParaRPr/>
          </a:p>
        </p:txBody>
      </p:sp>
      <p:graphicFrame>
        <p:nvGraphicFramePr>
          <p:cNvPr id="219" name="Google Shape;219;p25"/>
          <p:cNvGraphicFramePr/>
          <p:nvPr/>
        </p:nvGraphicFramePr>
        <p:xfrm>
          <a:off x="952500" y="17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{690B4F38-3E15-4515-BDA8-DFB935AC29D0}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Modelname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R-square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Adj-R2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highlight>
                            <a:srgbClr val="FFFFFF"/>
                          </a:highlight>
                        </a:rPr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0.887247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0.910651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862070.108530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0.887199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867780.908734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0.887221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862508.188791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XGB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0.992785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0.992783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101790.942205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0.998354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0.998354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107050.167189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For Data Frame 3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For this model Random Forest  is best fitted model it having (99.85%) R-Square and (0.99) Adj- R2 and ( MSE is (108638)) 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Demerits 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Limited and Biased Data 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Complexity of Diamond Market Dynamics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Subjectivity in Diamond 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Overfitting and Generalization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Interpretability and Trust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719700" y="2094450"/>
            <a:ext cx="2036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735600" y="375875"/>
            <a:ext cx="14103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216900" y="979425"/>
            <a:ext cx="24477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Project flow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Collection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DataFrame1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Outliers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Dataframe2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Feature Selection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DataFrame3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Demerits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Conculsion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3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dataset is based on the information of the diamond price prediction given in the model.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objective is to develop a machine learning model capable of predicting customer satisfaction in the diamond purchasing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Developing a machine learning model for accurate price of diamond  using shape data and clarity co-ordinates.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780250" y="352400"/>
            <a:ext cx="3399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Project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42525" y="1296450"/>
            <a:ext cx="15384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2780250" y="1296450"/>
            <a:ext cx="16557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135275" y="1296450"/>
            <a:ext cx="16206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 Frame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7377050" y="1261225"/>
            <a:ext cx="1385700" cy="98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317600" y="3116625"/>
            <a:ext cx="15384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 Frame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761700" y="3116625"/>
            <a:ext cx="16206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Feature Selection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073550" y="3116625"/>
            <a:ext cx="1620600" cy="9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 Frame 3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6"/>
          <p:cNvCxnSpPr>
            <a:stCxn id="147" idx="3"/>
            <a:endCxn id="148" idx="1"/>
          </p:cNvCxnSpPr>
          <p:nvPr/>
        </p:nvCxnSpPr>
        <p:spPr>
          <a:xfrm>
            <a:off x="2080925" y="1773750"/>
            <a:ext cx="6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48" idx="3"/>
            <a:endCxn id="149" idx="1"/>
          </p:cNvCxnSpPr>
          <p:nvPr/>
        </p:nvCxnSpPr>
        <p:spPr>
          <a:xfrm>
            <a:off x="4435950" y="1773750"/>
            <a:ext cx="6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>
            <a:stCxn id="149" idx="3"/>
            <a:endCxn id="150" idx="1"/>
          </p:cNvCxnSpPr>
          <p:nvPr/>
        </p:nvCxnSpPr>
        <p:spPr>
          <a:xfrm flipH="1" rot="10800000">
            <a:off x="6755875" y="1756050"/>
            <a:ext cx="6213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0" idx="3"/>
            <a:endCxn id="151" idx="1"/>
          </p:cNvCxnSpPr>
          <p:nvPr/>
        </p:nvCxnSpPr>
        <p:spPr>
          <a:xfrm flipH="1">
            <a:off x="1317650" y="1756075"/>
            <a:ext cx="7445100" cy="1837800"/>
          </a:xfrm>
          <a:prstGeom prst="bentConnector5">
            <a:avLst>
              <a:gd fmla="val -3198" name="adj1"/>
              <a:gd fmla="val 50479" name="adj2"/>
              <a:gd fmla="val 10319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51" idx="3"/>
            <a:endCxn id="152" idx="1"/>
          </p:cNvCxnSpPr>
          <p:nvPr/>
        </p:nvCxnSpPr>
        <p:spPr>
          <a:xfrm>
            <a:off x="2856000" y="3593925"/>
            <a:ext cx="9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2" idx="3"/>
            <a:endCxn id="153" idx="1"/>
          </p:cNvCxnSpPr>
          <p:nvPr/>
        </p:nvCxnSpPr>
        <p:spPr>
          <a:xfrm>
            <a:off x="5382300" y="3593925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 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990725"/>
            <a:ext cx="75057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  Dataset there are 50000rows and 10 columns.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has 8 columns consist of numerical values and 2 are categorical.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1990725"/>
            <a:ext cx="75057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Missing Value Treatment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Data Type Conversion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Duplicate Checking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66125" y="61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FRAME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{690B4F38-3E15-4515-BDA8-DFB935AC29D0}</a:tableStyleId>
              </a:tblPr>
              <a:tblGrid>
                <a:gridCol w="919350"/>
                <a:gridCol w="197625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R-Square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Adj-R2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0.910672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0.910651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762017.816762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0.910658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0.910638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758132.923553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0.910671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0.910651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761951.829739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0.992864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0.992863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102580.905038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Random_Forest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0.998380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0.998379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105604.387728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For Data Frame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For this model Random Forest  is best fitted model it having (99.89%) R-Square and (0.99) Adj-R2 score and ( MSE is (105605) 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531300"/>
            <a:ext cx="75057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Box Plot for Outlier in the Data 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0" y="2200375"/>
            <a:ext cx="2684000" cy="203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525" y="2236350"/>
            <a:ext cx="2790925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100" y="2311925"/>
            <a:ext cx="2420500" cy="18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1500200" y="4232225"/>
            <a:ext cx="622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Carat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711275" y="4120650"/>
            <a:ext cx="4503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341825" y="4067850"/>
            <a:ext cx="692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Colour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