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6858000" cx="12192000"/>
  <p:notesSz cx="6858000" cy="9144000"/>
  <p:embeddedFontLst>
    <p:embeddedFont>
      <p:font typeface="Teko"/>
      <p:regular r:id="rId23"/>
      <p:bold r:id="rId24"/>
    </p:embeddedFont>
    <p:embeddedFont>
      <p:font typeface="Garamond"/>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15:clr>
            <a:srgbClr val="9AA0A6"/>
          </p15:clr>
        </p15:guide>
      </p15:sldGuideLst>
    </p:ext>
    <p:ext uri="http://customooxmlschemas.google.com/">
      <go:slidesCustomData xmlns:go="http://customooxmlschemas.google.com/" r:id="rId29" roundtripDataSignature="AMtx7mgKbuNQMeXI5PDV9myMqJYCvEypj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orient="horz"/>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Teko-bold.fntdata"/><Relationship Id="rId23" Type="http://schemas.openxmlformats.org/officeDocument/2006/relationships/font" Target="fonts/Tek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Garamond-bold.fntdata"/><Relationship Id="rId25" Type="http://schemas.openxmlformats.org/officeDocument/2006/relationships/font" Target="fonts/Garamond-regular.fntdata"/><Relationship Id="rId28" Type="http://schemas.openxmlformats.org/officeDocument/2006/relationships/font" Target="fonts/Garamond-boldItalic.fntdata"/><Relationship Id="rId27" Type="http://schemas.openxmlformats.org/officeDocument/2006/relationships/font" Target="fonts/Garamon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customschemas.google.com/relationships/presentationmetadata" Target="meta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1285bb6dbbb_0_7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1285bb6dbbb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1285bb6dbbb_0_5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1285bb6dbbb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11bf2fdae5e_4_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11bf2fdae5e_4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11bf2fdae5e_4_1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11bf2fdae5e_4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1285bb6dbbb_0_3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1285bb6dbbb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1285bb6dbbb_0_4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1285bb6dbbb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1285bb6dbbb_0_4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1285bb6dbbb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1292d9b1fa8_0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1292d9b1fa8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11bf2fdae5e_1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11bf2fdae5e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1285bb6dbbb_0_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1285bb6dbbb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1285bb6dbbb_0_1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1285bb6dbbb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1285bb6dbbb_0_2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1285bb6dbbb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6" name="Shape 16"/>
        <p:cNvGrpSpPr/>
        <p:nvPr/>
      </p:nvGrpSpPr>
      <p:grpSpPr>
        <a:xfrm>
          <a:off x="0" y="0"/>
          <a:ext cx="0" cy="0"/>
          <a:chOff x="0" y="0"/>
          <a:chExt cx="0" cy="0"/>
        </a:xfrm>
      </p:grpSpPr>
      <p:grpSp>
        <p:nvGrpSpPr>
          <p:cNvPr id="17" name="Google Shape;17;p14"/>
          <p:cNvGrpSpPr/>
          <p:nvPr/>
        </p:nvGrpSpPr>
        <p:grpSpPr>
          <a:xfrm>
            <a:off x="-16934" y="0"/>
            <a:ext cx="12231160" cy="6856214"/>
            <a:chOff x="-16934" y="0"/>
            <a:chExt cx="12231160" cy="6856214"/>
          </a:xfrm>
        </p:grpSpPr>
        <p:pic>
          <p:nvPicPr>
            <p:cNvPr descr="HD-PanelTitleR1.png" id="18" name="Google Shape;18;p14"/>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19" name="Google Shape;19;p14"/>
            <p:cNvSpPr/>
            <p:nvPr/>
          </p:nvSpPr>
          <p:spPr>
            <a:xfrm>
              <a:off x="2328332" y="1540931"/>
              <a:ext cx="7543802" cy="3835401"/>
            </a:xfrm>
            <a:prstGeom prst="rect">
              <a:avLst/>
            </a:prstGeom>
            <a:noFill/>
            <a:ln cap="flat" cmpd="sng" w="15875">
              <a:solidFill>
                <a:schemeClr val="accen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HDRibbonTitle-UniformTrim.png" id="20" name="Google Shape;20;p14"/>
            <p:cNvPicPr preferRelativeResize="0"/>
            <p:nvPr/>
          </p:nvPicPr>
          <p:blipFill rotWithShape="1">
            <a:blip r:embed="rId3">
              <a:alphaModFix/>
            </a:blip>
            <a:srcRect b="0" l="0" r="0" t="0"/>
            <a:stretch/>
          </p:blipFill>
          <p:spPr>
            <a:xfrm>
              <a:off x="-16934" y="3147609"/>
              <a:ext cx="2478024" cy="612648"/>
            </a:xfrm>
            <a:prstGeom prst="rect">
              <a:avLst/>
            </a:prstGeom>
            <a:noFill/>
            <a:ln>
              <a:noFill/>
            </a:ln>
          </p:spPr>
        </p:pic>
        <p:pic>
          <p:nvPicPr>
            <p:cNvPr descr="HDRibbonTitle-UniformTrim.png" id="21" name="Google Shape;21;p14"/>
            <p:cNvPicPr preferRelativeResize="0"/>
            <p:nvPr/>
          </p:nvPicPr>
          <p:blipFill rotWithShape="1">
            <a:blip r:embed="rId4">
              <a:alphaModFix/>
            </a:blip>
            <a:srcRect b="0" l="0" r="0" t="0"/>
            <a:stretch/>
          </p:blipFill>
          <p:spPr>
            <a:xfrm>
              <a:off x="9736202" y="3147609"/>
              <a:ext cx="2478024" cy="612648"/>
            </a:xfrm>
            <a:prstGeom prst="rect">
              <a:avLst/>
            </a:prstGeom>
            <a:noFill/>
            <a:ln>
              <a:noFill/>
            </a:ln>
          </p:spPr>
        </p:pic>
      </p:grpSp>
      <p:sp>
        <p:nvSpPr>
          <p:cNvPr id="22" name="Google Shape;22;p14"/>
          <p:cNvSpPr txBox="1"/>
          <p:nvPr>
            <p:ph type="ctrTitle"/>
          </p:nvPr>
        </p:nvSpPr>
        <p:spPr>
          <a:xfrm>
            <a:off x="2692398" y="1871131"/>
            <a:ext cx="6815669" cy="1515533"/>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Clr>
                <a:srgbClr val="262626"/>
              </a:buClr>
              <a:buSzPts val="5400"/>
              <a:buFont typeface="Garamond"/>
              <a:buNone/>
              <a:defRPr sz="5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14"/>
          <p:cNvSpPr txBox="1"/>
          <p:nvPr>
            <p:ph idx="1" type="subTitle"/>
          </p:nvPr>
        </p:nvSpPr>
        <p:spPr>
          <a:xfrm>
            <a:off x="2692398" y="3657597"/>
            <a:ext cx="6815669" cy="1320802"/>
          </a:xfrm>
          <a:prstGeom prst="rect">
            <a:avLst/>
          </a:prstGeom>
          <a:noFill/>
          <a:ln>
            <a:noFill/>
          </a:ln>
        </p:spPr>
        <p:txBody>
          <a:bodyPr anchorCtr="0" anchor="t" bIns="45700" lIns="91425" spcFirstLastPara="1" rIns="91425" wrap="square" tIns="45700">
            <a:normAutofit/>
          </a:bodyPr>
          <a:lstStyle>
            <a:lvl1pPr lvl="0" algn="ctr">
              <a:spcBef>
                <a:spcPts val="420"/>
              </a:spcBef>
              <a:spcAft>
                <a:spcPts val="0"/>
              </a:spcAft>
              <a:buSzPts val="2415"/>
              <a:buNone/>
              <a:defRPr sz="2100">
                <a:solidFill>
                  <a:schemeClr val="dk1"/>
                </a:solidFill>
              </a:defRPr>
            </a:lvl1pPr>
            <a:lvl2pPr lvl="1" algn="ctr">
              <a:spcBef>
                <a:spcPts val="600"/>
              </a:spcBef>
              <a:spcAft>
                <a:spcPts val="0"/>
              </a:spcAft>
              <a:buSzPts val="2300"/>
              <a:buNone/>
              <a:defRPr>
                <a:solidFill>
                  <a:srgbClr val="888888"/>
                </a:solidFill>
              </a:defRPr>
            </a:lvl2pPr>
            <a:lvl3pPr lvl="2" algn="ctr">
              <a:spcBef>
                <a:spcPts val="600"/>
              </a:spcBef>
              <a:spcAft>
                <a:spcPts val="0"/>
              </a:spcAft>
              <a:buSzPts val="2070"/>
              <a:buNone/>
              <a:defRPr>
                <a:solidFill>
                  <a:srgbClr val="888888"/>
                </a:solidFill>
              </a:defRPr>
            </a:lvl3pPr>
            <a:lvl4pPr lvl="3" algn="ctr">
              <a:spcBef>
                <a:spcPts val="600"/>
              </a:spcBef>
              <a:spcAft>
                <a:spcPts val="0"/>
              </a:spcAft>
              <a:buSzPts val="1840"/>
              <a:buNone/>
              <a:defRPr>
                <a:solidFill>
                  <a:srgbClr val="888888"/>
                </a:solidFill>
              </a:defRPr>
            </a:lvl4pPr>
            <a:lvl5pPr lvl="4" algn="ctr">
              <a:spcBef>
                <a:spcPts val="600"/>
              </a:spcBef>
              <a:spcAft>
                <a:spcPts val="0"/>
              </a:spcAft>
              <a:buSzPts val="1610"/>
              <a:buNone/>
              <a:defRPr>
                <a:solidFill>
                  <a:srgbClr val="888888"/>
                </a:solidFill>
              </a:defRPr>
            </a:lvl5pPr>
            <a:lvl6pPr lvl="5" algn="ctr">
              <a:spcBef>
                <a:spcPts val="600"/>
              </a:spcBef>
              <a:spcAft>
                <a:spcPts val="0"/>
              </a:spcAft>
              <a:buSzPts val="1610"/>
              <a:buNone/>
              <a:defRPr>
                <a:solidFill>
                  <a:srgbClr val="888888"/>
                </a:solidFill>
              </a:defRPr>
            </a:lvl6pPr>
            <a:lvl7pPr lvl="6" algn="ctr">
              <a:spcBef>
                <a:spcPts val="600"/>
              </a:spcBef>
              <a:spcAft>
                <a:spcPts val="0"/>
              </a:spcAft>
              <a:buSzPts val="1610"/>
              <a:buNone/>
              <a:defRPr>
                <a:solidFill>
                  <a:srgbClr val="888888"/>
                </a:solidFill>
              </a:defRPr>
            </a:lvl7pPr>
            <a:lvl8pPr lvl="7" algn="ctr">
              <a:spcBef>
                <a:spcPts val="600"/>
              </a:spcBef>
              <a:spcAft>
                <a:spcPts val="0"/>
              </a:spcAft>
              <a:buSzPts val="1610"/>
              <a:buNone/>
              <a:defRPr>
                <a:solidFill>
                  <a:srgbClr val="888888"/>
                </a:solidFill>
              </a:defRPr>
            </a:lvl8pPr>
            <a:lvl9pPr lvl="8" algn="ctr">
              <a:spcBef>
                <a:spcPts val="600"/>
              </a:spcBef>
              <a:spcAft>
                <a:spcPts val="600"/>
              </a:spcAft>
              <a:buSzPts val="1610"/>
              <a:buNone/>
              <a:defRPr>
                <a:solidFill>
                  <a:srgbClr val="888888"/>
                </a:solidFill>
              </a:defRPr>
            </a:lvl9pPr>
          </a:lstStyle>
          <a:p/>
        </p:txBody>
      </p:sp>
      <p:sp>
        <p:nvSpPr>
          <p:cNvPr id="24" name="Google Shape;24;p14"/>
          <p:cNvSpPr txBox="1"/>
          <p:nvPr>
            <p:ph idx="10" type="dt"/>
          </p:nvPr>
        </p:nvSpPr>
        <p:spPr>
          <a:xfrm>
            <a:off x="7983232" y="5037663"/>
            <a:ext cx="897467" cy="2794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4"/>
          <p:cNvSpPr txBox="1"/>
          <p:nvPr>
            <p:ph idx="11" type="ftr"/>
          </p:nvPr>
        </p:nvSpPr>
        <p:spPr>
          <a:xfrm>
            <a:off x="2692397" y="5037663"/>
            <a:ext cx="5214635" cy="279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4"/>
          <p:cNvSpPr txBox="1"/>
          <p:nvPr>
            <p:ph idx="12" type="sldNum"/>
          </p:nvPr>
        </p:nvSpPr>
        <p:spPr>
          <a:xfrm>
            <a:off x="8956900" y="5037663"/>
            <a:ext cx="551167" cy="279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27" name="Google Shape;27;p14"/>
          <p:cNvCxnSpPr/>
          <p:nvPr/>
        </p:nvCxnSpPr>
        <p:spPr>
          <a:xfrm>
            <a:off x="2692399" y="3522131"/>
            <a:ext cx="6815668"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p:cSld name="Panoramic Picture with Caption">
    <p:spTree>
      <p:nvGrpSpPr>
        <p:cNvPr id="85" name="Shape 85"/>
        <p:cNvGrpSpPr/>
        <p:nvPr/>
      </p:nvGrpSpPr>
      <p:grpSpPr>
        <a:xfrm>
          <a:off x="0" y="0"/>
          <a:ext cx="0" cy="0"/>
          <a:chOff x="0" y="0"/>
          <a:chExt cx="0" cy="0"/>
        </a:xfrm>
      </p:grpSpPr>
      <p:sp>
        <p:nvSpPr>
          <p:cNvPr id="86" name="Google Shape;86;p23"/>
          <p:cNvSpPr txBox="1"/>
          <p:nvPr>
            <p:ph type="title"/>
          </p:nvPr>
        </p:nvSpPr>
        <p:spPr>
          <a:xfrm>
            <a:off x="1295401" y="4815415"/>
            <a:ext cx="9609666" cy="566738"/>
          </a:xfrm>
          <a:prstGeom prst="rect">
            <a:avLst/>
          </a:prstGeom>
          <a:noFill/>
          <a:ln>
            <a:noFill/>
          </a:ln>
        </p:spPr>
        <p:txBody>
          <a:bodyPr anchorCtr="0" anchor="b" bIns="45700" lIns="91425" spcFirstLastPara="1" rIns="91425" wrap="square" tIns="45700">
            <a:normAutofit/>
          </a:bodyPr>
          <a:lstStyle>
            <a:lvl1pPr lvl="0" algn="ctr">
              <a:spcBef>
                <a:spcPts val="0"/>
              </a:spcBef>
              <a:spcAft>
                <a:spcPts val="0"/>
              </a:spcAft>
              <a:buClr>
                <a:srgbClr val="262626"/>
              </a:buClr>
              <a:buSzPts val="2400"/>
              <a:buFont typeface="Garamond"/>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23"/>
          <p:cNvSpPr/>
          <p:nvPr>
            <p:ph idx="2" type="pic"/>
          </p:nvPr>
        </p:nvSpPr>
        <p:spPr>
          <a:xfrm>
            <a:off x="1041427" y="1041399"/>
            <a:ext cx="10105972" cy="3335869"/>
          </a:xfrm>
          <a:prstGeom prst="roundRect">
            <a:avLst>
              <a:gd fmla="val 0" name="adj"/>
            </a:avLst>
          </a:prstGeom>
          <a:noFill/>
          <a:ln cap="flat" cmpd="thickThin" w="57150">
            <a:solidFill>
              <a:srgbClr val="7F7F7F"/>
            </a:solidFill>
            <a:prstDash val="solid"/>
            <a:miter lim="800000"/>
            <a:headEnd len="sm" w="sm" type="none"/>
            <a:tailEnd len="sm" w="sm" type="none"/>
          </a:ln>
        </p:spPr>
      </p:sp>
      <p:sp>
        <p:nvSpPr>
          <p:cNvPr id="88" name="Google Shape;88;p23"/>
          <p:cNvSpPr txBox="1"/>
          <p:nvPr>
            <p:ph idx="1" type="body"/>
          </p:nvPr>
        </p:nvSpPr>
        <p:spPr>
          <a:xfrm>
            <a:off x="1295401" y="5382153"/>
            <a:ext cx="9609666" cy="493712"/>
          </a:xfrm>
          <a:prstGeom prst="rect">
            <a:avLst/>
          </a:prstGeom>
          <a:noFill/>
          <a:ln>
            <a:noFill/>
          </a:ln>
        </p:spPr>
        <p:txBody>
          <a:bodyPr anchorCtr="0" anchor="t" bIns="45700" lIns="91425" spcFirstLastPara="1" rIns="91425" wrap="square" tIns="45700">
            <a:normAutofit/>
          </a:bodyPr>
          <a:lstStyle>
            <a:lvl1pPr indent="-228600" lvl="0" marL="457200" algn="ctr">
              <a:spcBef>
                <a:spcPts val="280"/>
              </a:spcBef>
              <a:spcAft>
                <a:spcPts val="0"/>
              </a:spcAft>
              <a:buSzPts val="1610"/>
              <a:buNone/>
              <a:defRPr sz="1400"/>
            </a:lvl1pPr>
            <a:lvl2pPr indent="-228600" lvl="1" marL="914400" algn="l">
              <a:spcBef>
                <a:spcPts val="600"/>
              </a:spcBef>
              <a:spcAft>
                <a:spcPts val="0"/>
              </a:spcAft>
              <a:buSzPts val="1380"/>
              <a:buNone/>
              <a:defRPr sz="1200"/>
            </a:lvl2pPr>
            <a:lvl3pPr indent="-228600" lvl="2" marL="1371600" algn="l">
              <a:spcBef>
                <a:spcPts val="600"/>
              </a:spcBef>
              <a:spcAft>
                <a:spcPts val="0"/>
              </a:spcAft>
              <a:buSzPts val="1150"/>
              <a:buNone/>
              <a:defRPr sz="1000"/>
            </a:lvl3pPr>
            <a:lvl4pPr indent="-228600" lvl="3" marL="1828800" algn="l">
              <a:spcBef>
                <a:spcPts val="600"/>
              </a:spcBef>
              <a:spcAft>
                <a:spcPts val="0"/>
              </a:spcAft>
              <a:buSzPts val="1035"/>
              <a:buNone/>
              <a:defRPr sz="900"/>
            </a:lvl4pPr>
            <a:lvl5pPr indent="-228600" lvl="4" marL="2286000" algn="l">
              <a:spcBef>
                <a:spcPts val="600"/>
              </a:spcBef>
              <a:spcAft>
                <a:spcPts val="0"/>
              </a:spcAft>
              <a:buSzPts val="1035"/>
              <a:buNone/>
              <a:defRPr sz="900"/>
            </a:lvl5pPr>
            <a:lvl6pPr indent="-228600" lvl="5" marL="2743200" algn="l">
              <a:spcBef>
                <a:spcPts val="600"/>
              </a:spcBef>
              <a:spcAft>
                <a:spcPts val="0"/>
              </a:spcAft>
              <a:buSzPts val="1035"/>
              <a:buNone/>
              <a:defRPr sz="900"/>
            </a:lvl6pPr>
            <a:lvl7pPr indent="-228600" lvl="6" marL="3200400" algn="l">
              <a:spcBef>
                <a:spcPts val="600"/>
              </a:spcBef>
              <a:spcAft>
                <a:spcPts val="0"/>
              </a:spcAft>
              <a:buSzPts val="1035"/>
              <a:buNone/>
              <a:defRPr sz="900"/>
            </a:lvl7pPr>
            <a:lvl8pPr indent="-228600" lvl="7" marL="3657600" algn="l">
              <a:spcBef>
                <a:spcPts val="600"/>
              </a:spcBef>
              <a:spcAft>
                <a:spcPts val="0"/>
              </a:spcAft>
              <a:buSzPts val="1035"/>
              <a:buNone/>
              <a:defRPr sz="900"/>
            </a:lvl8pPr>
            <a:lvl9pPr indent="-228600" lvl="8" marL="4114800" algn="l">
              <a:spcBef>
                <a:spcPts val="600"/>
              </a:spcBef>
              <a:spcAft>
                <a:spcPts val="600"/>
              </a:spcAft>
              <a:buSzPts val="1035"/>
              <a:buNone/>
              <a:defRPr sz="900"/>
            </a:lvl9pPr>
          </a:lstStyle>
          <a:p/>
        </p:txBody>
      </p:sp>
      <p:sp>
        <p:nvSpPr>
          <p:cNvPr id="89" name="Google Shape;89;p23"/>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23"/>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23"/>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92" name="Shape 92"/>
        <p:cNvGrpSpPr/>
        <p:nvPr/>
      </p:nvGrpSpPr>
      <p:grpSpPr>
        <a:xfrm>
          <a:off x="0" y="0"/>
          <a:ext cx="0" cy="0"/>
          <a:chOff x="0" y="0"/>
          <a:chExt cx="0" cy="0"/>
        </a:xfrm>
      </p:grpSpPr>
      <p:sp>
        <p:nvSpPr>
          <p:cNvPr id="93" name="Google Shape;93;p24"/>
          <p:cNvSpPr txBox="1"/>
          <p:nvPr>
            <p:ph type="title"/>
          </p:nvPr>
        </p:nvSpPr>
        <p:spPr>
          <a:xfrm>
            <a:off x="1303868" y="982132"/>
            <a:ext cx="9592732" cy="2954868"/>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rgbClr val="262626"/>
              </a:buClr>
              <a:buSzPts val="3200"/>
              <a:buFont typeface="Garamond"/>
              <a:buNone/>
              <a:defRPr b="0" sz="32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24"/>
          <p:cNvSpPr txBox="1"/>
          <p:nvPr>
            <p:ph idx="1" type="body"/>
          </p:nvPr>
        </p:nvSpPr>
        <p:spPr>
          <a:xfrm>
            <a:off x="1303868" y="4343399"/>
            <a:ext cx="9592732" cy="1532467"/>
          </a:xfrm>
          <a:prstGeom prst="rect">
            <a:avLst/>
          </a:prstGeom>
          <a:noFill/>
          <a:ln>
            <a:noFill/>
          </a:ln>
        </p:spPr>
        <p:txBody>
          <a:bodyPr anchorCtr="0" anchor="ctr" bIns="45700" lIns="91425" spcFirstLastPara="1" rIns="91425" wrap="square" tIns="45700">
            <a:normAutofit/>
          </a:bodyPr>
          <a:lstStyle>
            <a:lvl1pPr indent="-228600" lvl="0" marL="457200" algn="ctr">
              <a:spcBef>
                <a:spcPts val="400"/>
              </a:spcBef>
              <a:spcAft>
                <a:spcPts val="0"/>
              </a:spcAft>
              <a:buSzPts val="2300"/>
              <a:buNone/>
              <a:defRPr sz="2000">
                <a:solidFill>
                  <a:schemeClr val="dk1"/>
                </a:solidFill>
              </a:defRPr>
            </a:lvl1pPr>
            <a:lvl2pPr indent="-228600" lvl="1" marL="914400" algn="l">
              <a:spcBef>
                <a:spcPts val="600"/>
              </a:spcBef>
              <a:spcAft>
                <a:spcPts val="0"/>
              </a:spcAft>
              <a:buSzPts val="2070"/>
              <a:buNone/>
              <a:defRPr sz="1800">
                <a:solidFill>
                  <a:srgbClr val="888888"/>
                </a:solidFill>
              </a:defRPr>
            </a:lvl2pPr>
            <a:lvl3pPr indent="-228600" lvl="2" marL="1371600" algn="l">
              <a:spcBef>
                <a:spcPts val="600"/>
              </a:spcBef>
              <a:spcAft>
                <a:spcPts val="0"/>
              </a:spcAft>
              <a:buSzPts val="1840"/>
              <a:buNone/>
              <a:defRPr sz="1600">
                <a:solidFill>
                  <a:srgbClr val="888888"/>
                </a:solidFill>
              </a:defRPr>
            </a:lvl3pPr>
            <a:lvl4pPr indent="-228600" lvl="3" marL="1828800" algn="l">
              <a:spcBef>
                <a:spcPts val="600"/>
              </a:spcBef>
              <a:spcAft>
                <a:spcPts val="0"/>
              </a:spcAft>
              <a:buSzPts val="1610"/>
              <a:buNone/>
              <a:defRPr sz="1400">
                <a:solidFill>
                  <a:srgbClr val="888888"/>
                </a:solidFill>
              </a:defRPr>
            </a:lvl4pPr>
            <a:lvl5pPr indent="-228600" lvl="4" marL="2286000" algn="l">
              <a:spcBef>
                <a:spcPts val="600"/>
              </a:spcBef>
              <a:spcAft>
                <a:spcPts val="0"/>
              </a:spcAft>
              <a:buSzPts val="1610"/>
              <a:buNone/>
              <a:defRPr sz="1400">
                <a:solidFill>
                  <a:srgbClr val="888888"/>
                </a:solidFill>
              </a:defRPr>
            </a:lvl5pPr>
            <a:lvl6pPr indent="-228600" lvl="5" marL="2743200" algn="l">
              <a:spcBef>
                <a:spcPts val="600"/>
              </a:spcBef>
              <a:spcAft>
                <a:spcPts val="0"/>
              </a:spcAft>
              <a:buSzPts val="1610"/>
              <a:buNone/>
              <a:defRPr sz="1400">
                <a:solidFill>
                  <a:srgbClr val="888888"/>
                </a:solidFill>
              </a:defRPr>
            </a:lvl6pPr>
            <a:lvl7pPr indent="-228600" lvl="6" marL="3200400" algn="l">
              <a:spcBef>
                <a:spcPts val="600"/>
              </a:spcBef>
              <a:spcAft>
                <a:spcPts val="0"/>
              </a:spcAft>
              <a:buSzPts val="1610"/>
              <a:buNone/>
              <a:defRPr sz="1400">
                <a:solidFill>
                  <a:srgbClr val="888888"/>
                </a:solidFill>
              </a:defRPr>
            </a:lvl7pPr>
            <a:lvl8pPr indent="-228600" lvl="7" marL="3657600" algn="l">
              <a:spcBef>
                <a:spcPts val="600"/>
              </a:spcBef>
              <a:spcAft>
                <a:spcPts val="0"/>
              </a:spcAft>
              <a:buSzPts val="1610"/>
              <a:buNone/>
              <a:defRPr sz="1400">
                <a:solidFill>
                  <a:srgbClr val="888888"/>
                </a:solidFill>
              </a:defRPr>
            </a:lvl8pPr>
            <a:lvl9pPr indent="-228600" lvl="8" marL="4114800" algn="l">
              <a:spcBef>
                <a:spcPts val="600"/>
              </a:spcBef>
              <a:spcAft>
                <a:spcPts val="600"/>
              </a:spcAft>
              <a:buSzPts val="1610"/>
              <a:buNone/>
              <a:defRPr sz="1400">
                <a:solidFill>
                  <a:srgbClr val="888888"/>
                </a:solidFill>
              </a:defRPr>
            </a:lvl9pPr>
          </a:lstStyle>
          <a:p/>
        </p:txBody>
      </p:sp>
      <p:sp>
        <p:nvSpPr>
          <p:cNvPr id="95" name="Google Shape;95;p24"/>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24"/>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24"/>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98" name="Google Shape;98;p24"/>
          <p:cNvCxnSpPr/>
          <p:nvPr/>
        </p:nvCxnSpPr>
        <p:spPr>
          <a:xfrm>
            <a:off x="1396169" y="4140199"/>
            <a:ext cx="9407298"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99" name="Shape 99"/>
        <p:cNvGrpSpPr/>
        <p:nvPr/>
      </p:nvGrpSpPr>
      <p:grpSpPr>
        <a:xfrm>
          <a:off x="0" y="0"/>
          <a:ext cx="0" cy="0"/>
          <a:chOff x="0" y="0"/>
          <a:chExt cx="0" cy="0"/>
        </a:xfrm>
      </p:grpSpPr>
      <p:sp>
        <p:nvSpPr>
          <p:cNvPr id="100" name="Google Shape;100;p25"/>
          <p:cNvSpPr txBox="1"/>
          <p:nvPr>
            <p:ph type="title"/>
          </p:nvPr>
        </p:nvSpPr>
        <p:spPr>
          <a:xfrm>
            <a:off x="1446213" y="982132"/>
            <a:ext cx="9296398" cy="2370668"/>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3200"/>
              <a:buFont typeface="Garamond"/>
              <a:buNone/>
              <a:defRPr b="0" sz="3200" cap="none">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25"/>
          <p:cNvSpPr txBox="1"/>
          <p:nvPr>
            <p:ph idx="1" type="body"/>
          </p:nvPr>
        </p:nvSpPr>
        <p:spPr>
          <a:xfrm>
            <a:off x="1674812" y="3352800"/>
            <a:ext cx="8839202" cy="584200"/>
          </a:xfrm>
          <a:prstGeom prst="rect">
            <a:avLst/>
          </a:prstGeom>
          <a:noFill/>
          <a:ln>
            <a:noFill/>
          </a:ln>
        </p:spPr>
        <p:txBody>
          <a:bodyPr anchorCtr="0" anchor="ctr" bIns="45700" lIns="91425" spcFirstLastPara="1" rIns="91425" wrap="square" tIns="45700">
            <a:normAutofit/>
          </a:bodyPr>
          <a:lstStyle>
            <a:lvl1pPr indent="-228600" lvl="0" marL="457200" algn="r">
              <a:spcBef>
                <a:spcPts val="400"/>
              </a:spcBef>
              <a:spcAft>
                <a:spcPts val="0"/>
              </a:spcAft>
              <a:buSzPts val="2300"/>
              <a:buFont typeface="Garamond"/>
              <a:buNone/>
              <a:defRPr sz="2000"/>
            </a:lvl1pPr>
            <a:lvl2pPr indent="-228600" lvl="1" marL="914400" algn="l">
              <a:spcBef>
                <a:spcPts val="600"/>
              </a:spcBef>
              <a:spcAft>
                <a:spcPts val="0"/>
              </a:spcAft>
              <a:buSzPts val="2300"/>
              <a:buFont typeface="Garamond"/>
              <a:buNone/>
              <a:defRPr/>
            </a:lvl2pPr>
            <a:lvl3pPr indent="-228600" lvl="2" marL="1371600" algn="l">
              <a:spcBef>
                <a:spcPts val="600"/>
              </a:spcBef>
              <a:spcAft>
                <a:spcPts val="0"/>
              </a:spcAft>
              <a:buSzPts val="2070"/>
              <a:buFont typeface="Garamond"/>
              <a:buNone/>
              <a:defRPr/>
            </a:lvl3pPr>
            <a:lvl4pPr indent="-228600" lvl="3" marL="1828800" algn="l">
              <a:spcBef>
                <a:spcPts val="600"/>
              </a:spcBef>
              <a:spcAft>
                <a:spcPts val="0"/>
              </a:spcAft>
              <a:buSzPts val="1840"/>
              <a:buFont typeface="Garamond"/>
              <a:buNone/>
              <a:defRPr/>
            </a:lvl4pPr>
            <a:lvl5pPr indent="-228600" lvl="4" marL="2286000" algn="l">
              <a:spcBef>
                <a:spcPts val="600"/>
              </a:spcBef>
              <a:spcAft>
                <a:spcPts val="0"/>
              </a:spcAft>
              <a:buSzPts val="1610"/>
              <a:buFont typeface="Garamond"/>
              <a:buNone/>
              <a:defRPr/>
            </a:lvl5pPr>
            <a:lvl6pPr indent="-360045" lvl="5" marL="2743200" algn="l">
              <a:spcBef>
                <a:spcPts val="600"/>
              </a:spcBef>
              <a:spcAft>
                <a:spcPts val="0"/>
              </a:spcAft>
              <a:buSzPts val="2070"/>
              <a:buChar char="•"/>
              <a:defRPr/>
            </a:lvl6pPr>
            <a:lvl7pPr indent="-360045" lvl="6" marL="3200400" algn="l">
              <a:spcBef>
                <a:spcPts val="600"/>
              </a:spcBef>
              <a:spcAft>
                <a:spcPts val="0"/>
              </a:spcAft>
              <a:buSzPts val="2070"/>
              <a:buChar char="•"/>
              <a:defRPr/>
            </a:lvl7pPr>
            <a:lvl8pPr indent="-360045" lvl="7" marL="3657600" algn="l">
              <a:spcBef>
                <a:spcPts val="600"/>
              </a:spcBef>
              <a:spcAft>
                <a:spcPts val="0"/>
              </a:spcAft>
              <a:buSzPts val="2070"/>
              <a:buChar char="•"/>
              <a:defRPr/>
            </a:lvl8pPr>
            <a:lvl9pPr indent="-360045" lvl="8" marL="4114800" algn="l">
              <a:spcBef>
                <a:spcPts val="600"/>
              </a:spcBef>
              <a:spcAft>
                <a:spcPts val="600"/>
              </a:spcAft>
              <a:buSzPts val="2070"/>
              <a:buChar char="•"/>
              <a:defRPr/>
            </a:lvl9pPr>
          </a:lstStyle>
          <a:p/>
        </p:txBody>
      </p:sp>
      <p:sp>
        <p:nvSpPr>
          <p:cNvPr id="102" name="Google Shape;102;p25"/>
          <p:cNvSpPr txBox="1"/>
          <p:nvPr>
            <p:ph idx="2" type="body"/>
          </p:nvPr>
        </p:nvSpPr>
        <p:spPr>
          <a:xfrm>
            <a:off x="1295401" y="4343399"/>
            <a:ext cx="9609666" cy="1532467"/>
          </a:xfrm>
          <a:prstGeom prst="rect">
            <a:avLst/>
          </a:prstGeom>
          <a:noFill/>
          <a:ln>
            <a:noFill/>
          </a:ln>
        </p:spPr>
        <p:txBody>
          <a:bodyPr anchorCtr="0" anchor="ctr" bIns="45700" lIns="91425" spcFirstLastPara="1" rIns="91425" wrap="square" tIns="45700">
            <a:normAutofit/>
          </a:bodyPr>
          <a:lstStyle>
            <a:lvl1pPr indent="-228600" lvl="0" marL="457200" algn="ctr">
              <a:spcBef>
                <a:spcPts val="400"/>
              </a:spcBef>
              <a:spcAft>
                <a:spcPts val="0"/>
              </a:spcAft>
              <a:buSzPts val="2300"/>
              <a:buNone/>
              <a:defRPr sz="2000">
                <a:solidFill>
                  <a:schemeClr val="dk1"/>
                </a:solidFill>
              </a:defRPr>
            </a:lvl1pPr>
            <a:lvl2pPr indent="-228600" lvl="1" marL="914400" algn="l">
              <a:spcBef>
                <a:spcPts val="600"/>
              </a:spcBef>
              <a:spcAft>
                <a:spcPts val="0"/>
              </a:spcAft>
              <a:buSzPts val="2070"/>
              <a:buNone/>
              <a:defRPr sz="1800">
                <a:solidFill>
                  <a:srgbClr val="888888"/>
                </a:solidFill>
              </a:defRPr>
            </a:lvl2pPr>
            <a:lvl3pPr indent="-228600" lvl="2" marL="1371600" algn="l">
              <a:spcBef>
                <a:spcPts val="600"/>
              </a:spcBef>
              <a:spcAft>
                <a:spcPts val="0"/>
              </a:spcAft>
              <a:buSzPts val="1840"/>
              <a:buNone/>
              <a:defRPr sz="1600">
                <a:solidFill>
                  <a:srgbClr val="888888"/>
                </a:solidFill>
              </a:defRPr>
            </a:lvl3pPr>
            <a:lvl4pPr indent="-228600" lvl="3" marL="1828800" algn="l">
              <a:spcBef>
                <a:spcPts val="600"/>
              </a:spcBef>
              <a:spcAft>
                <a:spcPts val="0"/>
              </a:spcAft>
              <a:buSzPts val="1610"/>
              <a:buNone/>
              <a:defRPr sz="1400">
                <a:solidFill>
                  <a:srgbClr val="888888"/>
                </a:solidFill>
              </a:defRPr>
            </a:lvl4pPr>
            <a:lvl5pPr indent="-228600" lvl="4" marL="2286000" algn="l">
              <a:spcBef>
                <a:spcPts val="600"/>
              </a:spcBef>
              <a:spcAft>
                <a:spcPts val="0"/>
              </a:spcAft>
              <a:buSzPts val="1610"/>
              <a:buNone/>
              <a:defRPr sz="1400">
                <a:solidFill>
                  <a:srgbClr val="888888"/>
                </a:solidFill>
              </a:defRPr>
            </a:lvl5pPr>
            <a:lvl6pPr indent="-228600" lvl="5" marL="2743200" algn="l">
              <a:spcBef>
                <a:spcPts val="600"/>
              </a:spcBef>
              <a:spcAft>
                <a:spcPts val="0"/>
              </a:spcAft>
              <a:buSzPts val="1610"/>
              <a:buNone/>
              <a:defRPr sz="1400">
                <a:solidFill>
                  <a:srgbClr val="888888"/>
                </a:solidFill>
              </a:defRPr>
            </a:lvl6pPr>
            <a:lvl7pPr indent="-228600" lvl="6" marL="3200400" algn="l">
              <a:spcBef>
                <a:spcPts val="600"/>
              </a:spcBef>
              <a:spcAft>
                <a:spcPts val="0"/>
              </a:spcAft>
              <a:buSzPts val="1610"/>
              <a:buNone/>
              <a:defRPr sz="1400">
                <a:solidFill>
                  <a:srgbClr val="888888"/>
                </a:solidFill>
              </a:defRPr>
            </a:lvl7pPr>
            <a:lvl8pPr indent="-228600" lvl="7" marL="3657600" algn="l">
              <a:spcBef>
                <a:spcPts val="600"/>
              </a:spcBef>
              <a:spcAft>
                <a:spcPts val="0"/>
              </a:spcAft>
              <a:buSzPts val="1610"/>
              <a:buNone/>
              <a:defRPr sz="1400">
                <a:solidFill>
                  <a:srgbClr val="888888"/>
                </a:solidFill>
              </a:defRPr>
            </a:lvl8pPr>
            <a:lvl9pPr indent="-228600" lvl="8" marL="4114800" algn="l">
              <a:spcBef>
                <a:spcPts val="600"/>
              </a:spcBef>
              <a:spcAft>
                <a:spcPts val="600"/>
              </a:spcAft>
              <a:buSzPts val="1610"/>
              <a:buNone/>
              <a:defRPr sz="1400">
                <a:solidFill>
                  <a:srgbClr val="888888"/>
                </a:solidFill>
              </a:defRPr>
            </a:lvl9pPr>
          </a:lstStyle>
          <a:p/>
        </p:txBody>
      </p:sp>
      <p:sp>
        <p:nvSpPr>
          <p:cNvPr id="103" name="Google Shape;103;p25"/>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4" name="Google Shape;104;p25"/>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25"/>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06" name="Google Shape;106;p25"/>
          <p:cNvSpPr txBox="1"/>
          <p:nvPr/>
        </p:nvSpPr>
        <p:spPr>
          <a:xfrm>
            <a:off x="862013" y="879961"/>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8000">
                <a:solidFill>
                  <a:schemeClr val="dk1"/>
                </a:solidFill>
                <a:latin typeface="Garamond"/>
                <a:ea typeface="Garamond"/>
                <a:cs typeface="Garamond"/>
                <a:sym typeface="Garamond"/>
              </a:rPr>
              <a:t>“</a:t>
            </a:r>
            <a:endParaRPr/>
          </a:p>
        </p:txBody>
      </p:sp>
      <p:sp>
        <p:nvSpPr>
          <p:cNvPr id="107" name="Google Shape;107;p25"/>
          <p:cNvSpPr txBox="1"/>
          <p:nvPr/>
        </p:nvSpPr>
        <p:spPr>
          <a:xfrm>
            <a:off x="10600267" y="2827870"/>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rPr lang="en-US" sz="8000">
                <a:solidFill>
                  <a:schemeClr val="dk1"/>
                </a:solidFill>
                <a:latin typeface="Garamond"/>
                <a:ea typeface="Garamond"/>
                <a:cs typeface="Garamond"/>
                <a:sym typeface="Garamond"/>
              </a:rPr>
              <a:t>”</a:t>
            </a:r>
            <a:endParaRPr/>
          </a:p>
        </p:txBody>
      </p:sp>
      <p:cxnSp>
        <p:nvCxnSpPr>
          <p:cNvPr id="108" name="Google Shape;108;p25"/>
          <p:cNvCxnSpPr/>
          <p:nvPr/>
        </p:nvCxnSpPr>
        <p:spPr>
          <a:xfrm>
            <a:off x="1396169" y="4140199"/>
            <a:ext cx="9407298"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09" name="Shape 109"/>
        <p:cNvGrpSpPr/>
        <p:nvPr/>
      </p:nvGrpSpPr>
      <p:grpSpPr>
        <a:xfrm>
          <a:off x="0" y="0"/>
          <a:ext cx="0" cy="0"/>
          <a:chOff x="0" y="0"/>
          <a:chExt cx="0" cy="0"/>
        </a:xfrm>
      </p:grpSpPr>
      <p:sp>
        <p:nvSpPr>
          <p:cNvPr id="110" name="Google Shape;110;p26"/>
          <p:cNvSpPr txBox="1"/>
          <p:nvPr>
            <p:ph type="title"/>
          </p:nvPr>
        </p:nvSpPr>
        <p:spPr>
          <a:xfrm>
            <a:off x="1295402" y="3308581"/>
            <a:ext cx="9609668" cy="14688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262626"/>
              </a:buClr>
              <a:buSzPts val="3200"/>
              <a:buFont typeface="Garamond"/>
              <a:buNone/>
              <a:defRPr b="0" sz="32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1" name="Google Shape;111;p26"/>
          <p:cNvSpPr txBox="1"/>
          <p:nvPr>
            <p:ph idx="1" type="body"/>
          </p:nvPr>
        </p:nvSpPr>
        <p:spPr>
          <a:xfrm>
            <a:off x="1295401" y="4777381"/>
            <a:ext cx="9609668" cy="860400"/>
          </a:xfrm>
          <a:prstGeom prst="rect">
            <a:avLst/>
          </a:prstGeom>
          <a:noFill/>
          <a:ln>
            <a:noFill/>
          </a:ln>
        </p:spPr>
        <p:txBody>
          <a:bodyPr anchorCtr="0" anchor="t" bIns="45700" lIns="91425" spcFirstLastPara="1" rIns="91425" wrap="square" tIns="45700">
            <a:normAutofit/>
          </a:bodyPr>
          <a:lstStyle>
            <a:lvl1pPr indent="-228600" lvl="0" marL="457200" algn="l">
              <a:spcBef>
                <a:spcPts val="400"/>
              </a:spcBef>
              <a:spcAft>
                <a:spcPts val="0"/>
              </a:spcAft>
              <a:buSzPts val="2300"/>
              <a:buNone/>
              <a:defRPr sz="2000">
                <a:solidFill>
                  <a:schemeClr val="dk1"/>
                </a:solidFill>
              </a:defRPr>
            </a:lvl1pPr>
            <a:lvl2pPr indent="-228600" lvl="1" marL="914400" algn="l">
              <a:spcBef>
                <a:spcPts val="600"/>
              </a:spcBef>
              <a:spcAft>
                <a:spcPts val="0"/>
              </a:spcAft>
              <a:buSzPts val="2070"/>
              <a:buNone/>
              <a:defRPr sz="1800">
                <a:solidFill>
                  <a:srgbClr val="888888"/>
                </a:solidFill>
              </a:defRPr>
            </a:lvl2pPr>
            <a:lvl3pPr indent="-228600" lvl="2" marL="1371600" algn="l">
              <a:spcBef>
                <a:spcPts val="600"/>
              </a:spcBef>
              <a:spcAft>
                <a:spcPts val="0"/>
              </a:spcAft>
              <a:buSzPts val="1840"/>
              <a:buNone/>
              <a:defRPr sz="1600">
                <a:solidFill>
                  <a:srgbClr val="888888"/>
                </a:solidFill>
              </a:defRPr>
            </a:lvl3pPr>
            <a:lvl4pPr indent="-228600" lvl="3" marL="1828800" algn="l">
              <a:spcBef>
                <a:spcPts val="600"/>
              </a:spcBef>
              <a:spcAft>
                <a:spcPts val="0"/>
              </a:spcAft>
              <a:buSzPts val="1610"/>
              <a:buNone/>
              <a:defRPr sz="1400">
                <a:solidFill>
                  <a:srgbClr val="888888"/>
                </a:solidFill>
              </a:defRPr>
            </a:lvl4pPr>
            <a:lvl5pPr indent="-228600" lvl="4" marL="2286000" algn="l">
              <a:spcBef>
                <a:spcPts val="600"/>
              </a:spcBef>
              <a:spcAft>
                <a:spcPts val="0"/>
              </a:spcAft>
              <a:buSzPts val="1610"/>
              <a:buNone/>
              <a:defRPr sz="1400">
                <a:solidFill>
                  <a:srgbClr val="888888"/>
                </a:solidFill>
              </a:defRPr>
            </a:lvl5pPr>
            <a:lvl6pPr indent="-228600" lvl="5" marL="2743200" algn="l">
              <a:spcBef>
                <a:spcPts val="600"/>
              </a:spcBef>
              <a:spcAft>
                <a:spcPts val="0"/>
              </a:spcAft>
              <a:buSzPts val="1610"/>
              <a:buNone/>
              <a:defRPr sz="1400">
                <a:solidFill>
                  <a:srgbClr val="888888"/>
                </a:solidFill>
              </a:defRPr>
            </a:lvl6pPr>
            <a:lvl7pPr indent="-228600" lvl="6" marL="3200400" algn="l">
              <a:spcBef>
                <a:spcPts val="600"/>
              </a:spcBef>
              <a:spcAft>
                <a:spcPts val="0"/>
              </a:spcAft>
              <a:buSzPts val="1610"/>
              <a:buNone/>
              <a:defRPr sz="1400">
                <a:solidFill>
                  <a:srgbClr val="888888"/>
                </a:solidFill>
              </a:defRPr>
            </a:lvl7pPr>
            <a:lvl8pPr indent="-228600" lvl="7" marL="3657600" algn="l">
              <a:spcBef>
                <a:spcPts val="600"/>
              </a:spcBef>
              <a:spcAft>
                <a:spcPts val="0"/>
              </a:spcAft>
              <a:buSzPts val="1610"/>
              <a:buNone/>
              <a:defRPr sz="1400">
                <a:solidFill>
                  <a:srgbClr val="888888"/>
                </a:solidFill>
              </a:defRPr>
            </a:lvl8pPr>
            <a:lvl9pPr indent="-228600" lvl="8" marL="4114800" algn="l">
              <a:spcBef>
                <a:spcPts val="600"/>
              </a:spcBef>
              <a:spcAft>
                <a:spcPts val="600"/>
              </a:spcAft>
              <a:buSzPts val="1610"/>
              <a:buNone/>
              <a:defRPr sz="1400">
                <a:solidFill>
                  <a:srgbClr val="888888"/>
                </a:solidFill>
              </a:defRPr>
            </a:lvl9pPr>
          </a:lstStyle>
          <a:p/>
        </p:txBody>
      </p:sp>
      <p:sp>
        <p:nvSpPr>
          <p:cNvPr id="112" name="Google Shape;112;p26"/>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26"/>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4" name="Google Shape;114;p26"/>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Name Card">
  <p:cSld name="Quote Name Card">
    <p:spTree>
      <p:nvGrpSpPr>
        <p:cNvPr id="115" name="Shape 115"/>
        <p:cNvGrpSpPr/>
        <p:nvPr/>
      </p:nvGrpSpPr>
      <p:grpSpPr>
        <a:xfrm>
          <a:off x="0" y="0"/>
          <a:ext cx="0" cy="0"/>
          <a:chOff x="0" y="0"/>
          <a:chExt cx="0" cy="0"/>
        </a:xfrm>
      </p:grpSpPr>
      <p:sp>
        <p:nvSpPr>
          <p:cNvPr id="116" name="Google Shape;116;p27"/>
          <p:cNvSpPr txBox="1"/>
          <p:nvPr>
            <p:ph type="title"/>
          </p:nvPr>
        </p:nvSpPr>
        <p:spPr>
          <a:xfrm>
            <a:off x="1446213" y="982132"/>
            <a:ext cx="9296398" cy="2243668"/>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3200"/>
              <a:buFont typeface="Garamond"/>
              <a:buNone/>
              <a:defRPr b="0" sz="3200" cap="none">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27"/>
          <p:cNvSpPr txBox="1"/>
          <p:nvPr>
            <p:ph idx="1" type="body"/>
          </p:nvPr>
        </p:nvSpPr>
        <p:spPr>
          <a:xfrm>
            <a:off x="1295401" y="3639312"/>
            <a:ext cx="9609668" cy="886968"/>
          </a:xfrm>
          <a:prstGeom prst="rect">
            <a:avLst/>
          </a:prstGeom>
          <a:noFill/>
          <a:ln>
            <a:noFill/>
          </a:ln>
        </p:spPr>
        <p:txBody>
          <a:bodyPr anchorCtr="0" anchor="b" bIns="45700" lIns="91425" spcFirstLastPara="1" rIns="91425" wrap="square" tIns="45700">
            <a:normAutofit/>
          </a:bodyPr>
          <a:lstStyle>
            <a:lvl1pPr indent="-228600" lvl="0" marL="457200" algn="l">
              <a:spcBef>
                <a:spcPts val="0"/>
              </a:spcBef>
              <a:spcAft>
                <a:spcPts val="0"/>
              </a:spcAft>
              <a:buSzPts val="2760"/>
              <a:buNone/>
              <a:defRPr sz="2400">
                <a:solidFill>
                  <a:schemeClr val="dk1"/>
                </a:solidFill>
              </a:defRPr>
            </a:lvl1pPr>
            <a:lvl2pPr indent="-228600" lvl="1" marL="914400" algn="l">
              <a:spcBef>
                <a:spcPts val="600"/>
              </a:spcBef>
              <a:spcAft>
                <a:spcPts val="0"/>
              </a:spcAft>
              <a:buSzPts val="2070"/>
              <a:buNone/>
              <a:defRPr sz="1800">
                <a:solidFill>
                  <a:srgbClr val="888888"/>
                </a:solidFill>
              </a:defRPr>
            </a:lvl2pPr>
            <a:lvl3pPr indent="-228600" lvl="2" marL="1371600" algn="l">
              <a:spcBef>
                <a:spcPts val="600"/>
              </a:spcBef>
              <a:spcAft>
                <a:spcPts val="0"/>
              </a:spcAft>
              <a:buSzPts val="1840"/>
              <a:buNone/>
              <a:defRPr sz="1600">
                <a:solidFill>
                  <a:srgbClr val="888888"/>
                </a:solidFill>
              </a:defRPr>
            </a:lvl3pPr>
            <a:lvl4pPr indent="-228600" lvl="3" marL="1828800" algn="l">
              <a:spcBef>
                <a:spcPts val="600"/>
              </a:spcBef>
              <a:spcAft>
                <a:spcPts val="0"/>
              </a:spcAft>
              <a:buSzPts val="1610"/>
              <a:buNone/>
              <a:defRPr sz="1400">
                <a:solidFill>
                  <a:srgbClr val="888888"/>
                </a:solidFill>
              </a:defRPr>
            </a:lvl4pPr>
            <a:lvl5pPr indent="-228600" lvl="4" marL="2286000" algn="l">
              <a:spcBef>
                <a:spcPts val="600"/>
              </a:spcBef>
              <a:spcAft>
                <a:spcPts val="0"/>
              </a:spcAft>
              <a:buSzPts val="1610"/>
              <a:buNone/>
              <a:defRPr sz="1400">
                <a:solidFill>
                  <a:srgbClr val="888888"/>
                </a:solidFill>
              </a:defRPr>
            </a:lvl5pPr>
            <a:lvl6pPr indent="-228600" lvl="5" marL="2743200" algn="l">
              <a:spcBef>
                <a:spcPts val="600"/>
              </a:spcBef>
              <a:spcAft>
                <a:spcPts val="0"/>
              </a:spcAft>
              <a:buSzPts val="1610"/>
              <a:buNone/>
              <a:defRPr sz="1400">
                <a:solidFill>
                  <a:srgbClr val="888888"/>
                </a:solidFill>
              </a:defRPr>
            </a:lvl6pPr>
            <a:lvl7pPr indent="-228600" lvl="6" marL="3200400" algn="l">
              <a:spcBef>
                <a:spcPts val="600"/>
              </a:spcBef>
              <a:spcAft>
                <a:spcPts val="0"/>
              </a:spcAft>
              <a:buSzPts val="1610"/>
              <a:buNone/>
              <a:defRPr sz="1400">
                <a:solidFill>
                  <a:srgbClr val="888888"/>
                </a:solidFill>
              </a:defRPr>
            </a:lvl7pPr>
            <a:lvl8pPr indent="-228600" lvl="7" marL="3657600" algn="l">
              <a:spcBef>
                <a:spcPts val="600"/>
              </a:spcBef>
              <a:spcAft>
                <a:spcPts val="0"/>
              </a:spcAft>
              <a:buSzPts val="1610"/>
              <a:buNone/>
              <a:defRPr sz="1400">
                <a:solidFill>
                  <a:srgbClr val="888888"/>
                </a:solidFill>
              </a:defRPr>
            </a:lvl8pPr>
            <a:lvl9pPr indent="-228600" lvl="8" marL="4114800" algn="l">
              <a:spcBef>
                <a:spcPts val="600"/>
              </a:spcBef>
              <a:spcAft>
                <a:spcPts val="600"/>
              </a:spcAft>
              <a:buSzPts val="1610"/>
              <a:buNone/>
              <a:defRPr sz="1400">
                <a:solidFill>
                  <a:srgbClr val="888888"/>
                </a:solidFill>
              </a:defRPr>
            </a:lvl9pPr>
          </a:lstStyle>
          <a:p/>
        </p:txBody>
      </p:sp>
      <p:sp>
        <p:nvSpPr>
          <p:cNvPr id="118" name="Google Shape;118;p27"/>
          <p:cNvSpPr txBox="1"/>
          <p:nvPr>
            <p:ph idx="2" type="body"/>
          </p:nvPr>
        </p:nvSpPr>
        <p:spPr>
          <a:xfrm>
            <a:off x="1295401" y="4529667"/>
            <a:ext cx="9609668" cy="1346200"/>
          </a:xfrm>
          <a:prstGeom prst="rect">
            <a:avLst/>
          </a:prstGeom>
          <a:noFill/>
          <a:ln>
            <a:noFill/>
          </a:ln>
        </p:spPr>
        <p:txBody>
          <a:bodyPr anchorCtr="0" anchor="t" bIns="45700" lIns="91425" spcFirstLastPara="1" rIns="91425" wrap="square" tIns="45700">
            <a:normAutofit/>
          </a:bodyPr>
          <a:lstStyle>
            <a:lvl1pPr indent="-228600" lvl="0" marL="457200" algn="l">
              <a:spcBef>
                <a:spcPts val="360"/>
              </a:spcBef>
              <a:spcAft>
                <a:spcPts val="0"/>
              </a:spcAft>
              <a:buSzPts val="2070"/>
              <a:buNone/>
              <a:defRPr sz="1800">
                <a:solidFill>
                  <a:schemeClr val="dk1"/>
                </a:solidFill>
              </a:defRPr>
            </a:lvl1pPr>
            <a:lvl2pPr indent="-228600" lvl="1" marL="914400" algn="l">
              <a:spcBef>
                <a:spcPts val="600"/>
              </a:spcBef>
              <a:spcAft>
                <a:spcPts val="0"/>
              </a:spcAft>
              <a:buSzPts val="2070"/>
              <a:buNone/>
              <a:defRPr sz="1800">
                <a:solidFill>
                  <a:srgbClr val="888888"/>
                </a:solidFill>
              </a:defRPr>
            </a:lvl2pPr>
            <a:lvl3pPr indent="-228600" lvl="2" marL="1371600" algn="l">
              <a:spcBef>
                <a:spcPts val="600"/>
              </a:spcBef>
              <a:spcAft>
                <a:spcPts val="0"/>
              </a:spcAft>
              <a:buSzPts val="1840"/>
              <a:buNone/>
              <a:defRPr sz="1600">
                <a:solidFill>
                  <a:srgbClr val="888888"/>
                </a:solidFill>
              </a:defRPr>
            </a:lvl3pPr>
            <a:lvl4pPr indent="-228600" lvl="3" marL="1828800" algn="l">
              <a:spcBef>
                <a:spcPts val="600"/>
              </a:spcBef>
              <a:spcAft>
                <a:spcPts val="0"/>
              </a:spcAft>
              <a:buSzPts val="1610"/>
              <a:buNone/>
              <a:defRPr sz="1400">
                <a:solidFill>
                  <a:srgbClr val="888888"/>
                </a:solidFill>
              </a:defRPr>
            </a:lvl4pPr>
            <a:lvl5pPr indent="-228600" lvl="4" marL="2286000" algn="l">
              <a:spcBef>
                <a:spcPts val="600"/>
              </a:spcBef>
              <a:spcAft>
                <a:spcPts val="0"/>
              </a:spcAft>
              <a:buSzPts val="1610"/>
              <a:buNone/>
              <a:defRPr sz="1400">
                <a:solidFill>
                  <a:srgbClr val="888888"/>
                </a:solidFill>
              </a:defRPr>
            </a:lvl5pPr>
            <a:lvl6pPr indent="-228600" lvl="5" marL="2743200" algn="l">
              <a:spcBef>
                <a:spcPts val="600"/>
              </a:spcBef>
              <a:spcAft>
                <a:spcPts val="0"/>
              </a:spcAft>
              <a:buSzPts val="1610"/>
              <a:buNone/>
              <a:defRPr sz="1400">
                <a:solidFill>
                  <a:srgbClr val="888888"/>
                </a:solidFill>
              </a:defRPr>
            </a:lvl6pPr>
            <a:lvl7pPr indent="-228600" lvl="6" marL="3200400" algn="l">
              <a:spcBef>
                <a:spcPts val="600"/>
              </a:spcBef>
              <a:spcAft>
                <a:spcPts val="0"/>
              </a:spcAft>
              <a:buSzPts val="1610"/>
              <a:buNone/>
              <a:defRPr sz="1400">
                <a:solidFill>
                  <a:srgbClr val="888888"/>
                </a:solidFill>
              </a:defRPr>
            </a:lvl7pPr>
            <a:lvl8pPr indent="-228600" lvl="7" marL="3657600" algn="l">
              <a:spcBef>
                <a:spcPts val="600"/>
              </a:spcBef>
              <a:spcAft>
                <a:spcPts val="0"/>
              </a:spcAft>
              <a:buSzPts val="1610"/>
              <a:buNone/>
              <a:defRPr sz="1400">
                <a:solidFill>
                  <a:srgbClr val="888888"/>
                </a:solidFill>
              </a:defRPr>
            </a:lvl8pPr>
            <a:lvl9pPr indent="-228600" lvl="8" marL="4114800" algn="l">
              <a:spcBef>
                <a:spcPts val="600"/>
              </a:spcBef>
              <a:spcAft>
                <a:spcPts val="600"/>
              </a:spcAft>
              <a:buSzPts val="1610"/>
              <a:buNone/>
              <a:defRPr sz="1400">
                <a:solidFill>
                  <a:srgbClr val="888888"/>
                </a:solidFill>
              </a:defRPr>
            </a:lvl9pPr>
          </a:lstStyle>
          <a:p/>
        </p:txBody>
      </p:sp>
      <p:sp>
        <p:nvSpPr>
          <p:cNvPr id="119" name="Google Shape;119;p27"/>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0" name="Google Shape;120;p27"/>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1" name="Google Shape;121;p27"/>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22" name="Google Shape;122;p27"/>
          <p:cNvSpPr txBox="1"/>
          <p:nvPr/>
        </p:nvSpPr>
        <p:spPr>
          <a:xfrm>
            <a:off x="862013" y="879961"/>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8000">
                <a:solidFill>
                  <a:schemeClr val="dk1"/>
                </a:solidFill>
                <a:latin typeface="Garamond"/>
                <a:ea typeface="Garamond"/>
                <a:cs typeface="Garamond"/>
                <a:sym typeface="Garamond"/>
              </a:rPr>
              <a:t>“</a:t>
            </a:r>
            <a:endParaRPr/>
          </a:p>
        </p:txBody>
      </p:sp>
      <p:sp>
        <p:nvSpPr>
          <p:cNvPr id="123" name="Google Shape;123;p27"/>
          <p:cNvSpPr txBox="1"/>
          <p:nvPr/>
        </p:nvSpPr>
        <p:spPr>
          <a:xfrm>
            <a:off x="10600267" y="2599261"/>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rPr lang="en-US" sz="8000">
                <a:solidFill>
                  <a:schemeClr val="dk1"/>
                </a:solidFill>
                <a:latin typeface="Garamond"/>
                <a:ea typeface="Garamond"/>
                <a:cs typeface="Garamond"/>
                <a:sym typeface="Garamond"/>
              </a:rPr>
              <a:t>”</a:t>
            </a:r>
            <a:endParaRPr/>
          </a:p>
        </p:txBody>
      </p:sp>
      <p:cxnSp>
        <p:nvCxnSpPr>
          <p:cNvPr id="124" name="Google Shape;124;p27"/>
          <p:cNvCxnSpPr/>
          <p:nvPr/>
        </p:nvCxnSpPr>
        <p:spPr>
          <a:xfrm>
            <a:off x="1396169" y="3429000"/>
            <a:ext cx="9407298"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ue or False">
  <p:cSld name="True or False">
    <p:spTree>
      <p:nvGrpSpPr>
        <p:cNvPr id="125" name="Shape 125"/>
        <p:cNvGrpSpPr/>
        <p:nvPr/>
      </p:nvGrpSpPr>
      <p:grpSpPr>
        <a:xfrm>
          <a:off x="0" y="0"/>
          <a:ext cx="0" cy="0"/>
          <a:chOff x="0" y="0"/>
          <a:chExt cx="0" cy="0"/>
        </a:xfrm>
      </p:grpSpPr>
      <p:sp>
        <p:nvSpPr>
          <p:cNvPr id="126" name="Google Shape;126;p28"/>
          <p:cNvSpPr txBox="1"/>
          <p:nvPr>
            <p:ph type="title"/>
          </p:nvPr>
        </p:nvSpPr>
        <p:spPr>
          <a:xfrm>
            <a:off x="1295401" y="982132"/>
            <a:ext cx="9609666" cy="2243668"/>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rgbClr val="262626"/>
              </a:buClr>
              <a:buSzPts val="4400"/>
              <a:buFont typeface="Garamond"/>
              <a:buNone/>
              <a:defRPr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7" name="Google Shape;127;p28"/>
          <p:cNvSpPr txBox="1"/>
          <p:nvPr>
            <p:ph idx="1" type="body"/>
          </p:nvPr>
        </p:nvSpPr>
        <p:spPr>
          <a:xfrm>
            <a:off x="1295401" y="3630168"/>
            <a:ext cx="9609668" cy="841248"/>
          </a:xfrm>
          <a:prstGeom prst="rect">
            <a:avLst/>
          </a:prstGeom>
          <a:noFill/>
          <a:ln>
            <a:noFill/>
          </a:ln>
        </p:spPr>
        <p:txBody>
          <a:bodyPr anchorCtr="0" anchor="b" bIns="45700" lIns="91425" spcFirstLastPara="1" rIns="91425" wrap="square" tIns="45700">
            <a:normAutofit/>
          </a:bodyPr>
          <a:lstStyle>
            <a:lvl1pPr indent="-228600" lvl="0" marL="457200" algn="l">
              <a:spcBef>
                <a:spcPts val="0"/>
              </a:spcBef>
              <a:spcAft>
                <a:spcPts val="0"/>
              </a:spcAft>
              <a:buSzPts val="3220"/>
              <a:buNone/>
              <a:defRPr sz="2800">
                <a:solidFill>
                  <a:schemeClr val="dk1"/>
                </a:solidFill>
              </a:defRPr>
            </a:lvl1pPr>
            <a:lvl2pPr indent="-228600" lvl="1" marL="914400" algn="l">
              <a:spcBef>
                <a:spcPts val="600"/>
              </a:spcBef>
              <a:spcAft>
                <a:spcPts val="0"/>
              </a:spcAft>
              <a:buSzPts val="2070"/>
              <a:buNone/>
              <a:defRPr sz="1800">
                <a:solidFill>
                  <a:srgbClr val="888888"/>
                </a:solidFill>
              </a:defRPr>
            </a:lvl2pPr>
            <a:lvl3pPr indent="-228600" lvl="2" marL="1371600" algn="l">
              <a:spcBef>
                <a:spcPts val="600"/>
              </a:spcBef>
              <a:spcAft>
                <a:spcPts val="0"/>
              </a:spcAft>
              <a:buSzPts val="1840"/>
              <a:buNone/>
              <a:defRPr sz="1600">
                <a:solidFill>
                  <a:srgbClr val="888888"/>
                </a:solidFill>
              </a:defRPr>
            </a:lvl3pPr>
            <a:lvl4pPr indent="-228600" lvl="3" marL="1828800" algn="l">
              <a:spcBef>
                <a:spcPts val="600"/>
              </a:spcBef>
              <a:spcAft>
                <a:spcPts val="0"/>
              </a:spcAft>
              <a:buSzPts val="1610"/>
              <a:buNone/>
              <a:defRPr sz="1400">
                <a:solidFill>
                  <a:srgbClr val="888888"/>
                </a:solidFill>
              </a:defRPr>
            </a:lvl4pPr>
            <a:lvl5pPr indent="-228600" lvl="4" marL="2286000" algn="l">
              <a:spcBef>
                <a:spcPts val="600"/>
              </a:spcBef>
              <a:spcAft>
                <a:spcPts val="0"/>
              </a:spcAft>
              <a:buSzPts val="1610"/>
              <a:buNone/>
              <a:defRPr sz="1400">
                <a:solidFill>
                  <a:srgbClr val="888888"/>
                </a:solidFill>
              </a:defRPr>
            </a:lvl5pPr>
            <a:lvl6pPr indent="-228600" lvl="5" marL="2743200" algn="l">
              <a:spcBef>
                <a:spcPts val="600"/>
              </a:spcBef>
              <a:spcAft>
                <a:spcPts val="0"/>
              </a:spcAft>
              <a:buSzPts val="1610"/>
              <a:buNone/>
              <a:defRPr sz="1400">
                <a:solidFill>
                  <a:srgbClr val="888888"/>
                </a:solidFill>
              </a:defRPr>
            </a:lvl6pPr>
            <a:lvl7pPr indent="-228600" lvl="6" marL="3200400" algn="l">
              <a:spcBef>
                <a:spcPts val="600"/>
              </a:spcBef>
              <a:spcAft>
                <a:spcPts val="0"/>
              </a:spcAft>
              <a:buSzPts val="1610"/>
              <a:buNone/>
              <a:defRPr sz="1400">
                <a:solidFill>
                  <a:srgbClr val="888888"/>
                </a:solidFill>
              </a:defRPr>
            </a:lvl7pPr>
            <a:lvl8pPr indent="-228600" lvl="7" marL="3657600" algn="l">
              <a:spcBef>
                <a:spcPts val="600"/>
              </a:spcBef>
              <a:spcAft>
                <a:spcPts val="0"/>
              </a:spcAft>
              <a:buSzPts val="1610"/>
              <a:buNone/>
              <a:defRPr sz="1400">
                <a:solidFill>
                  <a:srgbClr val="888888"/>
                </a:solidFill>
              </a:defRPr>
            </a:lvl8pPr>
            <a:lvl9pPr indent="-228600" lvl="8" marL="4114800" algn="l">
              <a:spcBef>
                <a:spcPts val="600"/>
              </a:spcBef>
              <a:spcAft>
                <a:spcPts val="600"/>
              </a:spcAft>
              <a:buSzPts val="1610"/>
              <a:buNone/>
              <a:defRPr sz="1400">
                <a:solidFill>
                  <a:srgbClr val="888888"/>
                </a:solidFill>
              </a:defRPr>
            </a:lvl9pPr>
          </a:lstStyle>
          <a:p/>
        </p:txBody>
      </p:sp>
      <p:sp>
        <p:nvSpPr>
          <p:cNvPr id="128" name="Google Shape;128;p28"/>
          <p:cNvSpPr txBox="1"/>
          <p:nvPr>
            <p:ph idx="2" type="body"/>
          </p:nvPr>
        </p:nvSpPr>
        <p:spPr>
          <a:xfrm>
            <a:off x="1295400" y="4470399"/>
            <a:ext cx="9609670" cy="1405467"/>
          </a:xfrm>
          <a:prstGeom prst="rect">
            <a:avLst/>
          </a:prstGeom>
          <a:noFill/>
          <a:ln>
            <a:noFill/>
          </a:ln>
        </p:spPr>
        <p:txBody>
          <a:bodyPr anchorCtr="0" anchor="t" bIns="45700" lIns="91425" spcFirstLastPara="1" rIns="91425" wrap="square" tIns="45700">
            <a:normAutofit/>
          </a:bodyPr>
          <a:lstStyle>
            <a:lvl1pPr indent="-228600" lvl="0" marL="457200" algn="l">
              <a:spcBef>
                <a:spcPts val="360"/>
              </a:spcBef>
              <a:spcAft>
                <a:spcPts val="0"/>
              </a:spcAft>
              <a:buSzPts val="2070"/>
              <a:buNone/>
              <a:defRPr sz="1800">
                <a:solidFill>
                  <a:schemeClr val="dk1"/>
                </a:solidFill>
              </a:defRPr>
            </a:lvl1pPr>
            <a:lvl2pPr indent="-228600" lvl="1" marL="914400" algn="l">
              <a:spcBef>
                <a:spcPts val="600"/>
              </a:spcBef>
              <a:spcAft>
                <a:spcPts val="0"/>
              </a:spcAft>
              <a:buSzPts val="2070"/>
              <a:buNone/>
              <a:defRPr sz="1800">
                <a:solidFill>
                  <a:srgbClr val="888888"/>
                </a:solidFill>
              </a:defRPr>
            </a:lvl2pPr>
            <a:lvl3pPr indent="-228600" lvl="2" marL="1371600" algn="l">
              <a:spcBef>
                <a:spcPts val="600"/>
              </a:spcBef>
              <a:spcAft>
                <a:spcPts val="0"/>
              </a:spcAft>
              <a:buSzPts val="1840"/>
              <a:buNone/>
              <a:defRPr sz="1600">
                <a:solidFill>
                  <a:srgbClr val="888888"/>
                </a:solidFill>
              </a:defRPr>
            </a:lvl3pPr>
            <a:lvl4pPr indent="-228600" lvl="3" marL="1828800" algn="l">
              <a:spcBef>
                <a:spcPts val="600"/>
              </a:spcBef>
              <a:spcAft>
                <a:spcPts val="0"/>
              </a:spcAft>
              <a:buSzPts val="1610"/>
              <a:buNone/>
              <a:defRPr sz="1400">
                <a:solidFill>
                  <a:srgbClr val="888888"/>
                </a:solidFill>
              </a:defRPr>
            </a:lvl4pPr>
            <a:lvl5pPr indent="-228600" lvl="4" marL="2286000" algn="l">
              <a:spcBef>
                <a:spcPts val="600"/>
              </a:spcBef>
              <a:spcAft>
                <a:spcPts val="0"/>
              </a:spcAft>
              <a:buSzPts val="1610"/>
              <a:buNone/>
              <a:defRPr sz="1400">
                <a:solidFill>
                  <a:srgbClr val="888888"/>
                </a:solidFill>
              </a:defRPr>
            </a:lvl5pPr>
            <a:lvl6pPr indent="-228600" lvl="5" marL="2743200" algn="l">
              <a:spcBef>
                <a:spcPts val="600"/>
              </a:spcBef>
              <a:spcAft>
                <a:spcPts val="0"/>
              </a:spcAft>
              <a:buSzPts val="1610"/>
              <a:buNone/>
              <a:defRPr sz="1400">
                <a:solidFill>
                  <a:srgbClr val="888888"/>
                </a:solidFill>
              </a:defRPr>
            </a:lvl6pPr>
            <a:lvl7pPr indent="-228600" lvl="6" marL="3200400" algn="l">
              <a:spcBef>
                <a:spcPts val="600"/>
              </a:spcBef>
              <a:spcAft>
                <a:spcPts val="0"/>
              </a:spcAft>
              <a:buSzPts val="1610"/>
              <a:buNone/>
              <a:defRPr sz="1400">
                <a:solidFill>
                  <a:srgbClr val="888888"/>
                </a:solidFill>
              </a:defRPr>
            </a:lvl7pPr>
            <a:lvl8pPr indent="-228600" lvl="7" marL="3657600" algn="l">
              <a:spcBef>
                <a:spcPts val="600"/>
              </a:spcBef>
              <a:spcAft>
                <a:spcPts val="0"/>
              </a:spcAft>
              <a:buSzPts val="1610"/>
              <a:buNone/>
              <a:defRPr sz="1400">
                <a:solidFill>
                  <a:srgbClr val="888888"/>
                </a:solidFill>
              </a:defRPr>
            </a:lvl8pPr>
            <a:lvl9pPr indent="-228600" lvl="8" marL="4114800" algn="l">
              <a:spcBef>
                <a:spcPts val="600"/>
              </a:spcBef>
              <a:spcAft>
                <a:spcPts val="600"/>
              </a:spcAft>
              <a:buSzPts val="1610"/>
              <a:buNone/>
              <a:defRPr sz="1400">
                <a:solidFill>
                  <a:srgbClr val="888888"/>
                </a:solidFill>
              </a:defRPr>
            </a:lvl9pPr>
          </a:lstStyle>
          <a:p/>
        </p:txBody>
      </p:sp>
      <p:sp>
        <p:nvSpPr>
          <p:cNvPr id="129" name="Google Shape;129;p28"/>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0" name="Google Shape;130;p28"/>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1" name="Google Shape;131;p28"/>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132" name="Google Shape;132;p28"/>
          <p:cNvCxnSpPr/>
          <p:nvPr/>
        </p:nvCxnSpPr>
        <p:spPr>
          <a:xfrm>
            <a:off x="1396169" y="3429000"/>
            <a:ext cx="9407298"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33" name="Shape 133"/>
        <p:cNvGrpSpPr/>
        <p:nvPr/>
      </p:nvGrpSpPr>
      <p:grpSpPr>
        <a:xfrm>
          <a:off x="0" y="0"/>
          <a:ext cx="0" cy="0"/>
          <a:chOff x="0" y="0"/>
          <a:chExt cx="0" cy="0"/>
        </a:xfrm>
      </p:grpSpPr>
      <p:sp>
        <p:nvSpPr>
          <p:cNvPr id="134" name="Google Shape;134;p29"/>
          <p:cNvSpPr txBox="1"/>
          <p:nvPr>
            <p:ph type="title"/>
          </p:nvPr>
        </p:nvSpPr>
        <p:spPr>
          <a:xfrm>
            <a:off x="1295402" y="982132"/>
            <a:ext cx="9601196" cy="1303867"/>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rgbClr val="262626"/>
              </a:buClr>
              <a:buSzPts val="4400"/>
              <a:buFont typeface="Garamond"/>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5" name="Google Shape;135;p29"/>
          <p:cNvSpPr txBox="1"/>
          <p:nvPr>
            <p:ph idx="1" type="body"/>
          </p:nvPr>
        </p:nvSpPr>
        <p:spPr>
          <a:xfrm rot="5400000">
            <a:off x="4436531" y="-584198"/>
            <a:ext cx="3318936" cy="9601196"/>
          </a:xfrm>
          <a:prstGeom prst="rect">
            <a:avLst/>
          </a:prstGeom>
          <a:noFill/>
          <a:ln>
            <a:noFill/>
          </a:ln>
        </p:spPr>
        <p:txBody>
          <a:bodyPr anchorCtr="0" anchor="t" bIns="45700" lIns="91425" spcFirstLastPara="1" rIns="91425" wrap="square" tIns="45700">
            <a:normAutofit/>
          </a:bodyPr>
          <a:lstStyle>
            <a:lvl1pPr indent="-360045" lvl="0" marL="457200" algn="l">
              <a:spcBef>
                <a:spcPts val="360"/>
              </a:spcBef>
              <a:spcAft>
                <a:spcPts val="0"/>
              </a:spcAft>
              <a:buSzPts val="2070"/>
              <a:buChar char="•"/>
              <a:defRPr/>
            </a:lvl1pPr>
            <a:lvl2pPr indent="-360044" lvl="1" marL="914400" algn="l">
              <a:spcBef>
                <a:spcPts val="600"/>
              </a:spcBef>
              <a:spcAft>
                <a:spcPts val="0"/>
              </a:spcAft>
              <a:buSzPts val="2070"/>
              <a:buChar char="•"/>
              <a:defRPr/>
            </a:lvl2pPr>
            <a:lvl3pPr indent="-360044" lvl="2" marL="1371600" algn="l">
              <a:spcBef>
                <a:spcPts val="600"/>
              </a:spcBef>
              <a:spcAft>
                <a:spcPts val="0"/>
              </a:spcAft>
              <a:buSzPts val="2070"/>
              <a:buChar char="•"/>
              <a:defRPr/>
            </a:lvl3pPr>
            <a:lvl4pPr indent="-360044" lvl="3" marL="1828800" algn="l">
              <a:spcBef>
                <a:spcPts val="600"/>
              </a:spcBef>
              <a:spcAft>
                <a:spcPts val="0"/>
              </a:spcAft>
              <a:buSzPts val="2070"/>
              <a:buChar char="•"/>
              <a:defRPr/>
            </a:lvl4pPr>
            <a:lvl5pPr indent="-360045" lvl="4" marL="2286000" algn="l">
              <a:spcBef>
                <a:spcPts val="600"/>
              </a:spcBef>
              <a:spcAft>
                <a:spcPts val="0"/>
              </a:spcAft>
              <a:buSzPts val="2070"/>
              <a:buChar char="•"/>
              <a:defRPr/>
            </a:lvl5pPr>
            <a:lvl6pPr indent="-360045" lvl="5" marL="2743200" algn="l">
              <a:spcBef>
                <a:spcPts val="600"/>
              </a:spcBef>
              <a:spcAft>
                <a:spcPts val="0"/>
              </a:spcAft>
              <a:buSzPts val="2070"/>
              <a:buChar char="•"/>
              <a:defRPr/>
            </a:lvl6pPr>
            <a:lvl7pPr indent="-360045" lvl="6" marL="3200400" algn="l">
              <a:spcBef>
                <a:spcPts val="600"/>
              </a:spcBef>
              <a:spcAft>
                <a:spcPts val="0"/>
              </a:spcAft>
              <a:buSzPts val="2070"/>
              <a:buChar char="•"/>
              <a:defRPr/>
            </a:lvl7pPr>
            <a:lvl8pPr indent="-360045" lvl="7" marL="3657600" algn="l">
              <a:spcBef>
                <a:spcPts val="600"/>
              </a:spcBef>
              <a:spcAft>
                <a:spcPts val="0"/>
              </a:spcAft>
              <a:buSzPts val="2070"/>
              <a:buChar char="•"/>
              <a:defRPr/>
            </a:lvl8pPr>
            <a:lvl9pPr indent="-360045" lvl="8" marL="4114800" algn="l">
              <a:spcBef>
                <a:spcPts val="600"/>
              </a:spcBef>
              <a:spcAft>
                <a:spcPts val="600"/>
              </a:spcAft>
              <a:buSzPts val="2070"/>
              <a:buChar char="•"/>
              <a:defRPr/>
            </a:lvl9pPr>
          </a:lstStyle>
          <a:p/>
        </p:txBody>
      </p:sp>
      <p:sp>
        <p:nvSpPr>
          <p:cNvPr id="136" name="Google Shape;136;p29"/>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7" name="Google Shape;137;p29"/>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8" name="Google Shape;138;p29"/>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139" name="Google Shape;139;p29"/>
          <p:cNvCxnSpPr/>
          <p:nvPr/>
        </p:nvCxnSpPr>
        <p:spPr>
          <a:xfrm>
            <a:off x="1396169" y="2421466"/>
            <a:ext cx="9407298"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40" name="Shape 140"/>
        <p:cNvGrpSpPr/>
        <p:nvPr/>
      </p:nvGrpSpPr>
      <p:grpSpPr>
        <a:xfrm>
          <a:off x="0" y="0"/>
          <a:ext cx="0" cy="0"/>
          <a:chOff x="0" y="0"/>
          <a:chExt cx="0" cy="0"/>
        </a:xfrm>
      </p:grpSpPr>
      <p:sp>
        <p:nvSpPr>
          <p:cNvPr id="141" name="Google Shape;141;p30"/>
          <p:cNvSpPr txBox="1"/>
          <p:nvPr>
            <p:ph type="title"/>
          </p:nvPr>
        </p:nvSpPr>
        <p:spPr>
          <a:xfrm rot="5400000">
            <a:off x="7497936" y="2483551"/>
            <a:ext cx="4893735" cy="189089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2" name="Google Shape;142;p30"/>
          <p:cNvSpPr txBox="1"/>
          <p:nvPr>
            <p:ph idx="1" type="body"/>
          </p:nvPr>
        </p:nvSpPr>
        <p:spPr>
          <a:xfrm rot="5400000">
            <a:off x="2565043" y="-287514"/>
            <a:ext cx="4893734" cy="7433025"/>
          </a:xfrm>
          <a:prstGeom prst="rect">
            <a:avLst/>
          </a:prstGeom>
          <a:noFill/>
          <a:ln>
            <a:noFill/>
          </a:ln>
        </p:spPr>
        <p:txBody>
          <a:bodyPr anchorCtr="0" anchor="t" bIns="45700" lIns="91425" spcFirstLastPara="1" rIns="91425" wrap="square" tIns="45700">
            <a:normAutofit/>
          </a:bodyPr>
          <a:lstStyle>
            <a:lvl1pPr indent="-360045" lvl="0" marL="457200" algn="l">
              <a:spcBef>
                <a:spcPts val="360"/>
              </a:spcBef>
              <a:spcAft>
                <a:spcPts val="0"/>
              </a:spcAft>
              <a:buSzPts val="2070"/>
              <a:buChar char="•"/>
              <a:defRPr/>
            </a:lvl1pPr>
            <a:lvl2pPr indent="-360044" lvl="1" marL="914400" algn="l">
              <a:spcBef>
                <a:spcPts val="600"/>
              </a:spcBef>
              <a:spcAft>
                <a:spcPts val="0"/>
              </a:spcAft>
              <a:buSzPts val="2070"/>
              <a:buChar char="•"/>
              <a:defRPr/>
            </a:lvl2pPr>
            <a:lvl3pPr indent="-360044" lvl="2" marL="1371600" algn="l">
              <a:spcBef>
                <a:spcPts val="600"/>
              </a:spcBef>
              <a:spcAft>
                <a:spcPts val="0"/>
              </a:spcAft>
              <a:buSzPts val="2070"/>
              <a:buChar char="•"/>
              <a:defRPr/>
            </a:lvl3pPr>
            <a:lvl4pPr indent="-360044" lvl="3" marL="1828800" algn="l">
              <a:spcBef>
                <a:spcPts val="600"/>
              </a:spcBef>
              <a:spcAft>
                <a:spcPts val="0"/>
              </a:spcAft>
              <a:buSzPts val="2070"/>
              <a:buChar char="•"/>
              <a:defRPr/>
            </a:lvl4pPr>
            <a:lvl5pPr indent="-360045" lvl="4" marL="2286000" algn="l">
              <a:spcBef>
                <a:spcPts val="600"/>
              </a:spcBef>
              <a:spcAft>
                <a:spcPts val="0"/>
              </a:spcAft>
              <a:buSzPts val="2070"/>
              <a:buChar char="•"/>
              <a:defRPr/>
            </a:lvl5pPr>
            <a:lvl6pPr indent="-360045" lvl="5" marL="2743200" algn="l">
              <a:spcBef>
                <a:spcPts val="600"/>
              </a:spcBef>
              <a:spcAft>
                <a:spcPts val="0"/>
              </a:spcAft>
              <a:buSzPts val="2070"/>
              <a:buChar char="•"/>
              <a:defRPr/>
            </a:lvl6pPr>
            <a:lvl7pPr indent="-360045" lvl="6" marL="3200400" algn="l">
              <a:spcBef>
                <a:spcPts val="600"/>
              </a:spcBef>
              <a:spcAft>
                <a:spcPts val="0"/>
              </a:spcAft>
              <a:buSzPts val="2070"/>
              <a:buChar char="•"/>
              <a:defRPr/>
            </a:lvl7pPr>
            <a:lvl8pPr indent="-360045" lvl="7" marL="3657600" algn="l">
              <a:spcBef>
                <a:spcPts val="600"/>
              </a:spcBef>
              <a:spcAft>
                <a:spcPts val="0"/>
              </a:spcAft>
              <a:buSzPts val="2070"/>
              <a:buChar char="•"/>
              <a:defRPr/>
            </a:lvl8pPr>
            <a:lvl9pPr indent="-360045" lvl="8" marL="4114800" algn="l">
              <a:spcBef>
                <a:spcPts val="600"/>
              </a:spcBef>
              <a:spcAft>
                <a:spcPts val="600"/>
              </a:spcAft>
              <a:buSzPts val="2070"/>
              <a:buChar char="•"/>
              <a:defRPr/>
            </a:lvl9pPr>
          </a:lstStyle>
          <a:p/>
        </p:txBody>
      </p:sp>
      <p:sp>
        <p:nvSpPr>
          <p:cNvPr id="143" name="Google Shape;143;p30"/>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4" name="Google Shape;144;p30"/>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5" name="Google Shape;145;p30"/>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146" name="Google Shape;146;p30"/>
          <p:cNvCxnSpPr/>
          <p:nvPr/>
        </p:nvCxnSpPr>
        <p:spPr>
          <a:xfrm>
            <a:off x="8863890" y="990600"/>
            <a:ext cx="0" cy="487680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8" name="Shape 28"/>
        <p:cNvGrpSpPr/>
        <p:nvPr/>
      </p:nvGrpSpPr>
      <p:grpSpPr>
        <a:xfrm>
          <a:off x="0" y="0"/>
          <a:ext cx="0" cy="0"/>
          <a:chOff x="0" y="0"/>
          <a:chExt cx="0" cy="0"/>
        </a:xfrm>
      </p:grpSpPr>
      <p:cxnSp>
        <p:nvCxnSpPr>
          <p:cNvPr id="29" name="Google Shape;29;p15"/>
          <p:cNvCxnSpPr/>
          <p:nvPr/>
        </p:nvCxnSpPr>
        <p:spPr>
          <a:xfrm>
            <a:off x="1396169" y="2421466"/>
            <a:ext cx="9407298" cy="0"/>
          </a:xfrm>
          <a:prstGeom prst="straightConnector1">
            <a:avLst/>
          </a:prstGeom>
          <a:noFill/>
          <a:ln cap="flat" cmpd="sng" w="15875">
            <a:solidFill>
              <a:schemeClr val="accent1"/>
            </a:solidFill>
            <a:prstDash val="solid"/>
            <a:round/>
            <a:headEnd len="sm" w="sm" type="none"/>
            <a:tailEnd len="sm" w="sm" type="none"/>
          </a:ln>
        </p:spPr>
      </p:cxnSp>
      <p:sp>
        <p:nvSpPr>
          <p:cNvPr id="30" name="Google Shape;30;p15"/>
          <p:cNvSpPr txBox="1"/>
          <p:nvPr>
            <p:ph type="title"/>
          </p:nvPr>
        </p:nvSpPr>
        <p:spPr>
          <a:xfrm>
            <a:off x="1295402" y="982132"/>
            <a:ext cx="9601196" cy="1303867"/>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5"/>
          <p:cNvSpPr txBox="1"/>
          <p:nvPr>
            <p:ph idx="1" type="body"/>
          </p:nvPr>
        </p:nvSpPr>
        <p:spPr>
          <a:xfrm>
            <a:off x="1295401" y="2556932"/>
            <a:ext cx="9601196" cy="3318936"/>
          </a:xfrm>
          <a:prstGeom prst="rect">
            <a:avLst/>
          </a:prstGeom>
          <a:noFill/>
          <a:ln>
            <a:noFill/>
          </a:ln>
        </p:spPr>
        <p:txBody>
          <a:bodyPr anchorCtr="0" anchor="t" bIns="45700" lIns="91425" spcFirstLastPara="1" rIns="91425" wrap="square" tIns="45700">
            <a:normAutofit/>
          </a:bodyPr>
          <a:lstStyle>
            <a:lvl1pPr indent="-360045" lvl="0" marL="457200" algn="l">
              <a:spcBef>
                <a:spcPts val="360"/>
              </a:spcBef>
              <a:spcAft>
                <a:spcPts val="0"/>
              </a:spcAft>
              <a:buSzPts val="2070"/>
              <a:buChar char="•"/>
              <a:defRPr/>
            </a:lvl1pPr>
            <a:lvl2pPr indent="-360044" lvl="1" marL="914400" algn="l">
              <a:spcBef>
                <a:spcPts val="600"/>
              </a:spcBef>
              <a:spcAft>
                <a:spcPts val="0"/>
              </a:spcAft>
              <a:buSzPts val="2070"/>
              <a:buChar char="•"/>
              <a:defRPr/>
            </a:lvl2pPr>
            <a:lvl3pPr indent="-360044" lvl="2" marL="1371600" algn="l">
              <a:spcBef>
                <a:spcPts val="600"/>
              </a:spcBef>
              <a:spcAft>
                <a:spcPts val="0"/>
              </a:spcAft>
              <a:buSzPts val="2070"/>
              <a:buChar char="•"/>
              <a:defRPr/>
            </a:lvl3pPr>
            <a:lvl4pPr indent="-360044" lvl="3" marL="1828800" algn="l">
              <a:spcBef>
                <a:spcPts val="600"/>
              </a:spcBef>
              <a:spcAft>
                <a:spcPts val="0"/>
              </a:spcAft>
              <a:buSzPts val="2070"/>
              <a:buChar char="•"/>
              <a:defRPr/>
            </a:lvl4pPr>
            <a:lvl5pPr indent="-360045" lvl="4" marL="2286000" algn="l">
              <a:spcBef>
                <a:spcPts val="600"/>
              </a:spcBef>
              <a:spcAft>
                <a:spcPts val="0"/>
              </a:spcAft>
              <a:buSzPts val="2070"/>
              <a:buChar char="•"/>
              <a:defRPr/>
            </a:lvl5pPr>
            <a:lvl6pPr indent="-360045" lvl="5" marL="2743200" algn="l">
              <a:spcBef>
                <a:spcPts val="600"/>
              </a:spcBef>
              <a:spcAft>
                <a:spcPts val="0"/>
              </a:spcAft>
              <a:buSzPts val="2070"/>
              <a:buChar char="•"/>
              <a:defRPr/>
            </a:lvl6pPr>
            <a:lvl7pPr indent="-360045" lvl="6" marL="3200400" algn="l">
              <a:spcBef>
                <a:spcPts val="600"/>
              </a:spcBef>
              <a:spcAft>
                <a:spcPts val="0"/>
              </a:spcAft>
              <a:buSzPts val="2070"/>
              <a:buChar char="•"/>
              <a:defRPr/>
            </a:lvl7pPr>
            <a:lvl8pPr indent="-360045" lvl="7" marL="3657600" algn="l">
              <a:spcBef>
                <a:spcPts val="600"/>
              </a:spcBef>
              <a:spcAft>
                <a:spcPts val="0"/>
              </a:spcAft>
              <a:buSzPts val="2070"/>
              <a:buChar char="•"/>
              <a:defRPr/>
            </a:lvl8pPr>
            <a:lvl9pPr indent="-360045" lvl="8" marL="4114800" algn="l">
              <a:spcBef>
                <a:spcPts val="600"/>
              </a:spcBef>
              <a:spcAft>
                <a:spcPts val="600"/>
              </a:spcAft>
              <a:buSzPts val="2070"/>
              <a:buChar char="•"/>
              <a:defRPr/>
            </a:lvl9pPr>
          </a:lstStyle>
          <a:p/>
        </p:txBody>
      </p:sp>
      <p:sp>
        <p:nvSpPr>
          <p:cNvPr id="32" name="Google Shape;32;p15"/>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15"/>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5"/>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16"/>
          <p:cNvSpPr txBox="1"/>
          <p:nvPr>
            <p:ph type="title"/>
          </p:nvPr>
        </p:nvSpPr>
        <p:spPr>
          <a:xfrm>
            <a:off x="1295402" y="982132"/>
            <a:ext cx="9601196" cy="1303867"/>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16"/>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6"/>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6"/>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40" name="Google Shape;40;p16"/>
          <p:cNvCxnSpPr/>
          <p:nvPr/>
        </p:nvCxnSpPr>
        <p:spPr>
          <a:xfrm>
            <a:off x="1396169" y="2421466"/>
            <a:ext cx="9407298"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41" name="Shape 41"/>
        <p:cNvGrpSpPr/>
        <p:nvPr/>
      </p:nvGrpSpPr>
      <p:grpSpPr>
        <a:xfrm>
          <a:off x="0" y="0"/>
          <a:ext cx="0" cy="0"/>
          <a:chOff x="0" y="0"/>
          <a:chExt cx="0" cy="0"/>
        </a:xfrm>
      </p:grpSpPr>
      <p:sp>
        <p:nvSpPr>
          <p:cNvPr id="42" name="Google Shape;42;p17"/>
          <p:cNvSpPr txBox="1"/>
          <p:nvPr>
            <p:ph type="title"/>
          </p:nvPr>
        </p:nvSpPr>
        <p:spPr>
          <a:xfrm>
            <a:off x="1293811" y="1388534"/>
            <a:ext cx="3718455" cy="1371600"/>
          </a:xfrm>
          <a:prstGeom prst="rect">
            <a:avLst/>
          </a:prstGeom>
          <a:noFill/>
          <a:ln>
            <a:noFill/>
          </a:ln>
        </p:spPr>
        <p:txBody>
          <a:bodyPr anchorCtr="0" anchor="b" bIns="45700" lIns="91425" spcFirstLastPara="1" rIns="91425" wrap="square" tIns="45700">
            <a:normAutofit/>
          </a:bodyPr>
          <a:lstStyle>
            <a:lvl1pPr lvl="0" algn="ctr">
              <a:spcBef>
                <a:spcPts val="0"/>
              </a:spcBef>
              <a:spcAft>
                <a:spcPts val="0"/>
              </a:spcAft>
              <a:buClr>
                <a:srgbClr val="262626"/>
              </a:buClr>
              <a:buSzPts val="2400"/>
              <a:buFont typeface="Garamond"/>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7"/>
          <p:cNvSpPr txBox="1"/>
          <p:nvPr>
            <p:ph idx="1" type="body"/>
          </p:nvPr>
        </p:nvSpPr>
        <p:spPr>
          <a:xfrm>
            <a:off x="5418668" y="982131"/>
            <a:ext cx="5469466" cy="4893735"/>
          </a:xfrm>
          <a:prstGeom prst="rect">
            <a:avLst/>
          </a:prstGeom>
          <a:noFill/>
          <a:ln>
            <a:noFill/>
          </a:ln>
        </p:spPr>
        <p:txBody>
          <a:bodyPr anchorCtr="0" anchor="ctr" bIns="45700" lIns="91425" spcFirstLastPara="1" rIns="91425" wrap="square" tIns="45700">
            <a:normAutofit/>
          </a:bodyPr>
          <a:lstStyle>
            <a:lvl1pPr indent="-360045" lvl="0" marL="457200" algn="l">
              <a:spcBef>
                <a:spcPts val="360"/>
              </a:spcBef>
              <a:spcAft>
                <a:spcPts val="0"/>
              </a:spcAft>
              <a:buSzPts val="2070"/>
              <a:buChar char="•"/>
              <a:defRPr/>
            </a:lvl1pPr>
            <a:lvl2pPr indent="-360044" lvl="1" marL="914400" algn="l">
              <a:spcBef>
                <a:spcPts val="600"/>
              </a:spcBef>
              <a:spcAft>
                <a:spcPts val="0"/>
              </a:spcAft>
              <a:buSzPts val="2070"/>
              <a:buChar char="•"/>
              <a:defRPr/>
            </a:lvl2pPr>
            <a:lvl3pPr indent="-360044" lvl="2" marL="1371600" algn="l">
              <a:spcBef>
                <a:spcPts val="600"/>
              </a:spcBef>
              <a:spcAft>
                <a:spcPts val="0"/>
              </a:spcAft>
              <a:buSzPts val="2070"/>
              <a:buChar char="•"/>
              <a:defRPr/>
            </a:lvl3pPr>
            <a:lvl4pPr indent="-360044" lvl="3" marL="1828800" algn="l">
              <a:spcBef>
                <a:spcPts val="600"/>
              </a:spcBef>
              <a:spcAft>
                <a:spcPts val="0"/>
              </a:spcAft>
              <a:buSzPts val="2070"/>
              <a:buChar char="•"/>
              <a:defRPr/>
            </a:lvl4pPr>
            <a:lvl5pPr indent="-360045" lvl="4" marL="2286000" algn="l">
              <a:spcBef>
                <a:spcPts val="600"/>
              </a:spcBef>
              <a:spcAft>
                <a:spcPts val="0"/>
              </a:spcAft>
              <a:buSzPts val="2070"/>
              <a:buChar char="•"/>
              <a:defRPr/>
            </a:lvl5pPr>
            <a:lvl6pPr indent="-360045" lvl="5" marL="2743200" algn="l">
              <a:spcBef>
                <a:spcPts val="600"/>
              </a:spcBef>
              <a:spcAft>
                <a:spcPts val="0"/>
              </a:spcAft>
              <a:buSzPts val="2070"/>
              <a:buChar char="•"/>
              <a:defRPr/>
            </a:lvl6pPr>
            <a:lvl7pPr indent="-360045" lvl="6" marL="3200400" algn="l">
              <a:spcBef>
                <a:spcPts val="600"/>
              </a:spcBef>
              <a:spcAft>
                <a:spcPts val="0"/>
              </a:spcAft>
              <a:buSzPts val="2070"/>
              <a:buChar char="•"/>
              <a:defRPr/>
            </a:lvl7pPr>
            <a:lvl8pPr indent="-360045" lvl="7" marL="3657600" algn="l">
              <a:spcBef>
                <a:spcPts val="600"/>
              </a:spcBef>
              <a:spcAft>
                <a:spcPts val="0"/>
              </a:spcAft>
              <a:buSzPts val="2070"/>
              <a:buChar char="•"/>
              <a:defRPr/>
            </a:lvl8pPr>
            <a:lvl9pPr indent="-360045" lvl="8" marL="4114800" algn="l">
              <a:spcBef>
                <a:spcPts val="600"/>
              </a:spcBef>
              <a:spcAft>
                <a:spcPts val="600"/>
              </a:spcAft>
              <a:buSzPts val="2070"/>
              <a:buChar char="•"/>
              <a:defRPr/>
            </a:lvl9pPr>
          </a:lstStyle>
          <a:p/>
        </p:txBody>
      </p:sp>
      <p:sp>
        <p:nvSpPr>
          <p:cNvPr id="44" name="Google Shape;44;p17"/>
          <p:cNvSpPr txBox="1"/>
          <p:nvPr>
            <p:ph idx="2" type="body"/>
          </p:nvPr>
        </p:nvSpPr>
        <p:spPr>
          <a:xfrm>
            <a:off x="1293811" y="3031065"/>
            <a:ext cx="3718455" cy="2438404"/>
          </a:xfrm>
          <a:prstGeom prst="rect">
            <a:avLst/>
          </a:prstGeom>
          <a:noFill/>
          <a:ln>
            <a:noFill/>
          </a:ln>
        </p:spPr>
        <p:txBody>
          <a:bodyPr anchorCtr="0" anchor="t" bIns="45700" lIns="91425" spcFirstLastPara="1" rIns="91425" wrap="square" tIns="45700">
            <a:normAutofit/>
          </a:bodyPr>
          <a:lstStyle>
            <a:lvl1pPr indent="-228600" lvl="0" marL="457200" algn="ctr">
              <a:spcBef>
                <a:spcPts val="320"/>
              </a:spcBef>
              <a:spcAft>
                <a:spcPts val="0"/>
              </a:spcAft>
              <a:buSzPts val="1840"/>
              <a:buNone/>
              <a:defRPr sz="1600"/>
            </a:lvl1pPr>
            <a:lvl2pPr indent="-228600" lvl="1" marL="914400" algn="l">
              <a:spcBef>
                <a:spcPts val="600"/>
              </a:spcBef>
              <a:spcAft>
                <a:spcPts val="0"/>
              </a:spcAft>
              <a:buSzPts val="1380"/>
              <a:buNone/>
              <a:defRPr sz="1200"/>
            </a:lvl2pPr>
            <a:lvl3pPr indent="-228600" lvl="2" marL="1371600" algn="l">
              <a:spcBef>
                <a:spcPts val="600"/>
              </a:spcBef>
              <a:spcAft>
                <a:spcPts val="0"/>
              </a:spcAft>
              <a:buSzPts val="1150"/>
              <a:buNone/>
              <a:defRPr sz="1000"/>
            </a:lvl3pPr>
            <a:lvl4pPr indent="-228600" lvl="3" marL="1828800" algn="l">
              <a:spcBef>
                <a:spcPts val="600"/>
              </a:spcBef>
              <a:spcAft>
                <a:spcPts val="0"/>
              </a:spcAft>
              <a:buSzPts val="1035"/>
              <a:buNone/>
              <a:defRPr sz="900"/>
            </a:lvl4pPr>
            <a:lvl5pPr indent="-228600" lvl="4" marL="2286000" algn="l">
              <a:spcBef>
                <a:spcPts val="600"/>
              </a:spcBef>
              <a:spcAft>
                <a:spcPts val="0"/>
              </a:spcAft>
              <a:buSzPts val="1035"/>
              <a:buNone/>
              <a:defRPr sz="900"/>
            </a:lvl5pPr>
            <a:lvl6pPr indent="-228600" lvl="5" marL="2743200" algn="l">
              <a:spcBef>
                <a:spcPts val="600"/>
              </a:spcBef>
              <a:spcAft>
                <a:spcPts val="0"/>
              </a:spcAft>
              <a:buSzPts val="1035"/>
              <a:buNone/>
              <a:defRPr sz="900"/>
            </a:lvl6pPr>
            <a:lvl7pPr indent="-228600" lvl="6" marL="3200400" algn="l">
              <a:spcBef>
                <a:spcPts val="600"/>
              </a:spcBef>
              <a:spcAft>
                <a:spcPts val="0"/>
              </a:spcAft>
              <a:buSzPts val="1035"/>
              <a:buNone/>
              <a:defRPr sz="900"/>
            </a:lvl7pPr>
            <a:lvl8pPr indent="-228600" lvl="7" marL="3657600" algn="l">
              <a:spcBef>
                <a:spcPts val="600"/>
              </a:spcBef>
              <a:spcAft>
                <a:spcPts val="0"/>
              </a:spcAft>
              <a:buSzPts val="1035"/>
              <a:buNone/>
              <a:defRPr sz="900"/>
            </a:lvl8pPr>
            <a:lvl9pPr indent="-228600" lvl="8" marL="4114800" algn="l">
              <a:spcBef>
                <a:spcPts val="600"/>
              </a:spcBef>
              <a:spcAft>
                <a:spcPts val="600"/>
              </a:spcAft>
              <a:buSzPts val="1035"/>
              <a:buNone/>
              <a:defRPr sz="900"/>
            </a:lvl9pPr>
          </a:lstStyle>
          <a:p/>
        </p:txBody>
      </p:sp>
      <p:sp>
        <p:nvSpPr>
          <p:cNvPr id="45" name="Google Shape;45;p17"/>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17"/>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7"/>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48" name="Google Shape;48;p17"/>
          <p:cNvCxnSpPr/>
          <p:nvPr/>
        </p:nvCxnSpPr>
        <p:spPr>
          <a:xfrm>
            <a:off x="1396169" y="2912533"/>
            <a:ext cx="3514498"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9" name="Shape 49"/>
        <p:cNvGrpSpPr/>
        <p:nvPr/>
      </p:nvGrpSpPr>
      <p:grpSpPr>
        <a:xfrm>
          <a:off x="0" y="0"/>
          <a:ext cx="0" cy="0"/>
          <a:chOff x="0" y="0"/>
          <a:chExt cx="0" cy="0"/>
        </a:xfrm>
      </p:grpSpPr>
      <p:sp>
        <p:nvSpPr>
          <p:cNvPr id="50" name="Google Shape;50;p18"/>
          <p:cNvSpPr txBox="1"/>
          <p:nvPr>
            <p:ph type="title"/>
          </p:nvPr>
        </p:nvSpPr>
        <p:spPr>
          <a:xfrm>
            <a:off x="2015069" y="1752606"/>
            <a:ext cx="8158688" cy="1822514"/>
          </a:xfrm>
          <a:prstGeom prst="rect">
            <a:avLst/>
          </a:prstGeom>
          <a:noFill/>
          <a:ln>
            <a:noFill/>
          </a:ln>
        </p:spPr>
        <p:txBody>
          <a:bodyPr anchorCtr="0" anchor="b" bIns="45700" lIns="91425" spcFirstLastPara="1" rIns="91425" wrap="square" tIns="45700">
            <a:normAutofit/>
          </a:bodyPr>
          <a:lstStyle>
            <a:lvl1pPr lvl="0" algn="ctr">
              <a:spcBef>
                <a:spcPts val="0"/>
              </a:spcBef>
              <a:spcAft>
                <a:spcPts val="0"/>
              </a:spcAft>
              <a:buClr>
                <a:srgbClr val="262626"/>
              </a:buClr>
              <a:buSzPts val="4400"/>
              <a:buFont typeface="Garamond"/>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18"/>
          <p:cNvSpPr txBox="1"/>
          <p:nvPr>
            <p:ph idx="1" type="body"/>
          </p:nvPr>
        </p:nvSpPr>
        <p:spPr>
          <a:xfrm>
            <a:off x="2015067" y="3846051"/>
            <a:ext cx="8158690" cy="954547"/>
          </a:xfrm>
          <a:prstGeom prst="rect">
            <a:avLst/>
          </a:prstGeom>
          <a:noFill/>
          <a:ln>
            <a:noFill/>
          </a:ln>
        </p:spPr>
        <p:txBody>
          <a:bodyPr anchorCtr="0" anchor="t" bIns="45700" lIns="91425" spcFirstLastPara="1" rIns="91425" wrap="square" tIns="45700">
            <a:normAutofit/>
          </a:bodyPr>
          <a:lstStyle>
            <a:lvl1pPr indent="-228600" lvl="0" marL="457200" algn="ctr">
              <a:spcBef>
                <a:spcPts val="480"/>
              </a:spcBef>
              <a:spcAft>
                <a:spcPts val="0"/>
              </a:spcAft>
              <a:buSzPts val="2760"/>
              <a:buNone/>
              <a:defRPr sz="2400">
                <a:solidFill>
                  <a:schemeClr val="dk1"/>
                </a:solidFill>
              </a:defRPr>
            </a:lvl1pPr>
            <a:lvl2pPr indent="-228600" lvl="1" marL="914400" algn="l">
              <a:spcBef>
                <a:spcPts val="600"/>
              </a:spcBef>
              <a:spcAft>
                <a:spcPts val="0"/>
              </a:spcAft>
              <a:buSzPts val="2070"/>
              <a:buNone/>
              <a:defRPr sz="1800">
                <a:solidFill>
                  <a:srgbClr val="888888"/>
                </a:solidFill>
              </a:defRPr>
            </a:lvl2pPr>
            <a:lvl3pPr indent="-228600" lvl="2" marL="1371600" algn="l">
              <a:spcBef>
                <a:spcPts val="600"/>
              </a:spcBef>
              <a:spcAft>
                <a:spcPts val="0"/>
              </a:spcAft>
              <a:buSzPts val="1840"/>
              <a:buNone/>
              <a:defRPr sz="1600">
                <a:solidFill>
                  <a:srgbClr val="888888"/>
                </a:solidFill>
              </a:defRPr>
            </a:lvl3pPr>
            <a:lvl4pPr indent="-228600" lvl="3" marL="1828800" algn="l">
              <a:spcBef>
                <a:spcPts val="600"/>
              </a:spcBef>
              <a:spcAft>
                <a:spcPts val="0"/>
              </a:spcAft>
              <a:buSzPts val="1610"/>
              <a:buNone/>
              <a:defRPr sz="1400">
                <a:solidFill>
                  <a:srgbClr val="888888"/>
                </a:solidFill>
              </a:defRPr>
            </a:lvl4pPr>
            <a:lvl5pPr indent="-228600" lvl="4" marL="2286000" algn="l">
              <a:spcBef>
                <a:spcPts val="600"/>
              </a:spcBef>
              <a:spcAft>
                <a:spcPts val="0"/>
              </a:spcAft>
              <a:buSzPts val="1610"/>
              <a:buNone/>
              <a:defRPr sz="1400">
                <a:solidFill>
                  <a:srgbClr val="888888"/>
                </a:solidFill>
              </a:defRPr>
            </a:lvl5pPr>
            <a:lvl6pPr indent="-228600" lvl="5" marL="2743200" algn="l">
              <a:spcBef>
                <a:spcPts val="600"/>
              </a:spcBef>
              <a:spcAft>
                <a:spcPts val="0"/>
              </a:spcAft>
              <a:buSzPts val="1610"/>
              <a:buNone/>
              <a:defRPr sz="1400">
                <a:solidFill>
                  <a:srgbClr val="888888"/>
                </a:solidFill>
              </a:defRPr>
            </a:lvl6pPr>
            <a:lvl7pPr indent="-228600" lvl="6" marL="3200400" algn="l">
              <a:spcBef>
                <a:spcPts val="600"/>
              </a:spcBef>
              <a:spcAft>
                <a:spcPts val="0"/>
              </a:spcAft>
              <a:buSzPts val="1610"/>
              <a:buNone/>
              <a:defRPr sz="1400">
                <a:solidFill>
                  <a:srgbClr val="888888"/>
                </a:solidFill>
              </a:defRPr>
            </a:lvl7pPr>
            <a:lvl8pPr indent="-228600" lvl="7" marL="3657600" algn="l">
              <a:spcBef>
                <a:spcPts val="600"/>
              </a:spcBef>
              <a:spcAft>
                <a:spcPts val="0"/>
              </a:spcAft>
              <a:buSzPts val="1610"/>
              <a:buNone/>
              <a:defRPr sz="1400">
                <a:solidFill>
                  <a:srgbClr val="888888"/>
                </a:solidFill>
              </a:defRPr>
            </a:lvl8pPr>
            <a:lvl9pPr indent="-228600" lvl="8" marL="4114800" algn="l">
              <a:spcBef>
                <a:spcPts val="600"/>
              </a:spcBef>
              <a:spcAft>
                <a:spcPts val="600"/>
              </a:spcAft>
              <a:buSzPts val="1610"/>
              <a:buNone/>
              <a:defRPr sz="1400">
                <a:solidFill>
                  <a:srgbClr val="888888"/>
                </a:solidFill>
              </a:defRPr>
            </a:lvl9pPr>
          </a:lstStyle>
          <a:p/>
        </p:txBody>
      </p:sp>
      <p:sp>
        <p:nvSpPr>
          <p:cNvPr id="52" name="Google Shape;52;p18"/>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8"/>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18"/>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55" name="Google Shape;55;p18"/>
          <p:cNvCxnSpPr/>
          <p:nvPr/>
        </p:nvCxnSpPr>
        <p:spPr>
          <a:xfrm>
            <a:off x="2012723" y="3710585"/>
            <a:ext cx="8163380"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6" name="Shape 56"/>
        <p:cNvGrpSpPr/>
        <p:nvPr/>
      </p:nvGrpSpPr>
      <p:grpSpPr>
        <a:xfrm>
          <a:off x="0" y="0"/>
          <a:ext cx="0" cy="0"/>
          <a:chOff x="0" y="0"/>
          <a:chExt cx="0" cy="0"/>
        </a:xfrm>
      </p:grpSpPr>
      <p:cxnSp>
        <p:nvCxnSpPr>
          <p:cNvPr id="57" name="Google Shape;57;p19"/>
          <p:cNvCxnSpPr/>
          <p:nvPr/>
        </p:nvCxnSpPr>
        <p:spPr>
          <a:xfrm>
            <a:off x="1396169" y="2421466"/>
            <a:ext cx="9407298" cy="0"/>
          </a:xfrm>
          <a:prstGeom prst="straightConnector1">
            <a:avLst/>
          </a:prstGeom>
          <a:noFill/>
          <a:ln cap="flat" cmpd="sng" w="15875">
            <a:solidFill>
              <a:schemeClr val="accent1"/>
            </a:solidFill>
            <a:prstDash val="solid"/>
            <a:round/>
            <a:headEnd len="sm" w="sm" type="none"/>
            <a:tailEnd len="sm" w="sm" type="none"/>
          </a:ln>
        </p:spPr>
      </p:cxnSp>
      <p:sp>
        <p:nvSpPr>
          <p:cNvPr id="58" name="Google Shape;58;p19"/>
          <p:cNvSpPr txBox="1"/>
          <p:nvPr>
            <p:ph type="title"/>
          </p:nvPr>
        </p:nvSpPr>
        <p:spPr>
          <a:xfrm>
            <a:off x="1295402" y="982132"/>
            <a:ext cx="9601196" cy="1303867"/>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9"/>
          <p:cNvSpPr txBox="1"/>
          <p:nvPr>
            <p:ph idx="1" type="body"/>
          </p:nvPr>
        </p:nvSpPr>
        <p:spPr>
          <a:xfrm>
            <a:off x="1298448" y="2560320"/>
            <a:ext cx="4718304" cy="3310128"/>
          </a:xfrm>
          <a:prstGeom prst="rect">
            <a:avLst/>
          </a:prstGeom>
          <a:noFill/>
          <a:ln>
            <a:noFill/>
          </a:ln>
        </p:spPr>
        <p:txBody>
          <a:bodyPr anchorCtr="0" anchor="t" bIns="45700" lIns="91425" spcFirstLastPara="1" rIns="91425" wrap="square" tIns="45700">
            <a:normAutofit/>
          </a:bodyPr>
          <a:lstStyle>
            <a:lvl1pPr indent="-360045" lvl="0" marL="457200" algn="l">
              <a:spcBef>
                <a:spcPts val="360"/>
              </a:spcBef>
              <a:spcAft>
                <a:spcPts val="0"/>
              </a:spcAft>
              <a:buSzPts val="2070"/>
              <a:buChar char="•"/>
              <a:defRPr/>
            </a:lvl1pPr>
            <a:lvl2pPr indent="-360044" lvl="1" marL="914400" algn="l">
              <a:spcBef>
                <a:spcPts val="600"/>
              </a:spcBef>
              <a:spcAft>
                <a:spcPts val="0"/>
              </a:spcAft>
              <a:buSzPts val="2070"/>
              <a:buChar char="•"/>
              <a:defRPr/>
            </a:lvl2pPr>
            <a:lvl3pPr indent="-360044" lvl="2" marL="1371600" algn="l">
              <a:spcBef>
                <a:spcPts val="600"/>
              </a:spcBef>
              <a:spcAft>
                <a:spcPts val="0"/>
              </a:spcAft>
              <a:buSzPts val="2070"/>
              <a:buChar char="•"/>
              <a:defRPr/>
            </a:lvl3pPr>
            <a:lvl4pPr indent="-360044" lvl="3" marL="1828800" algn="l">
              <a:spcBef>
                <a:spcPts val="600"/>
              </a:spcBef>
              <a:spcAft>
                <a:spcPts val="0"/>
              </a:spcAft>
              <a:buSzPts val="2070"/>
              <a:buChar char="•"/>
              <a:defRPr/>
            </a:lvl4pPr>
            <a:lvl5pPr indent="-360045" lvl="4" marL="2286000" algn="l">
              <a:spcBef>
                <a:spcPts val="600"/>
              </a:spcBef>
              <a:spcAft>
                <a:spcPts val="0"/>
              </a:spcAft>
              <a:buSzPts val="2070"/>
              <a:buChar char="•"/>
              <a:defRPr/>
            </a:lvl5pPr>
            <a:lvl6pPr indent="-360045" lvl="5" marL="2743200" algn="l">
              <a:spcBef>
                <a:spcPts val="600"/>
              </a:spcBef>
              <a:spcAft>
                <a:spcPts val="0"/>
              </a:spcAft>
              <a:buSzPts val="2070"/>
              <a:buChar char="•"/>
              <a:defRPr/>
            </a:lvl6pPr>
            <a:lvl7pPr indent="-360045" lvl="6" marL="3200400" algn="l">
              <a:spcBef>
                <a:spcPts val="600"/>
              </a:spcBef>
              <a:spcAft>
                <a:spcPts val="0"/>
              </a:spcAft>
              <a:buSzPts val="2070"/>
              <a:buChar char="•"/>
              <a:defRPr/>
            </a:lvl7pPr>
            <a:lvl8pPr indent="-360045" lvl="7" marL="3657600" algn="l">
              <a:spcBef>
                <a:spcPts val="600"/>
              </a:spcBef>
              <a:spcAft>
                <a:spcPts val="0"/>
              </a:spcAft>
              <a:buSzPts val="2070"/>
              <a:buChar char="•"/>
              <a:defRPr/>
            </a:lvl8pPr>
            <a:lvl9pPr indent="-360045" lvl="8" marL="4114800" algn="l">
              <a:spcBef>
                <a:spcPts val="600"/>
              </a:spcBef>
              <a:spcAft>
                <a:spcPts val="600"/>
              </a:spcAft>
              <a:buSzPts val="2070"/>
              <a:buChar char="•"/>
              <a:defRPr/>
            </a:lvl9pPr>
          </a:lstStyle>
          <a:p/>
        </p:txBody>
      </p:sp>
      <p:sp>
        <p:nvSpPr>
          <p:cNvPr id="60" name="Google Shape;60;p19"/>
          <p:cNvSpPr txBox="1"/>
          <p:nvPr>
            <p:ph idx="2" type="body"/>
          </p:nvPr>
        </p:nvSpPr>
        <p:spPr>
          <a:xfrm>
            <a:off x="6181344" y="2560320"/>
            <a:ext cx="4718304" cy="3310128"/>
          </a:xfrm>
          <a:prstGeom prst="rect">
            <a:avLst/>
          </a:prstGeom>
          <a:noFill/>
          <a:ln>
            <a:noFill/>
          </a:ln>
        </p:spPr>
        <p:txBody>
          <a:bodyPr anchorCtr="0" anchor="t" bIns="45700" lIns="91425" spcFirstLastPara="1" rIns="91425" wrap="square" tIns="45700">
            <a:normAutofit/>
          </a:bodyPr>
          <a:lstStyle>
            <a:lvl1pPr indent="-360045" lvl="0" marL="457200" algn="l">
              <a:spcBef>
                <a:spcPts val="360"/>
              </a:spcBef>
              <a:spcAft>
                <a:spcPts val="0"/>
              </a:spcAft>
              <a:buSzPts val="2070"/>
              <a:buChar char="•"/>
              <a:defRPr/>
            </a:lvl1pPr>
            <a:lvl2pPr indent="-360044" lvl="1" marL="914400" algn="l">
              <a:spcBef>
                <a:spcPts val="600"/>
              </a:spcBef>
              <a:spcAft>
                <a:spcPts val="0"/>
              </a:spcAft>
              <a:buSzPts val="2070"/>
              <a:buChar char="•"/>
              <a:defRPr/>
            </a:lvl2pPr>
            <a:lvl3pPr indent="-360044" lvl="2" marL="1371600" algn="l">
              <a:spcBef>
                <a:spcPts val="600"/>
              </a:spcBef>
              <a:spcAft>
                <a:spcPts val="0"/>
              </a:spcAft>
              <a:buSzPts val="2070"/>
              <a:buChar char="•"/>
              <a:defRPr/>
            </a:lvl3pPr>
            <a:lvl4pPr indent="-360044" lvl="3" marL="1828800" algn="l">
              <a:spcBef>
                <a:spcPts val="600"/>
              </a:spcBef>
              <a:spcAft>
                <a:spcPts val="0"/>
              </a:spcAft>
              <a:buSzPts val="2070"/>
              <a:buChar char="•"/>
              <a:defRPr/>
            </a:lvl4pPr>
            <a:lvl5pPr indent="-360045" lvl="4" marL="2286000" algn="l">
              <a:spcBef>
                <a:spcPts val="600"/>
              </a:spcBef>
              <a:spcAft>
                <a:spcPts val="0"/>
              </a:spcAft>
              <a:buSzPts val="2070"/>
              <a:buChar char="•"/>
              <a:defRPr/>
            </a:lvl5pPr>
            <a:lvl6pPr indent="-360045" lvl="5" marL="2743200" algn="l">
              <a:spcBef>
                <a:spcPts val="600"/>
              </a:spcBef>
              <a:spcAft>
                <a:spcPts val="0"/>
              </a:spcAft>
              <a:buSzPts val="2070"/>
              <a:buChar char="•"/>
              <a:defRPr/>
            </a:lvl6pPr>
            <a:lvl7pPr indent="-360045" lvl="6" marL="3200400" algn="l">
              <a:spcBef>
                <a:spcPts val="600"/>
              </a:spcBef>
              <a:spcAft>
                <a:spcPts val="0"/>
              </a:spcAft>
              <a:buSzPts val="2070"/>
              <a:buChar char="•"/>
              <a:defRPr/>
            </a:lvl7pPr>
            <a:lvl8pPr indent="-360045" lvl="7" marL="3657600" algn="l">
              <a:spcBef>
                <a:spcPts val="600"/>
              </a:spcBef>
              <a:spcAft>
                <a:spcPts val="0"/>
              </a:spcAft>
              <a:buSzPts val="2070"/>
              <a:buChar char="•"/>
              <a:defRPr/>
            </a:lvl8pPr>
            <a:lvl9pPr indent="-360045" lvl="8" marL="4114800" algn="l">
              <a:spcBef>
                <a:spcPts val="600"/>
              </a:spcBef>
              <a:spcAft>
                <a:spcPts val="600"/>
              </a:spcAft>
              <a:buSzPts val="2070"/>
              <a:buChar char="•"/>
              <a:defRPr/>
            </a:lvl9pPr>
          </a:lstStyle>
          <a:p/>
        </p:txBody>
      </p:sp>
      <p:sp>
        <p:nvSpPr>
          <p:cNvPr id="61" name="Google Shape;61;p19"/>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19"/>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19"/>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4" name="Shape 64"/>
        <p:cNvGrpSpPr/>
        <p:nvPr/>
      </p:nvGrpSpPr>
      <p:grpSpPr>
        <a:xfrm>
          <a:off x="0" y="0"/>
          <a:ext cx="0" cy="0"/>
          <a:chOff x="0" y="0"/>
          <a:chExt cx="0" cy="0"/>
        </a:xfrm>
      </p:grpSpPr>
      <p:sp>
        <p:nvSpPr>
          <p:cNvPr id="65" name="Google Shape;65;p20"/>
          <p:cNvSpPr txBox="1"/>
          <p:nvPr>
            <p:ph type="title"/>
          </p:nvPr>
        </p:nvSpPr>
        <p:spPr>
          <a:xfrm>
            <a:off x="1295402" y="982132"/>
            <a:ext cx="9601196" cy="1303867"/>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rgbClr val="262626"/>
              </a:buClr>
              <a:buSzPts val="4400"/>
              <a:buFont typeface="Garamond"/>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0"/>
          <p:cNvSpPr txBox="1"/>
          <p:nvPr>
            <p:ph idx="1" type="body"/>
          </p:nvPr>
        </p:nvSpPr>
        <p:spPr>
          <a:xfrm>
            <a:off x="1295400" y="2658533"/>
            <a:ext cx="4718304" cy="576262"/>
          </a:xfrm>
          <a:prstGeom prst="rect">
            <a:avLst/>
          </a:prstGeom>
          <a:noFill/>
          <a:ln>
            <a:noFill/>
          </a:ln>
        </p:spPr>
        <p:txBody>
          <a:bodyPr anchorCtr="0" anchor="b" bIns="45700" lIns="91425" spcFirstLastPara="1" rIns="91425" wrap="square" tIns="45700">
            <a:noAutofit/>
          </a:bodyPr>
          <a:lstStyle>
            <a:lvl1pPr indent="-228600" lvl="0" marL="457200" algn="l">
              <a:spcBef>
                <a:spcPts val="672"/>
              </a:spcBef>
              <a:spcAft>
                <a:spcPts val="0"/>
              </a:spcAft>
              <a:buSzPts val="3220"/>
              <a:buNone/>
              <a:defRPr b="0" sz="2800">
                <a:solidFill>
                  <a:schemeClr val="accent1"/>
                </a:solidFill>
              </a:defRPr>
            </a:lvl1pPr>
            <a:lvl2pPr indent="-228600" lvl="1" marL="914400" algn="l">
              <a:spcBef>
                <a:spcPts val="600"/>
              </a:spcBef>
              <a:spcAft>
                <a:spcPts val="0"/>
              </a:spcAft>
              <a:buSzPts val="2300"/>
              <a:buNone/>
              <a:defRPr b="1" sz="2000"/>
            </a:lvl2pPr>
            <a:lvl3pPr indent="-228600" lvl="2" marL="1371600" algn="l">
              <a:spcBef>
                <a:spcPts val="600"/>
              </a:spcBef>
              <a:spcAft>
                <a:spcPts val="0"/>
              </a:spcAft>
              <a:buSzPts val="2070"/>
              <a:buNone/>
              <a:defRPr b="1" sz="1800"/>
            </a:lvl3pPr>
            <a:lvl4pPr indent="-228600" lvl="3" marL="1828800" algn="l">
              <a:spcBef>
                <a:spcPts val="600"/>
              </a:spcBef>
              <a:spcAft>
                <a:spcPts val="0"/>
              </a:spcAft>
              <a:buSzPts val="1840"/>
              <a:buNone/>
              <a:defRPr b="1" sz="1600"/>
            </a:lvl4pPr>
            <a:lvl5pPr indent="-228600" lvl="4" marL="2286000" algn="l">
              <a:spcBef>
                <a:spcPts val="600"/>
              </a:spcBef>
              <a:spcAft>
                <a:spcPts val="0"/>
              </a:spcAft>
              <a:buSzPts val="1840"/>
              <a:buNone/>
              <a:defRPr b="1" sz="1600"/>
            </a:lvl5pPr>
            <a:lvl6pPr indent="-228600" lvl="5" marL="2743200" algn="l">
              <a:spcBef>
                <a:spcPts val="600"/>
              </a:spcBef>
              <a:spcAft>
                <a:spcPts val="0"/>
              </a:spcAft>
              <a:buSzPts val="1840"/>
              <a:buNone/>
              <a:defRPr b="1" sz="1600"/>
            </a:lvl6pPr>
            <a:lvl7pPr indent="-228600" lvl="6" marL="3200400" algn="l">
              <a:spcBef>
                <a:spcPts val="600"/>
              </a:spcBef>
              <a:spcAft>
                <a:spcPts val="0"/>
              </a:spcAft>
              <a:buSzPts val="1840"/>
              <a:buNone/>
              <a:defRPr b="1" sz="1600"/>
            </a:lvl7pPr>
            <a:lvl8pPr indent="-228600" lvl="7" marL="3657600" algn="l">
              <a:spcBef>
                <a:spcPts val="600"/>
              </a:spcBef>
              <a:spcAft>
                <a:spcPts val="0"/>
              </a:spcAft>
              <a:buSzPts val="1840"/>
              <a:buNone/>
              <a:defRPr b="1" sz="1600"/>
            </a:lvl8pPr>
            <a:lvl9pPr indent="-228600" lvl="8" marL="4114800" algn="l">
              <a:spcBef>
                <a:spcPts val="600"/>
              </a:spcBef>
              <a:spcAft>
                <a:spcPts val="600"/>
              </a:spcAft>
              <a:buSzPts val="1840"/>
              <a:buNone/>
              <a:defRPr b="1" sz="1600"/>
            </a:lvl9pPr>
          </a:lstStyle>
          <a:p/>
        </p:txBody>
      </p:sp>
      <p:sp>
        <p:nvSpPr>
          <p:cNvPr id="67" name="Google Shape;67;p20"/>
          <p:cNvSpPr txBox="1"/>
          <p:nvPr>
            <p:ph idx="2" type="body"/>
          </p:nvPr>
        </p:nvSpPr>
        <p:spPr>
          <a:xfrm>
            <a:off x="1295400" y="3243262"/>
            <a:ext cx="4718304" cy="2632605"/>
          </a:xfrm>
          <a:prstGeom prst="rect">
            <a:avLst/>
          </a:prstGeom>
          <a:noFill/>
          <a:ln>
            <a:noFill/>
          </a:ln>
        </p:spPr>
        <p:txBody>
          <a:bodyPr anchorCtr="0" anchor="t" bIns="45700" lIns="91425" spcFirstLastPara="1" rIns="91425" wrap="square" tIns="45700">
            <a:normAutofit/>
          </a:bodyPr>
          <a:lstStyle>
            <a:lvl1pPr indent="-360045" lvl="0" marL="457200" algn="l">
              <a:spcBef>
                <a:spcPts val="360"/>
              </a:spcBef>
              <a:spcAft>
                <a:spcPts val="0"/>
              </a:spcAft>
              <a:buSzPts val="2070"/>
              <a:buChar char="•"/>
              <a:defRPr/>
            </a:lvl1pPr>
            <a:lvl2pPr indent="-360044" lvl="1" marL="914400" algn="l">
              <a:spcBef>
                <a:spcPts val="600"/>
              </a:spcBef>
              <a:spcAft>
                <a:spcPts val="0"/>
              </a:spcAft>
              <a:buSzPts val="2070"/>
              <a:buChar char="•"/>
              <a:defRPr/>
            </a:lvl2pPr>
            <a:lvl3pPr indent="-360044" lvl="2" marL="1371600" algn="l">
              <a:spcBef>
                <a:spcPts val="600"/>
              </a:spcBef>
              <a:spcAft>
                <a:spcPts val="0"/>
              </a:spcAft>
              <a:buSzPts val="2070"/>
              <a:buChar char="•"/>
              <a:defRPr/>
            </a:lvl3pPr>
            <a:lvl4pPr indent="-360044" lvl="3" marL="1828800" algn="l">
              <a:spcBef>
                <a:spcPts val="600"/>
              </a:spcBef>
              <a:spcAft>
                <a:spcPts val="0"/>
              </a:spcAft>
              <a:buSzPts val="2070"/>
              <a:buChar char="•"/>
              <a:defRPr/>
            </a:lvl4pPr>
            <a:lvl5pPr indent="-360045" lvl="4" marL="2286000" algn="l">
              <a:spcBef>
                <a:spcPts val="600"/>
              </a:spcBef>
              <a:spcAft>
                <a:spcPts val="0"/>
              </a:spcAft>
              <a:buSzPts val="2070"/>
              <a:buChar char="•"/>
              <a:defRPr/>
            </a:lvl5pPr>
            <a:lvl6pPr indent="-360045" lvl="5" marL="2743200" algn="l">
              <a:spcBef>
                <a:spcPts val="600"/>
              </a:spcBef>
              <a:spcAft>
                <a:spcPts val="0"/>
              </a:spcAft>
              <a:buSzPts val="2070"/>
              <a:buChar char="•"/>
              <a:defRPr/>
            </a:lvl6pPr>
            <a:lvl7pPr indent="-360045" lvl="6" marL="3200400" algn="l">
              <a:spcBef>
                <a:spcPts val="600"/>
              </a:spcBef>
              <a:spcAft>
                <a:spcPts val="0"/>
              </a:spcAft>
              <a:buSzPts val="2070"/>
              <a:buChar char="•"/>
              <a:defRPr/>
            </a:lvl7pPr>
            <a:lvl8pPr indent="-360045" lvl="7" marL="3657600" algn="l">
              <a:spcBef>
                <a:spcPts val="600"/>
              </a:spcBef>
              <a:spcAft>
                <a:spcPts val="0"/>
              </a:spcAft>
              <a:buSzPts val="2070"/>
              <a:buChar char="•"/>
              <a:defRPr/>
            </a:lvl8pPr>
            <a:lvl9pPr indent="-360045" lvl="8" marL="4114800" algn="l">
              <a:spcBef>
                <a:spcPts val="600"/>
              </a:spcBef>
              <a:spcAft>
                <a:spcPts val="600"/>
              </a:spcAft>
              <a:buSzPts val="2070"/>
              <a:buChar char="•"/>
              <a:defRPr/>
            </a:lvl9pPr>
          </a:lstStyle>
          <a:p/>
        </p:txBody>
      </p:sp>
      <p:sp>
        <p:nvSpPr>
          <p:cNvPr id="68" name="Google Shape;68;p20"/>
          <p:cNvSpPr txBox="1"/>
          <p:nvPr>
            <p:ph idx="3" type="body"/>
          </p:nvPr>
        </p:nvSpPr>
        <p:spPr>
          <a:xfrm>
            <a:off x="6180670" y="2658533"/>
            <a:ext cx="4718304" cy="576262"/>
          </a:xfrm>
          <a:prstGeom prst="rect">
            <a:avLst/>
          </a:prstGeom>
          <a:noFill/>
          <a:ln>
            <a:noFill/>
          </a:ln>
        </p:spPr>
        <p:txBody>
          <a:bodyPr anchorCtr="0" anchor="b" bIns="45700" lIns="91425" spcFirstLastPara="1" rIns="91425" wrap="square" tIns="45700">
            <a:noAutofit/>
          </a:bodyPr>
          <a:lstStyle>
            <a:lvl1pPr indent="-228600" lvl="0" marL="457200" algn="l">
              <a:spcBef>
                <a:spcPts val="672"/>
              </a:spcBef>
              <a:spcAft>
                <a:spcPts val="0"/>
              </a:spcAft>
              <a:buSzPts val="3220"/>
              <a:buNone/>
              <a:defRPr b="0" sz="2800">
                <a:solidFill>
                  <a:schemeClr val="accent1"/>
                </a:solidFill>
              </a:defRPr>
            </a:lvl1pPr>
            <a:lvl2pPr indent="-228600" lvl="1" marL="914400" algn="l">
              <a:spcBef>
                <a:spcPts val="600"/>
              </a:spcBef>
              <a:spcAft>
                <a:spcPts val="0"/>
              </a:spcAft>
              <a:buSzPts val="2300"/>
              <a:buNone/>
              <a:defRPr b="1" sz="2000"/>
            </a:lvl2pPr>
            <a:lvl3pPr indent="-228600" lvl="2" marL="1371600" algn="l">
              <a:spcBef>
                <a:spcPts val="600"/>
              </a:spcBef>
              <a:spcAft>
                <a:spcPts val="0"/>
              </a:spcAft>
              <a:buSzPts val="2070"/>
              <a:buNone/>
              <a:defRPr b="1" sz="1800"/>
            </a:lvl3pPr>
            <a:lvl4pPr indent="-228600" lvl="3" marL="1828800" algn="l">
              <a:spcBef>
                <a:spcPts val="600"/>
              </a:spcBef>
              <a:spcAft>
                <a:spcPts val="0"/>
              </a:spcAft>
              <a:buSzPts val="1840"/>
              <a:buNone/>
              <a:defRPr b="1" sz="1600"/>
            </a:lvl4pPr>
            <a:lvl5pPr indent="-228600" lvl="4" marL="2286000" algn="l">
              <a:spcBef>
                <a:spcPts val="600"/>
              </a:spcBef>
              <a:spcAft>
                <a:spcPts val="0"/>
              </a:spcAft>
              <a:buSzPts val="1840"/>
              <a:buNone/>
              <a:defRPr b="1" sz="1600"/>
            </a:lvl5pPr>
            <a:lvl6pPr indent="-228600" lvl="5" marL="2743200" algn="l">
              <a:spcBef>
                <a:spcPts val="600"/>
              </a:spcBef>
              <a:spcAft>
                <a:spcPts val="0"/>
              </a:spcAft>
              <a:buSzPts val="1840"/>
              <a:buNone/>
              <a:defRPr b="1" sz="1600"/>
            </a:lvl6pPr>
            <a:lvl7pPr indent="-228600" lvl="6" marL="3200400" algn="l">
              <a:spcBef>
                <a:spcPts val="600"/>
              </a:spcBef>
              <a:spcAft>
                <a:spcPts val="0"/>
              </a:spcAft>
              <a:buSzPts val="1840"/>
              <a:buNone/>
              <a:defRPr b="1" sz="1600"/>
            </a:lvl7pPr>
            <a:lvl8pPr indent="-228600" lvl="7" marL="3657600" algn="l">
              <a:spcBef>
                <a:spcPts val="600"/>
              </a:spcBef>
              <a:spcAft>
                <a:spcPts val="0"/>
              </a:spcAft>
              <a:buSzPts val="1840"/>
              <a:buNone/>
              <a:defRPr b="1" sz="1600"/>
            </a:lvl8pPr>
            <a:lvl9pPr indent="-228600" lvl="8" marL="4114800" algn="l">
              <a:spcBef>
                <a:spcPts val="600"/>
              </a:spcBef>
              <a:spcAft>
                <a:spcPts val="600"/>
              </a:spcAft>
              <a:buSzPts val="1840"/>
              <a:buNone/>
              <a:defRPr b="1" sz="1600"/>
            </a:lvl9pPr>
          </a:lstStyle>
          <a:p/>
        </p:txBody>
      </p:sp>
      <p:sp>
        <p:nvSpPr>
          <p:cNvPr id="69" name="Google Shape;69;p20"/>
          <p:cNvSpPr txBox="1"/>
          <p:nvPr>
            <p:ph idx="4" type="body"/>
          </p:nvPr>
        </p:nvSpPr>
        <p:spPr>
          <a:xfrm>
            <a:off x="6180670" y="3243262"/>
            <a:ext cx="4718304" cy="2632605"/>
          </a:xfrm>
          <a:prstGeom prst="rect">
            <a:avLst/>
          </a:prstGeom>
          <a:noFill/>
          <a:ln>
            <a:noFill/>
          </a:ln>
        </p:spPr>
        <p:txBody>
          <a:bodyPr anchorCtr="0" anchor="t" bIns="45700" lIns="91425" spcFirstLastPara="1" rIns="91425" wrap="square" tIns="45700">
            <a:normAutofit/>
          </a:bodyPr>
          <a:lstStyle>
            <a:lvl1pPr indent="-360045" lvl="0" marL="457200" algn="l">
              <a:spcBef>
                <a:spcPts val="360"/>
              </a:spcBef>
              <a:spcAft>
                <a:spcPts val="0"/>
              </a:spcAft>
              <a:buSzPts val="2070"/>
              <a:buChar char="•"/>
              <a:defRPr/>
            </a:lvl1pPr>
            <a:lvl2pPr indent="-360044" lvl="1" marL="914400" algn="l">
              <a:spcBef>
                <a:spcPts val="600"/>
              </a:spcBef>
              <a:spcAft>
                <a:spcPts val="0"/>
              </a:spcAft>
              <a:buSzPts val="2070"/>
              <a:buChar char="•"/>
              <a:defRPr/>
            </a:lvl2pPr>
            <a:lvl3pPr indent="-360044" lvl="2" marL="1371600" algn="l">
              <a:spcBef>
                <a:spcPts val="600"/>
              </a:spcBef>
              <a:spcAft>
                <a:spcPts val="0"/>
              </a:spcAft>
              <a:buSzPts val="2070"/>
              <a:buChar char="•"/>
              <a:defRPr/>
            </a:lvl3pPr>
            <a:lvl4pPr indent="-360044" lvl="3" marL="1828800" algn="l">
              <a:spcBef>
                <a:spcPts val="600"/>
              </a:spcBef>
              <a:spcAft>
                <a:spcPts val="0"/>
              </a:spcAft>
              <a:buSzPts val="2070"/>
              <a:buChar char="•"/>
              <a:defRPr/>
            </a:lvl4pPr>
            <a:lvl5pPr indent="-360045" lvl="4" marL="2286000" algn="l">
              <a:spcBef>
                <a:spcPts val="600"/>
              </a:spcBef>
              <a:spcAft>
                <a:spcPts val="0"/>
              </a:spcAft>
              <a:buSzPts val="2070"/>
              <a:buChar char="•"/>
              <a:defRPr/>
            </a:lvl5pPr>
            <a:lvl6pPr indent="-360045" lvl="5" marL="2743200" algn="l">
              <a:spcBef>
                <a:spcPts val="600"/>
              </a:spcBef>
              <a:spcAft>
                <a:spcPts val="0"/>
              </a:spcAft>
              <a:buSzPts val="2070"/>
              <a:buChar char="•"/>
              <a:defRPr/>
            </a:lvl6pPr>
            <a:lvl7pPr indent="-360045" lvl="6" marL="3200400" algn="l">
              <a:spcBef>
                <a:spcPts val="600"/>
              </a:spcBef>
              <a:spcAft>
                <a:spcPts val="0"/>
              </a:spcAft>
              <a:buSzPts val="2070"/>
              <a:buChar char="•"/>
              <a:defRPr/>
            </a:lvl7pPr>
            <a:lvl8pPr indent="-360045" lvl="7" marL="3657600" algn="l">
              <a:spcBef>
                <a:spcPts val="600"/>
              </a:spcBef>
              <a:spcAft>
                <a:spcPts val="0"/>
              </a:spcAft>
              <a:buSzPts val="2070"/>
              <a:buChar char="•"/>
              <a:defRPr/>
            </a:lvl8pPr>
            <a:lvl9pPr indent="-360045" lvl="8" marL="4114800" algn="l">
              <a:spcBef>
                <a:spcPts val="600"/>
              </a:spcBef>
              <a:spcAft>
                <a:spcPts val="600"/>
              </a:spcAft>
              <a:buSzPts val="2070"/>
              <a:buChar char="•"/>
              <a:defRPr/>
            </a:lvl9pPr>
          </a:lstStyle>
          <a:p/>
        </p:txBody>
      </p:sp>
      <p:sp>
        <p:nvSpPr>
          <p:cNvPr id="70" name="Google Shape;70;p20"/>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20"/>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0"/>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73" name="Google Shape;73;p20"/>
          <p:cNvCxnSpPr/>
          <p:nvPr/>
        </p:nvCxnSpPr>
        <p:spPr>
          <a:xfrm>
            <a:off x="1396169" y="2421466"/>
            <a:ext cx="9407298"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4" name="Shape 74"/>
        <p:cNvGrpSpPr/>
        <p:nvPr/>
      </p:nvGrpSpPr>
      <p:grpSpPr>
        <a:xfrm>
          <a:off x="0" y="0"/>
          <a:ext cx="0" cy="0"/>
          <a:chOff x="0" y="0"/>
          <a:chExt cx="0" cy="0"/>
        </a:xfrm>
      </p:grpSpPr>
      <p:sp>
        <p:nvSpPr>
          <p:cNvPr id="75" name="Google Shape;75;p21"/>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21"/>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21"/>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8" name="Shape 78"/>
        <p:cNvGrpSpPr/>
        <p:nvPr/>
      </p:nvGrpSpPr>
      <p:grpSpPr>
        <a:xfrm>
          <a:off x="0" y="0"/>
          <a:ext cx="0" cy="0"/>
          <a:chOff x="0" y="0"/>
          <a:chExt cx="0" cy="0"/>
        </a:xfrm>
      </p:grpSpPr>
      <p:sp>
        <p:nvSpPr>
          <p:cNvPr id="79" name="Google Shape;79;p22"/>
          <p:cNvSpPr txBox="1"/>
          <p:nvPr>
            <p:ph type="title"/>
          </p:nvPr>
        </p:nvSpPr>
        <p:spPr>
          <a:xfrm>
            <a:off x="1295399" y="1883832"/>
            <a:ext cx="6241816" cy="1371600"/>
          </a:xfrm>
          <a:prstGeom prst="rect">
            <a:avLst/>
          </a:prstGeom>
          <a:noFill/>
          <a:ln>
            <a:noFill/>
          </a:ln>
        </p:spPr>
        <p:txBody>
          <a:bodyPr anchorCtr="0" anchor="b" bIns="45700" lIns="91425" spcFirstLastPara="1" rIns="91425" wrap="square" tIns="45700">
            <a:normAutofit/>
          </a:bodyPr>
          <a:lstStyle>
            <a:lvl1pPr lvl="0" algn="ctr">
              <a:spcBef>
                <a:spcPts val="0"/>
              </a:spcBef>
              <a:spcAft>
                <a:spcPts val="0"/>
              </a:spcAft>
              <a:buClr>
                <a:srgbClr val="262626"/>
              </a:buClr>
              <a:buSzPts val="2800"/>
              <a:buFont typeface="Garamond"/>
              <a:buNone/>
              <a:defRPr b="0" sz="2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22"/>
          <p:cNvSpPr/>
          <p:nvPr>
            <p:ph idx="2" type="pic"/>
          </p:nvPr>
        </p:nvSpPr>
        <p:spPr>
          <a:xfrm>
            <a:off x="8094831" y="1041400"/>
            <a:ext cx="3063347" cy="4775200"/>
          </a:xfrm>
          <a:prstGeom prst="roundRect">
            <a:avLst>
              <a:gd fmla="val 0" name="adj"/>
            </a:avLst>
          </a:prstGeom>
          <a:noFill/>
          <a:ln cap="flat" cmpd="thickThin" w="57150">
            <a:solidFill>
              <a:srgbClr val="7F7F7F"/>
            </a:solidFill>
            <a:prstDash val="solid"/>
            <a:miter lim="800000"/>
            <a:headEnd len="sm" w="sm" type="none"/>
            <a:tailEnd len="sm" w="sm" type="none"/>
          </a:ln>
        </p:spPr>
      </p:sp>
      <p:sp>
        <p:nvSpPr>
          <p:cNvPr id="81" name="Google Shape;81;p22"/>
          <p:cNvSpPr txBox="1"/>
          <p:nvPr>
            <p:ph idx="1" type="body"/>
          </p:nvPr>
        </p:nvSpPr>
        <p:spPr>
          <a:xfrm>
            <a:off x="1295399" y="3255432"/>
            <a:ext cx="6241816" cy="1828800"/>
          </a:xfrm>
          <a:prstGeom prst="rect">
            <a:avLst/>
          </a:prstGeom>
          <a:noFill/>
          <a:ln>
            <a:noFill/>
          </a:ln>
        </p:spPr>
        <p:txBody>
          <a:bodyPr anchorCtr="0" anchor="t" bIns="45700" lIns="91425" spcFirstLastPara="1" rIns="91425" wrap="square" tIns="45700">
            <a:normAutofit/>
          </a:bodyPr>
          <a:lstStyle>
            <a:lvl1pPr indent="-228600" lvl="0" marL="457200" algn="ctr">
              <a:spcBef>
                <a:spcPts val="360"/>
              </a:spcBef>
              <a:spcAft>
                <a:spcPts val="0"/>
              </a:spcAft>
              <a:buSzPts val="2070"/>
              <a:buNone/>
              <a:defRPr sz="1800"/>
            </a:lvl1pPr>
            <a:lvl2pPr indent="-228600" lvl="1" marL="914400" algn="l">
              <a:spcBef>
                <a:spcPts val="600"/>
              </a:spcBef>
              <a:spcAft>
                <a:spcPts val="0"/>
              </a:spcAft>
              <a:buSzPts val="1380"/>
              <a:buNone/>
              <a:defRPr sz="1200"/>
            </a:lvl2pPr>
            <a:lvl3pPr indent="-228600" lvl="2" marL="1371600" algn="l">
              <a:spcBef>
                <a:spcPts val="600"/>
              </a:spcBef>
              <a:spcAft>
                <a:spcPts val="0"/>
              </a:spcAft>
              <a:buSzPts val="1150"/>
              <a:buNone/>
              <a:defRPr sz="1000"/>
            </a:lvl3pPr>
            <a:lvl4pPr indent="-228600" lvl="3" marL="1828800" algn="l">
              <a:spcBef>
                <a:spcPts val="600"/>
              </a:spcBef>
              <a:spcAft>
                <a:spcPts val="0"/>
              </a:spcAft>
              <a:buSzPts val="1035"/>
              <a:buNone/>
              <a:defRPr sz="900"/>
            </a:lvl4pPr>
            <a:lvl5pPr indent="-228600" lvl="4" marL="2286000" algn="l">
              <a:spcBef>
                <a:spcPts val="600"/>
              </a:spcBef>
              <a:spcAft>
                <a:spcPts val="0"/>
              </a:spcAft>
              <a:buSzPts val="1035"/>
              <a:buNone/>
              <a:defRPr sz="900"/>
            </a:lvl5pPr>
            <a:lvl6pPr indent="-228600" lvl="5" marL="2743200" algn="l">
              <a:spcBef>
                <a:spcPts val="600"/>
              </a:spcBef>
              <a:spcAft>
                <a:spcPts val="0"/>
              </a:spcAft>
              <a:buSzPts val="1035"/>
              <a:buNone/>
              <a:defRPr sz="900"/>
            </a:lvl6pPr>
            <a:lvl7pPr indent="-228600" lvl="6" marL="3200400" algn="l">
              <a:spcBef>
                <a:spcPts val="600"/>
              </a:spcBef>
              <a:spcAft>
                <a:spcPts val="0"/>
              </a:spcAft>
              <a:buSzPts val="1035"/>
              <a:buNone/>
              <a:defRPr sz="900"/>
            </a:lvl7pPr>
            <a:lvl8pPr indent="-228600" lvl="7" marL="3657600" algn="l">
              <a:spcBef>
                <a:spcPts val="600"/>
              </a:spcBef>
              <a:spcAft>
                <a:spcPts val="0"/>
              </a:spcAft>
              <a:buSzPts val="1035"/>
              <a:buNone/>
              <a:defRPr sz="900"/>
            </a:lvl8pPr>
            <a:lvl9pPr indent="-228600" lvl="8" marL="4114800" algn="l">
              <a:spcBef>
                <a:spcPts val="600"/>
              </a:spcBef>
              <a:spcAft>
                <a:spcPts val="600"/>
              </a:spcAft>
              <a:buSzPts val="1035"/>
              <a:buNone/>
              <a:defRPr sz="900"/>
            </a:lvl9pPr>
          </a:lstStyle>
          <a:p/>
        </p:txBody>
      </p:sp>
      <p:sp>
        <p:nvSpPr>
          <p:cNvPr id="82" name="Google Shape;82;p22"/>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22"/>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22"/>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6.xml"/><Relationship Id="rId11" Type="http://schemas.openxmlformats.org/officeDocument/2006/relationships/slideLayout" Target="../slideLayouts/slideLayout7.xml"/><Relationship Id="rId22" Type="http://schemas.openxmlformats.org/officeDocument/2006/relationships/theme" Target="../theme/theme1.xml"/><Relationship Id="rId10" Type="http://schemas.openxmlformats.org/officeDocument/2006/relationships/slideLayout" Target="../slideLayouts/slideLayout6.xml"/><Relationship Id="rId21" Type="http://schemas.openxmlformats.org/officeDocument/2006/relationships/slideLayout" Target="../slideLayouts/slideLayout17.xml"/><Relationship Id="rId13" Type="http://schemas.openxmlformats.org/officeDocument/2006/relationships/slideLayout" Target="../slideLayouts/slideLayout9.xml"/><Relationship Id="rId12" Type="http://schemas.openxmlformats.org/officeDocument/2006/relationships/slideLayout" Target="../slideLayouts/slideLayout8.xml"/><Relationship Id="rId1" Type="http://schemas.openxmlformats.org/officeDocument/2006/relationships/image" Target="../media/image6.jpg"/><Relationship Id="rId2" Type="http://schemas.openxmlformats.org/officeDocument/2006/relationships/image" Target="../media/image3.png"/><Relationship Id="rId3" Type="http://schemas.openxmlformats.org/officeDocument/2006/relationships/image" Target="../media/image1.png"/><Relationship Id="rId4" Type="http://schemas.openxmlformats.org/officeDocument/2006/relationships/image" Target="../media/image7.png"/><Relationship Id="rId9" Type="http://schemas.openxmlformats.org/officeDocument/2006/relationships/slideLayout" Target="../slideLayouts/slideLayout5.xml"/><Relationship Id="rId15" Type="http://schemas.openxmlformats.org/officeDocument/2006/relationships/slideLayout" Target="../slideLayouts/slideLayout11.xml"/><Relationship Id="rId14" Type="http://schemas.openxmlformats.org/officeDocument/2006/relationships/slideLayout" Target="../slideLayouts/slideLayout10.xml"/><Relationship Id="rId17" Type="http://schemas.openxmlformats.org/officeDocument/2006/relationships/slideLayout" Target="../slideLayouts/slideLayout13.xml"/><Relationship Id="rId16" Type="http://schemas.openxmlformats.org/officeDocument/2006/relationships/slideLayout" Target="../slideLayouts/slideLayout12.xml"/><Relationship Id="rId5" Type="http://schemas.openxmlformats.org/officeDocument/2006/relationships/slideLayout" Target="../slideLayouts/slideLayout1.xml"/><Relationship Id="rId19" Type="http://schemas.openxmlformats.org/officeDocument/2006/relationships/slideLayout" Target="../slideLayouts/slideLayout15.xml"/><Relationship Id="rId6" Type="http://schemas.openxmlformats.org/officeDocument/2006/relationships/slideLayout" Target="../slideLayouts/slideLayout2.xml"/><Relationship Id="rId18" Type="http://schemas.openxmlformats.org/officeDocument/2006/relationships/slideLayout" Target="../slideLayouts/slideLayout14.xml"/><Relationship Id="rId7" Type="http://schemas.openxmlformats.org/officeDocument/2006/relationships/slideLayout" Target="../slideLayouts/slideLayout3.xml"/><Relationship Id="rId8"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 name="Shape 5"/>
        <p:cNvGrpSpPr/>
        <p:nvPr/>
      </p:nvGrpSpPr>
      <p:grpSpPr>
        <a:xfrm>
          <a:off x="0" y="0"/>
          <a:ext cx="0" cy="0"/>
          <a:chOff x="0" y="0"/>
          <a:chExt cx="0" cy="0"/>
        </a:xfrm>
      </p:grpSpPr>
      <p:grpSp>
        <p:nvGrpSpPr>
          <p:cNvPr id="6" name="Google Shape;6;p13"/>
          <p:cNvGrpSpPr/>
          <p:nvPr/>
        </p:nvGrpSpPr>
        <p:grpSpPr>
          <a:xfrm>
            <a:off x="-15736" y="0"/>
            <a:ext cx="12229962" cy="6856214"/>
            <a:chOff x="-15736" y="0"/>
            <a:chExt cx="12229962" cy="6856214"/>
          </a:xfrm>
        </p:grpSpPr>
        <p:pic>
          <p:nvPicPr>
            <p:cNvPr descr="HD-PanelContent.png" id="7" name="Google Shape;7;p13"/>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8" name="Google Shape;8;p13"/>
            <p:cNvSpPr/>
            <p:nvPr/>
          </p:nvSpPr>
          <p:spPr>
            <a:xfrm>
              <a:off x="608012" y="609600"/>
              <a:ext cx="10972800" cy="5638800"/>
            </a:xfrm>
            <a:prstGeom prst="rect">
              <a:avLst/>
            </a:prstGeom>
            <a:noFill/>
            <a:ln cap="flat" cmpd="sng" w="15875">
              <a:solidFill>
                <a:schemeClr val="accen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HDRibbonContent-UniformTrim.png" id="9" name="Google Shape;9;p13"/>
            <p:cNvPicPr preferRelativeResize="0"/>
            <p:nvPr/>
          </p:nvPicPr>
          <p:blipFill rotWithShape="1">
            <a:blip r:embed="rId3">
              <a:alphaModFix/>
            </a:blip>
            <a:srcRect b="0" l="0" r="0" t="0"/>
            <a:stretch/>
          </p:blipFill>
          <p:spPr>
            <a:xfrm>
              <a:off x="-15736" y="3153832"/>
              <a:ext cx="777240" cy="606425"/>
            </a:xfrm>
            <a:prstGeom prst="rect">
              <a:avLst/>
            </a:prstGeom>
            <a:noFill/>
            <a:ln>
              <a:noFill/>
            </a:ln>
          </p:spPr>
        </p:pic>
        <p:pic>
          <p:nvPicPr>
            <p:cNvPr descr="HDRibbonContent-UniformTrim.png" id="10" name="Google Shape;10;p13"/>
            <p:cNvPicPr preferRelativeResize="0"/>
            <p:nvPr/>
          </p:nvPicPr>
          <p:blipFill rotWithShape="1">
            <a:blip r:embed="rId4">
              <a:alphaModFix/>
            </a:blip>
            <a:srcRect b="0" l="0" r="0" t="0"/>
            <a:stretch/>
          </p:blipFill>
          <p:spPr>
            <a:xfrm>
              <a:off x="11436986" y="3153832"/>
              <a:ext cx="777240" cy="606425"/>
            </a:xfrm>
            <a:prstGeom prst="rect">
              <a:avLst/>
            </a:prstGeom>
            <a:noFill/>
            <a:ln>
              <a:noFill/>
            </a:ln>
          </p:spPr>
        </p:pic>
      </p:grpSp>
      <p:sp>
        <p:nvSpPr>
          <p:cNvPr id="11" name="Google Shape;11;p13"/>
          <p:cNvSpPr txBox="1"/>
          <p:nvPr>
            <p:ph type="title"/>
          </p:nvPr>
        </p:nvSpPr>
        <p:spPr>
          <a:xfrm>
            <a:off x="1295402" y="982132"/>
            <a:ext cx="9601196" cy="1303867"/>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rgbClr val="262626"/>
              </a:buClr>
              <a:buSzPts val="4400"/>
              <a:buFont typeface="Garamond"/>
              <a:buNone/>
              <a:defRPr b="0" i="0" sz="4400" u="none" cap="none" strike="noStrike">
                <a:solidFill>
                  <a:srgbClr val="262626"/>
                </a:solidFill>
                <a:latin typeface="Garamond"/>
                <a:ea typeface="Garamond"/>
                <a:cs typeface="Garamond"/>
                <a:sym typeface="Garamond"/>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12" name="Google Shape;12;p13"/>
          <p:cNvSpPr txBox="1"/>
          <p:nvPr>
            <p:ph idx="1" type="body"/>
          </p:nvPr>
        </p:nvSpPr>
        <p:spPr>
          <a:xfrm>
            <a:off x="1295401" y="2556932"/>
            <a:ext cx="9601196" cy="3318936"/>
          </a:xfrm>
          <a:prstGeom prst="rect">
            <a:avLst/>
          </a:prstGeom>
          <a:noFill/>
          <a:ln>
            <a:noFill/>
          </a:ln>
        </p:spPr>
        <p:txBody>
          <a:bodyPr anchorCtr="0" anchor="t" bIns="45700" lIns="91425" spcFirstLastPara="1" rIns="91425" wrap="square" tIns="45700">
            <a:normAutofit/>
          </a:bodyPr>
          <a:lstStyle>
            <a:lvl1pPr indent="-403860" lvl="0" marL="457200" marR="0" rtl="0" algn="l">
              <a:spcBef>
                <a:spcPts val="480"/>
              </a:spcBef>
              <a:spcAft>
                <a:spcPts val="0"/>
              </a:spcAft>
              <a:buClr>
                <a:schemeClr val="accent1"/>
              </a:buClr>
              <a:buSzPts val="2760"/>
              <a:buFont typeface="Arial"/>
              <a:buChar char="•"/>
              <a:defRPr b="0" i="0" sz="2400" u="none" cap="none" strike="noStrike">
                <a:solidFill>
                  <a:srgbClr val="262626"/>
                </a:solidFill>
                <a:latin typeface="Garamond"/>
                <a:ea typeface="Garamond"/>
                <a:cs typeface="Garamond"/>
                <a:sym typeface="Garamond"/>
              </a:defRPr>
            </a:lvl1pPr>
            <a:lvl2pPr indent="-374650" lvl="1" marL="914400" marR="0" rtl="0" algn="l">
              <a:spcBef>
                <a:spcPts val="600"/>
              </a:spcBef>
              <a:spcAft>
                <a:spcPts val="0"/>
              </a:spcAft>
              <a:buClr>
                <a:schemeClr val="accent1"/>
              </a:buClr>
              <a:buSzPts val="2300"/>
              <a:buFont typeface="Arial"/>
              <a:buChar char="•"/>
              <a:defRPr b="0" i="0" sz="2000" u="none" cap="none" strike="noStrike">
                <a:solidFill>
                  <a:srgbClr val="262626"/>
                </a:solidFill>
                <a:latin typeface="Garamond"/>
                <a:ea typeface="Garamond"/>
                <a:cs typeface="Garamond"/>
                <a:sym typeface="Garamond"/>
              </a:defRPr>
            </a:lvl2pPr>
            <a:lvl3pPr indent="-360044" lvl="2" marL="1371600" marR="0" rtl="0" algn="l">
              <a:spcBef>
                <a:spcPts val="600"/>
              </a:spcBef>
              <a:spcAft>
                <a:spcPts val="0"/>
              </a:spcAft>
              <a:buClr>
                <a:schemeClr val="accent1"/>
              </a:buClr>
              <a:buSzPts val="2070"/>
              <a:buFont typeface="Arial"/>
              <a:buChar char="•"/>
              <a:defRPr b="0" i="0" sz="1800" u="none" cap="none" strike="noStrike">
                <a:solidFill>
                  <a:srgbClr val="262626"/>
                </a:solidFill>
                <a:latin typeface="Garamond"/>
                <a:ea typeface="Garamond"/>
                <a:cs typeface="Garamond"/>
                <a:sym typeface="Garamond"/>
              </a:defRPr>
            </a:lvl3pPr>
            <a:lvl4pPr indent="-345439" lvl="3" marL="1828800" marR="0" rtl="0" algn="l">
              <a:spcBef>
                <a:spcPts val="600"/>
              </a:spcBef>
              <a:spcAft>
                <a:spcPts val="0"/>
              </a:spcAft>
              <a:buClr>
                <a:schemeClr val="accent1"/>
              </a:buClr>
              <a:buSzPts val="1840"/>
              <a:buFont typeface="Arial"/>
              <a:buChar char="•"/>
              <a:defRPr b="0" i="0" sz="1600" u="none" cap="none" strike="noStrike">
                <a:solidFill>
                  <a:srgbClr val="262626"/>
                </a:solidFill>
                <a:latin typeface="Garamond"/>
                <a:ea typeface="Garamond"/>
                <a:cs typeface="Garamond"/>
                <a:sym typeface="Garamond"/>
              </a:defRPr>
            </a:lvl4pPr>
            <a:lvl5pPr indent="-330835" lvl="4" marL="2286000" marR="0" rtl="0" algn="l">
              <a:spcBef>
                <a:spcPts val="600"/>
              </a:spcBef>
              <a:spcAft>
                <a:spcPts val="0"/>
              </a:spcAft>
              <a:buClr>
                <a:schemeClr val="accent1"/>
              </a:buClr>
              <a:buSzPts val="1610"/>
              <a:buFont typeface="Arial"/>
              <a:buChar char="•"/>
              <a:defRPr b="0" i="0" sz="1400" u="none" cap="none" strike="noStrike">
                <a:solidFill>
                  <a:srgbClr val="262626"/>
                </a:solidFill>
                <a:latin typeface="Garamond"/>
                <a:ea typeface="Garamond"/>
                <a:cs typeface="Garamond"/>
                <a:sym typeface="Garamond"/>
              </a:defRPr>
            </a:lvl5pPr>
            <a:lvl6pPr indent="-330835" lvl="5" marL="2743200" marR="0" rtl="0" algn="l">
              <a:spcBef>
                <a:spcPts val="600"/>
              </a:spcBef>
              <a:spcAft>
                <a:spcPts val="0"/>
              </a:spcAft>
              <a:buClr>
                <a:schemeClr val="accent1"/>
              </a:buClr>
              <a:buSzPts val="1610"/>
              <a:buFont typeface="Arial"/>
              <a:buChar char="•"/>
              <a:defRPr b="0" i="0" sz="1400" u="none" cap="none" strike="noStrike">
                <a:solidFill>
                  <a:srgbClr val="262626"/>
                </a:solidFill>
                <a:latin typeface="Garamond"/>
                <a:ea typeface="Garamond"/>
                <a:cs typeface="Garamond"/>
                <a:sym typeface="Garamond"/>
              </a:defRPr>
            </a:lvl6pPr>
            <a:lvl7pPr indent="-330835" lvl="6" marL="3200400" marR="0" rtl="0" algn="l">
              <a:spcBef>
                <a:spcPts val="600"/>
              </a:spcBef>
              <a:spcAft>
                <a:spcPts val="0"/>
              </a:spcAft>
              <a:buClr>
                <a:schemeClr val="accent1"/>
              </a:buClr>
              <a:buSzPts val="1610"/>
              <a:buFont typeface="Arial"/>
              <a:buChar char="•"/>
              <a:defRPr b="0" i="0" sz="1400" u="none" cap="none" strike="noStrike">
                <a:solidFill>
                  <a:srgbClr val="262626"/>
                </a:solidFill>
                <a:latin typeface="Garamond"/>
                <a:ea typeface="Garamond"/>
                <a:cs typeface="Garamond"/>
                <a:sym typeface="Garamond"/>
              </a:defRPr>
            </a:lvl7pPr>
            <a:lvl8pPr indent="-330834" lvl="7" marL="3657600" marR="0" rtl="0" algn="l">
              <a:spcBef>
                <a:spcPts val="600"/>
              </a:spcBef>
              <a:spcAft>
                <a:spcPts val="0"/>
              </a:spcAft>
              <a:buClr>
                <a:schemeClr val="accent1"/>
              </a:buClr>
              <a:buSzPts val="1610"/>
              <a:buFont typeface="Arial"/>
              <a:buChar char="•"/>
              <a:defRPr b="0" i="0" sz="1400" u="none" cap="none" strike="noStrike">
                <a:solidFill>
                  <a:srgbClr val="262626"/>
                </a:solidFill>
                <a:latin typeface="Garamond"/>
                <a:ea typeface="Garamond"/>
                <a:cs typeface="Garamond"/>
                <a:sym typeface="Garamond"/>
              </a:defRPr>
            </a:lvl8pPr>
            <a:lvl9pPr indent="-330834" lvl="8" marL="4114800" marR="0" rtl="0" algn="l">
              <a:spcBef>
                <a:spcPts val="600"/>
              </a:spcBef>
              <a:spcAft>
                <a:spcPts val="600"/>
              </a:spcAft>
              <a:buClr>
                <a:schemeClr val="accent1"/>
              </a:buClr>
              <a:buSzPts val="1610"/>
              <a:buFont typeface="Arial"/>
              <a:buChar char="•"/>
              <a:defRPr b="0" i="0" sz="1400" u="none" cap="none" strike="noStrike">
                <a:solidFill>
                  <a:srgbClr val="262626"/>
                </a:solidFill>
                <a:latin typeface="Garamond"/>
                <a:ea typeface="Garamond"/>
                <a:cs typeface="Garamond"/>
                <a:sym typeface="Garamond"/>
              </a:defRPr>
            </a:lvl9pPr>
          </a:lstStyle>
          <a:p/>
        </p:txBody>
      </p:sp>
      <p:sp>
        <p:nvSpPr>
          <p:cNvPr id="13" name="Google Shape;13;p13"/>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000" u="none" cap="none" strike="noStrike">
                <a:solidFill>
                  <a:schemeClr val="dk1"/>
                </a:solidFill>
                <a:latin typeface="Garamond"/>
                <a:ea typeface="Garamond"/>
                <a:cs typeface="Garamond"/>
                <a:sym typeface="Garamond"/>
              </a:defRPr>
            </a:lvl1pPr>
            <a:lvl2pPr lvl="1"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2pPr>
            <a:lvl3pPr lvl="2"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3pPr>
            <a:lvl4pPr lvl="3"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4pPr>
            <a:lvl5pPr lvl="4"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5pPr>
            <a:lvl6pPr lvl="5"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6pPr>
            <a:lvl7pPr lvl="6"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7pPr>
            <a:lvl8pPr lvl="7"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8pPr>
            <a:lvl9pPr lvl="8"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9pPr>
          </a:lstStyle>
          <a:p/>
        </p:txBody>
      </p:sp>
      <p:sp>
        <p:nvSpPr>
          <p:cNvPr id="14" name="Google Shape;14;p13"/>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000" u="none" cap="none" strike="noStrike">
                <a:solidFill>
                  <a:schemeClr val="dk1"/>
                </a:solidFill>
                <a:latin typeface="Garamond"/>
                <a:ea typeface="Garamond"/>
                <a:cs typeface="Garamond"/>
                <a:sym typeface="Garamond"/>
              </a:defRPr>
            </a:lvl1pPr>
            <a:lvl2pPr lvl="1"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2pPr>
            <a:lvl3pPr lvl="2"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3pPr>
            <a:lvl4pPr lvl="3"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4pPr>
            <a:lvl5pPr lvl="4"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5pPr>
            <a:lvl6pPr lvl="5"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6pPr>
            <a:lvl7pPr lvl="6"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7pPr>
            <a:lvl8pPr lvl="7"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8pPr>
            <a:lvl9pPr lvl="8"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9pPr>
          </a:lstStyle>
          <a:p/>
        </p:txBody>
      </p:sp>
      <p:sp>
        <p:nvSpPr>
          <p:cNvPr id="15" name="Google Shape;15;p13"/>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00" u="none" cap="none" strike="noStrike">
                <a:solidFill>
                  <a:schemeClr val="dk1"/>
                </a:solidFill>
                <a:latin typeface="Garamond"/>
                <a:ea typeface="Garamond"/>
                <a:cs typeface="Garamond"/>
                <a:sym typeface="Garamond"/>
              </a:defRPr>
            </a:lvl1pPr>
            <a:lvl2pPr indent="0" lvl="1" marL="0" marR="0" rtl="0" algn="r">
              <a:spcBef>
                <a:spcPts val="0"/>
              </a:spcBef>
              <a:buNone/>
              <a:defRPr b="0" i="0" sz="1000" u="none" cap="none" strike="noStrike">
                <a:solidFill>
                  <a:schemeClr val="dk1"/>
                </a:solidFill>
                <a:latin typeface="Garamond"/>
                <a:ea typeface="Garamond"/>
                <a:cs typeface="Garamond"/>
                <a:sym typeface="Garamond"/>
              </a:defRPr>
            </a:lvl2pPr>
            <a:lvl3pPr indent="0" lvl="2" marL="0" marR="0" rtl="0" algn="r">
              <a:spcBef>
                <a:spcPts val="0"/>
              </a:spcBef>
              <a:buNone/>
              <a:defRPr b="0" i="0" sz="1000" u="none" cap="none" strike="noStrike">
                <a:solidFill>
                  <a:schemeClr val="dk1"/>
                </a:solidFill>
                <a:latin typeface="Garamond"/>
                <a:ea typeface="Garamond"/>
                <a:cs typeface="Garamond"/>
                <a:sym typeface="Garamond"/>
              </a:defRPr>
            </a:lvl3pPr>
            <a:lvl4pPr indent="0" lvl="3" marL="0" marR="0" rtl="0" algn="r">
              <a:spcBef>
                <a:spcPts val="0"/>
              </a:spcBef>
              <a:buNone/>
              <a:defRPr b="0" i="0" sz="1000" u="none" cap="none" strike="noStrike">
                <a:solidFill>
                  <a:schemeClr val="dk1"/>
                </a:solidFill>
                <a:latin typeface="Garamond"/>
                <a:ea typeface="Garamond"/>
                <a:cs typeface="Garamond"/>
                <a:sym typeface="Garamond"/>
              </a:defRPr>
            </a:lvl4pPr>
            <a:lvl5pPr indent="0" lvl="4" marL="0" marR="0" rtl="0" algn="r">
              <a:spcBef>
                <a:spcPts val="0"/>
              </a:spcBef>
              <a:buNone/>
              <a:defRPr b="0" i="0" sz="1000" u="none" cap="none" strike="noStrike">
                <a:solidFill>
                  <a:schemeClr val="dk1"/>
                </a:solidFill>
                <a:latin typeface="Garamond"/>
                <a:ea typeface="Garamond"/>
                <a:cs typeface="Garamond"/>
                <a:sym typeface="Garamond"/>
              </a:defRPr>
            </a:lvl5pPr>
            <a:lvl6pPr indent="0" lvl="5" marL="0" marR="0" rtl="0" algn="r">
              <a:spcBef>
                <a:spcPts val="0"/>
              </a:spcBef>
              <a:buNone/>
              <a:defRPr b="0" i="0" sz="1000" u="none" cap="none" strike="noStrike">
                <a:solidFill>
                  <a:schemeClr val="dk1"/>
                </a:solidFill>
                <a:latin typeface="Garamond"/>
                <a:ea typeface="Garamond"/>
                <a:cs typeface="Garamond"/>
                <a:sym typeface="Garamond"/>
              </a:defRPr>
            </a:lvl6pPr>
            <a:lvl7pPr indent="0" lvl="6" marL="0" marR="0" rtl="0" algn="r">
              <a:spcBef>
                <a:spcPts val="0"/>
              </a:spcBef>
              <a:buNone/>
              <a:defRPr b="0" i="0" sz="1000" u="none" cap="none" strike="noStrike">
                <a:solidFill>
                  <a:schemeClr val="dk1"/>
                </a:solidFill>
                <a:latin typeface="Garamond"/>
                <a:ea typeface="Garamond"/>
                <a:cs typeface="Garamond"/>
                <a:sym typeface="Garamond"/>
              </a:defRPr>
            </a:lvl7pPr>
            <a:lvl8pPr indent="0" lvl="7" marL="0" marR="0" rtl="0" algn="r">
              <a:spcBef>
                <a:spcPts val="0"/>
              </a:spcBef>
              <a:buNone/>
              <a:defRPr b="0" i="0" sz="1000" u="none" cap="none" strike="noStrike">
                <a:solidFill>
                  <a:schemeClr val="dk1"/>
                </a:solidFill>
                <a:latin typeface="Garamond"/>
                <a:ea typeface="Garamond"/>
                <a:cs typeface="Garamond"/>
                <a:sym typeface="Garamond"/>
              </a:defRPr>
            </a:lvl8pPr>
            <a:lvl9pPr indent="0" lvl="8" marL="0" marR="0" rtl="0" algn="r">
              <a:spcBef>
                <a:spcPts val="0"/>
              </a:spcBef>
              <a:buNone/>
              <a:defRPr b="0" i="0" sz="1000" u="none" cap="none" strike="noStrike">
                <a:solidFill>
                  <a:schemeClr val="dk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5"/>
    <p:sldLayoutId id="2147483650" r:id="rId6"/>
    <p:sldLayoutId id="2147483651" r:id="rId7"/>
    <p:sldLayoutId id="2147483652" r:id="rId8"/>
    <p:sldLayoutId id="2147483653" r:id="rId9"/>
    <p:sldLayoutId id="2147483654" r:id="rId10"/>
    <p:sldLayoutId id="2147483655" r:id="rId11"/>
    <p:sldLayoutId id="2147483656" r:id="rId12"/>
    <p:sldLayoutId id="2147483657" r:id="rId13"/>
    <p:sldLayoutId id="2147483658" r:id="rId14"/>
    <p:sldLayoutId id="2147483659" r:id="rId15"/>
    <p:sldLayoutId id="2147483660" r:id="rId16"/>
    <p:sldLayoutId id="2147483661" r:id="rId17"/>
    <p:sldLayoutId id="2147483662" r:id="rId18"/>
    <p:sldLayoutId id="2147483663" r:id="rId19"/>
    <p:sldLayoutId id="2147483664" r:id="rId20"/>
    <p:sldLayoutId id="2147483665" r:id="rId2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2.png"/><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4.xml"/><Relationship Id="rId3" Type="http://schemas.openxmlformats.org/officeDocument/2006/relationships/image" Target="../media/image21.png"/><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5.xml"/><Relationship Id="rId3" Type="http://schemas.openxmlformats.org/officeDocument/2006/relationships/image" Target="../media/image23.png"/><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6.xml"/><Relationship Id="rId3"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4.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0.png"/><Relationship Id="rId4" Type="http://schemas.openxmlformats.org/officeDocument/2006/relationships/image" Target="../media/image22.png"/><Relationship Id="rId5" Type="http://schemas.openxmlformats.org/officeDocument/2006/relationships/image" Target="../media/image11.png"/><Relationship Id="rId6"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
          <p:cNvSpPr txBox="1"/>
          <p:nvPr>
            <p:ph type="ctrTitle"/>
          </p:nvPr>
        </p:nvSpPr>
        <p:spPr>
          <a:xfrm>
            <a:off x="2692388" y="2210096"/>
            <a:ext cx="6815700" cy="9891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rgbClr val="262626"/>
              </a:buClr>
              <a:buSzPts val="4800"/>
              <a:buFont typeface="Garamond"/>
              <a:buNone/>
            </a:pPr>
            <a:br>
              <a:rPr lang="en-US" sz="4800"/>
            </a:br>
            <a:br>
              <a:rPr lang="en-US" sz="4800"/>
            </a:br>
            <a:br>
              <a:rPr lang="en-US" sz="4800"/>
            </a:br>
            <a:br>
              <a:rPr lang="en-US" sz="4800"/>
            </a:br>
            <a:br>
              <a:rPr lang="en-US" sz="4800"/>
            </a:br>
            <a:r>
              <a:rPr b="1" lang="en-US" sz="2800">
                <a:solidFill>
                  <a:schemeClr val="dk1"/>
                </a:solidFill>
              </a:rPr>
              <a:t>Influence Maximization In Social Network By Using Centrality Measures</a:t>
            </a:r>
            <a:endParaRPr sz="4500"/>
          </a:p>
        </p:txBody>
      </p:sp>
      <p:sp>
        <p:nvSpPr>
          <p:cNvPr id="152" name="Google Shape;152;p1"/>
          <p:cNvSpPr txBox="1"/>
          <p:nvPr>
            <p:ph idx="1" type="subTitle"/>
          </p:nvPr>
        </p:nvSpPr>
        <p:spPr>
          <a:xfrm>
            <a:off x="5463300" y="4039775"/>
            <a:ext cx="4339500" cy="1099500"/>
          </a:xfrm>
          <a:prstGeom prst="rect">
            <a:avLst/>
          </a:prstGeom>
          <a:noFill/>
          <a:ln>
            <a:noFill/>
          </a:ln>
        </p:spPr>
        <p:txBody>
          <a:bodyPr anchorCtr="0" anchor="t" bIns="45700" lIns="91425" spcFirstLastPara="1" rIns="91425" wrap="square" tIns="45700">
            <a:normAutofit fontScale="25000" lnSpcReduction="20000"/>
          </a:bodyPr>
          <a:lstStyle/>
          <a:p>
            <a:pPr indent="0" lvl="0" marL="0" rtl="0" algn="just">
              <a:spcBef>
                <a:spcPts val="0"/>
              </a:spcBef>
              <a:spcAft>
                <a:spcPts val="0"/>
              </a:spcAft>
              <a:buSzPct val="115000"/>
              <a:buNone/>
            </a:pPr>
            <a:r>
              <a:rPr lang="en-US" sz="7200"/>
              <a:t>By :- </a:t>
            </a:r>
            <a:endParaRPr/>
          </a:p>
          <a:p>
            <a:pPr indent="0" lvl="0" marL="0" rtl="0" algn="just">
              <a:spcBef>
                <a:spcPts val="960"/>
              </a:spcBef>
              <a:spcAft>
                <a:spcPts val="0"/>
              </a:spcAft>
              <a:buSzPct val="115000"/>
              <a:buNone/>
            </a:pPr>
            <a:r>
              <a:rPr lang="en-US" sz="7200"/>
              <a:t>AP19110010196		-		Aravind</a:t>
            </a:r>
            <a:endParaRPr/>
          </a:p>
          <a:p>
            <a:pPr indent="0" lvl="0" marL="0" rtl="0" algn="just">
              <a:spcBef>
                <a:spcPts val="960"/>
              </a:spcBef>
              <a:spcAft>
                <a:spcPts val="0"/>
              </a:spcAft>
              <a:buSzPct val="115000"/>
              <a:buNone/>
            </a:pPr>
            <a:r>
              <a:rPr lang="en-US" sz="7200"/>
              <a:t>AP19110010239		-		Nitya</a:t>
            </a:r>
            <a:endParaRPr/>
          </a:p>
          <a:p>
            <a:pPr indent="0" lvl="0" marL="0" rtl="0" algn="just">
              <a:spcBef>
                <a:spcPts val="960"/>
              </a:spcBef>
              <a:spcAft>
                <a:spcPts val="0"/>
              </a:spcAft>
              <a:buSzPct val="115000"/>
              <a:buNone/>
            </a:pPr>
            <a:r>
              <a:rPr lang="en-US" sz="7200"/>
              <a:t>AP19110010254 		-		Gowtham</a:t>
            </a:r>
            <a:endParaRPr/>
          </a:p>
          <a:p>
            <a:pPr indent="0" lvl="0" marL="0" rtl="0" algn="ctr">
              <a:spcBef>
                <a:spcPts val="900"/>
              </a:spcBef>
              <a:spcAft>
                <a:spcPts val="0"/>
              </a:spcAft>
              <a:buSzPct val="115000"/>
              <a:buNone/>
            </a:pPr>
            <a:br>
              <a:rPr lang="en-US" sz="6000"/>
            </a:br>
            <a:endParaRPr/>
          </a:p>
        </p:txBody>
      </p:sp>
      <p:sp>
        <p:nvSpPr>
          <p:cNvPr id="153" name="Google Shape;153;p1"/>
          <p:cNvSpPr txBox="1"/>
          <p:nvPr/>
        </p:nvSpPr>
        <p:spPr>
          <a:xfrm>
            <a:off x="3388800" y="1726550"/>
            <a:ext cx="5210400" cy="400200"/>
          </a:xfrm>
          <a:prstGeom prst="rect">
            <a:avLst/>
          </a:prstGeom>
          <a:noFill/>
          <a:ln>
            <a:noFill/>
          </a:ln>
        </p:spPr>
        <p:txBody>
          <a:bodyPr anchorCtr="0" anchor="b" bIns="91425" lIns="91425" spcFirstLastPara="1" rIns="91425" wrap="square" tIns="91425">
            <a:spAutoFit/>
          </a:bodyPr>
          <a:lstStyle/>
          <a:p>
            <a:pPr indent="0" lvl="0" marL="0" rtl="0" algn="l">
              <a:spcBef>
                <a:spcPts val="0"/>
              </a:spcBef>
              <a:spcAft>
                <a:spcPts val="0"/>
              </a:spcAft>
              <a:buNone/>
            </a:pPr>
            <a:r>
              <a:rPr b="1" lang="en-US"/>
              <a:t>CSE340 - Undergraduate Research Opportunities Program</a:t>
            </a:r>
            <a:endParaRPr b="1"/>
          </a:p>
        </p:txBody>
      </p:sp>
      <p:sp>
        <p:nvSpPr>
          <p:cNvPr id="154" name="Google Shape;154;p1"/>
          <p:cNvSpPr txBox="1"/>
          <p:nvPr/>
        </p:nvSpPr>
        <p:spPr>
          <a:xfrm>
            <a:off x="2585225" y="3593375"/>
            <a:ext cx="77154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700">
                <a:latin typeface="Garamond"/>
                <a:ea typeface="Garamond"/>
                <a:cs typeface="Garamond"/>
                <a:sym typeface="Garamond"/>
              </a:rPr>
              <a:t>MENTOR: Dr. Murali Krishna Enduri</a:t>
            </a:r>
            <a:endParaRPr b="1" sz="1700">
              <a:latin typeface="Garamond"/>
              <a:ea typeface="Garamond"/>
              <a:cs typeface="Garamond"/>
              <a:sym typeface="Garamon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g1285bb6dbbb_0_71"/>
          <p:cNvSpPr txBox="1"/>
          <p:nvPr>
            <p:ph type="title"/>
          </p:nvPr>
        </p:nvSpPr>
        <p:spPr>
          <a:xfrm>
            <a:off x="1295402" y="982132"/>
            <a:ext cx="9601200" cy="13038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a:latin typeface="Teko"/>
                <a:ea typeface="Teko"/>
                <a:cs typeface="Teko"/>
                <a:sym typeface="Teko"/>
              </a:rPr>
              <a:t>Clustering Coefficient</a:t>
            </a:r>
            <a:r>
              <a:rPr lang="en-US">
                <a:latin typeface="Teko"/>
                <a:ea typeface="Teko"/>
                <a:cs typeface="Teko"/>
                <a:sym typeface="Teko"/>
              </a:rPr>
              <a:t> Centrality</a:t>
            </a:r>
            <a:endParaRPr/>
          </a:p>
        </p:txBody>
      </p:sp>
      <p:sp>
        <p:nvSpPr>
          <p:cNvPr id="216" name="Google Shape;216;g1285bb6dbbb_0_71"/>
          <p:cNvSpPr txBox="1"/>
          <p:nvPr/>
        </p:nvSpPr>
        <p:spPr>
          <a:xfrm>
            <a:off x="4318000" y="2520450"/>
            <a:ext cx="7102200" cy="1417500"/>
          </a:xfrm>
          <a:prstGeom prst="rect">
            <a:avLst/>
          </a:prstGeom>
          <a:noFill/>
          <a:ln>
            <a:noFill/>
          </a:ln>
        </p:spPr>
        <p:txBody>
          <a:bodyPr anchorCtr="0" anchor="t" bIns="91425" lIns="91425" spcFirstLastPara="1" rIns="91425" wrap="square" tIns="91425">
            <a:spAutoFit/>
          </a:bodyPr>
          <a:lstStyle/>
          <a:p>
            <a:pPr indent="-342900" lvl="0" marL="914400" rtl="0" algn="l">
              <a:lnSpc>
                <a:spcPct val="115000"/>
              </a:lnSpc>
              <a:spcBef>
                <a:spcPts val="0"/>
              </a:spcBef>
              <a:spcAft>
                <a:spcPts val="0"/>
              </a:spcAft>
              <a:buSzPts val="1800"/>
              <a:buFont typeface="Times New Roman"/>
              <a:buChar char="❏"/>
            </a:pPr>
            <a:r>
              <a:rPr lang="en-US" sz="1800">
                <a:latin typeface="Times New Roman"/>
                <a:ea typeface="Times New Roman"/>
                <a:cs typeface="Times New Roman"/>
                <a:sym typeface="Times New Roman"/>
              </a:rPr>
              <a:t>A node’s </a:t>
            </a:r>
            <a:r>
              <a:rPr b="1" lang="en-US" sz="1800">
                <a:latin typeface="Times New Roman"/>
                <a:ea typeface="Times New Roman"/>
                <a:cs typeface="Times New Roman"/>
                <a:sym typeface="Times New Roman"/>
              </a:rPr>
              <a:t>clustering coefficient</a:t>
            </a:r>
            <a:r>
              <a:rPr lang="en-US" sz="1800">
                <a:latin typeface="Times New Roman"/>
                <a:ea typeface="Times New Roman"/>
                <a:cs typeface="Times New Roman"/>
                <a:sym typeface="Times New Roman"/>
              </a:rPr>
              <a:t> is the number of  closed triplets in the node’s neighborhood over the total number of triplets in the neighborhood. It is also known as transitivity.</a:t>
            </a:r>
            <a:endParaRPr sz="1800">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pic>
        <p:nvPicPr>
          <p:cNvPr id="217" name="Google Shape;217;g1285bb6dbbb_0_71"/>
          <p:cNvPicPr preferRelativeResize="0"/>
          <p:nvPr/>
        </p:nvPicPr>
        <p:blipFill>
          <a:blip r:embed="rId3">
            <a:alphaModFix/>
          </a:blip>
          <a:stretch>
            <a:fillRect/>
          </a:stretch>
        </p:blipFill>
        <p:spPr>
          <a:xfrm>
            <a:off x="890975" y="2859450"/>
            <a:ext cx="2855783" cy="2615250"/>
          </a:xfrm>
          <a:prstGeom prst="rect">
            <a:avLst/>
          </a:prstGeom>
          <a:noFill/>
          <a:ln>
            <a:noFill/>
          </a:ln>
        </p:spPr>
      </p:pic>
      <p:sp>
        <p:nvSpPr>
          <p:cNvPr id="218" name="Google Shape;218;g1285bb6dbbb_0_71"/>
          <p:cNvSpPr txBox="1"/>
          <p:nvPr/>
        </p:nvSpPr>
        <p:spPr>
          <a:xfrm>
            <a:off x="3350825" y="2859450"/>
            <a:ext cx="7719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100">
                <a:latin typeface="Times New Roman"/>
                <a:ea typeface="Times New Roman"/>
                <a:cs typeface="Times New Roman"/>
                <a:sym typeface="Times New Roman"/>
              </a:rPr>
              <a:t>Cluster A</a:t>
            </a:r>
            <a:endParaRPr sz="1100">
              <a:latin typeface="Times New Roman"/>
              <a:ea typeface="Times New Roman"/>
              <a:cs typeface="Times New Roman"/>
              <a:sym typeface="Times New Roman"/>
            </a:endParaRPr>
          </a:p>
          <a:p>
            <a:pPr indent="0" lvl="0" marL="0" rtl="0" algn="l">
              <a:spcBef>
                <a:spcPts val="0"/>
              </a:spcBef>
              <a:spcAft>
                <a:spcPts val="0"/>
              </a:spcAft>
              <a:buNone/>
            </a:pPr>
            <a:r>
              <a:rPr lang="en-US" sz="1100">
                <a:latin typeface="Times New Roman"/>
                <a:ea typeface="Times New Roman"/>
                <a:cs typeface="Times New Roman"/>
                <a:sym typeface="Times New Roman"/>
              </a:rPr>
              <a:t>Cluster B</a:t>
            </a:r>
            <a:endParaRPr sz="1100">
              <a:latin typeface="Times New Roman"/>
              <a:ea typeface="Times New Roman"/>
              <a:cs typeface="Times New Roman"/>
              <a:sym typeface="Times New Roman"/>
            </a:endParaRPr>
          </a:p>
        </p:txBody>
      </p:sp>
      <p:pic>
        <p:nvPicPr>
          <p:cNvPr id="219" name="Google Shape;219;g1285bb6dbbb_0_71"/>
          <p:cNvPicPr preferRelativeResize="0"/>
          <p:nvPr/>
        </p:nvPicPr>
        <p:blipFill>
          <a:blip r:embed="rId4">
            <a:alphaModFix/>
          </a:blip>
          <a:stretch>
            <a:fillRect/>
          </a:stretch>
        </p:blipFill>
        <p:spPr>
          <a:xfrm>
            <a:off x="4973783" y="4002425"/>
            <a:ext cx="5105400" cy="6858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g1285bb6dbbb_0_51"/>
          <p:cNvSpPr txBox="1"/>
          <p:nvPr>
            <p:ph type="title"/>
          </p:nvPr>
        </p:nvSpPr>
        <p:spPr>
          <a:xfrm>
            <a:off x="1295402" y="982132"/>
            <a:ext cx="9601200" cy="13038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1100"/>
              <a:buFont typeface="Arial"/>
              <a:buNone/>
            </a:pPr>
            <a:r>
              <a:rPr lang="en-US">
                <a:latin typeface="Teko"/>
                <a:ea typeface="Teko"/>
                <a:cs typeface="Teko"/>
                <a:sym typeface="Teko"/>
              </a:rPr>
              <a:t>RESULTS/ PERFORMANCE EVALUATION</a:t>
            </a:r>
            <a:endParaRPr/>
          </a:p>
        </p:txBody>
      </p:sp>
      <p:sp>
        <p:nvSpPr>
          <p:cNvPr id="225" name="Google Shape;225;g1285bb6dbbb_0_51"/>
          <p:cNvSpPr txBox="1"/>
          <p:nvPr/>
        </p:nvSpPr>
        <p:spPr>
          <a:xfrm>
            <a:off x="1826850" y="2706075"/>
            <a:ext cx="8176800" cy="3374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lang="en-US" sz="2400">
                <a:solidFill>
                  <a:schemeClr val="dk1"/>
                </a:solidFill>
                <a:latin typeface="Times New Roman"/>
                <a:ea typeface="Times New Roman"/>
                <a:cs typeface="Times New Roman"/>
                <a:sym typeface="Times New Roman"/>
              </a:rPr>
              <a:t>We are implementing an algorithm which considers both local and global structure parameters to find the influential nodes. This algorithm is called LGC. LGC primarily follows three definitions which are:</a:t>
            </a:r>
            <a:endParaRPr sz="24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sz="2400">
                <a:solidFill>
                  <a:schemeClr val="dk1"/>
                </a:solidFill>
                <a:latin typeface="Times New Roman"/>
                <a:ea typeface="Times New Roman"/>
                <a:cs typeface="Times New Roman"/>
                <a:sym typeface="Times New Roman"/>
              </a:rPr>
              <a:t>1)Local Influence</a:t>
            </a:r>
            <a:endParaRPr sz="24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sz="2400">
                <a:solidFill>
                  <a:schemeClr val="dk1"/>
                </a:solidFill>
                <a:latin typeface="Times New Roman"/>
                <a:ea typeface="Times New Roman"/>
                <a:cs typeface="Times New Roman"/>
                <a:sym typeface="Times New Roman"/>
              </a:rPr>
              <a:t>2)Global Influence</a:t>
            </a:r>
            <a:endParaRPr sz="24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sz="2400">
                <a:solidFill>
                  <a:schemeClr val="dk1"/>
                </a:solidFill>
                <a:latin typeface="Times New Roman"/>
                <a:ea typeface="Times New Roman"/>
                <a:cs typeface="Times New Roman"/>
                <a:sym typeface="Times New Roman"/>
              </a:rPr>
              <a:t>3)Total influence</a:t>
            </a:r>
            <a:endParaRPr>
              <a:solidFill>
                <a:schemeClr val="dk1"/>
              </a:solidFill>
              <a:latin typeface="Garamond"/>
              <a:ea typeface="Garamond"/>
              <a:cs typeface="Garamond"/>
              <a:sym typeface="Garamond"/>
            </a:endParaRPr>
          </a:p>
          <a:p>
            <a:pPr indent="0" lvl="0" marL="0" rtl="0" algn="l">
              <a:spcBef>
                <a:spcPts val="0"/>
              </a:spcBef>
              <a:spcAft>
                <a:spcPts val="0"/>
              </a:spcAft>
              <a:buNone/>
            </a:pPr>
            <a:r>
              <a:t/>
            </a:r>
            <a:endParaRPr>
              <a:latin typeface="Garamond"/>
              <a:ea typeface="Garamond"/>
              <a:cs typeface="Garamond"/>
              <a:sym typeface="Garamon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g11bf2fdae5e_4_10"/>
          <p:cNvSpPr txBox="1"/>
          <p:nvPr>
            <p:ph type="title"/>
          </p:nvPr>
        </p:nvSpPr>
        <p:spPr>
          <a:xfrm>
            <a:off x="1295402" y="982132"/>
            <a:ext cx="9601200" cy="13038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1100"/>
              <a:buFont typeface="Arial"/>
              <a:buNone/>
            </a:pPr>
            <a:r>
              <a:rPr lang="en-US">
                <a:latin typeface="Teko"/>
                <a:ea typeface="Teko"/>
                <a:cs typeface="Teko"/>
                <a:sym typeface="Teko"/>
              </a:rPr>
              <a:t>RESULTS/ PERFORMANCE EVALUATION</a:t>
            </a:r>
            <a:endParaRPr/>
          </a:p>
        </p:txBody>
      </p:sp>
      <p:sp>
        <p:nvSpPr>
          <p:cNvPr id="231" name="Google Shape;231;g11bf2fdae5e_4_10"/>
          <p:cNvSpPr txBox="1"/>
          <p:nvPr/>
        </p:nvSpPr>
        <p:spPr>
          <a:xfrm>
            <a:off x="1469550" y="2367650"/>
            <a:ext cx="9293700" cy="509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900">
                <a:latin typeface="Times New Roman"/>
                <a:ea typeface="Times New Roman"/>
                <a:cs typeface="Times New Roman"/>
                <a:sym typeface="Times New Roman"/>
              </a:rPr>
              <a:t>1)Local Influence: Represents the local information oh the graph.                            </a:t>
            </a:r>
            <a:endParaRPr sz="1900">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sz="1900">
                <a:latin typeface="Times New Roman"/>
                <a:ea typeface="Times New Roman"/>
                <a:cs typeface="Times New Roman"/>
                <a:sym typeface="Times New Roman"/>
              </a:rPr>
              <a:t>                                LI</a:t>
            </a:r>
            <a:r>
              <a:rPr baseline="-25000" lang="en-US" sz="1900">
                <a:latin typeface="Times New Roman"/>
                <a:ea typeface="Times New Roman"/>
                <a:cs typeface="Times New Roman"/>
                <a:sym typeface="Times New Roman"/>
              </a:rPr>
              <a:t>v(i)</a:t>
            </a:r>
            <a:r>
              <a:rPr lang="en-US" sz="1900">
                <a:latin typeface="Times New Roman"/>
                <a:ea typeface="Times New Roman"/>
                <a:cs typeface="Times New Roman"/>
                <a:sym typeface="Times New Roman"/>
              </a:rPr>
              <a:t> = d(v</a:t>
            </a:r>
            <a:r>
              <a:rPr baseline="-25000" lang="en-US" sz="1900">
                <a:latin typeface="Times New Roman"/>
                <a:ea typeface="Times New Roman"/>
                <a:cs typeface="Times New Roman"/>
                <a:sym typeface="Times New Roman"/>
              </a:rPr>
              <a:t>i</a:t>
            </a:r>
            <a:r>
              <a:rPr lang="en-US" sz="1900">
                <a:latin typeface="Times New Roman"/>
                <a:ea typeface="Times New Roman"/>
                <a:cs typeface="Times New Roman"/>
                <a:sym typeface="Times New Roman"/>
              </a:rPr>
              <a:t>)/n</a:t>
            </a:r>
            <a:endParaRPr sz="190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US" sz="1900">
                <a:latin typeface="Times New Roman"/>
                <a:ea typeface="Times New Roman"/>
                <a:cs typeface="Times New Roman"/>
                <a:sym typeface="Times New Roman"/>
              </a:rPr>
              <a:t>2)Global Influence: The node not only influences itself but also considers the influence of neighboring nodes.      </a:t>
            </a:r>
            <a:endParaRPr sz="190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US" sz="1900">
                <a:latin typeface="Times New Roman"/>
                <a:ea typeface="Times New Roman"/>
                <a:cs typeface="Times New Roman"/>
                <a:sym typeface="Times New Roman"/>
              </a:rPr>
              <a:t>                               GI</a:t>
            </a:r>
            <a:r>
              <a:rPr baseline="-25000" lang="en-US" sz="1900">
                <a:latin typeface="Times New Roman"/>
                <a:ea typeface="Times New Roman"/>
                <a:cs typeface="Times New Roman"/>
                <a:sym typeface="Times New Roman"/>
              </a:rPr>
              <a:t>v(i)</a:t>
            </a:r>
            <a:r>
              <a:rPr lang="en-US" sz="1900">
                <a:latin typeface="Times New Roman"/>
                <a:ea typeface="Times New Roman"/>
                <a:cs typeface="Times New Roman"/>
                <a:sym typeface="Times New Roman"/>
              </a:rPr>
              <a:t>  = 𝝨 (√d(v</a:t>
            </a:r>
            <a:r>
              <a:rPr baseline="-25000" lang="en-US" sz="1900">
                <a:latin typeface="Times New Roman"/>
                <a:ea typeface="Times New Roman"/>
                <a:cs typeface="Times New Roman"/>
                <a:sym typeface="Times New Roman"/>
              </a:rPr>
              <a:t>j</a:t>
            </a:r>
            <a:r>
              <a:rPr lang="en-US" sz="1900">
                <a:latin typeface="Times New Roman"/>
                <a:ea typeface="Times New Roman"/>
                <a:cs typeface="Times New Roman"/>
                <a:sym typeface="Times New Roman"/>
              </a:rPr>
              <a:t>)+𝛼)/ d</a:t>
            </a:r>
            <a:r>
              <a:rPr baseline="-25000" lang="en-US" sz="1900">
                <a:latin typeface="Times New Roman"/>
                <a:ea typeface="Times New Roman"/>
                <a:cs typeface="Times New Roman"/>
                <a:sym typeface="Times New Roman"/>
              </a:rPr>
              <a:t>ij</a:t>
            </a:r>
            <a:r>
              <a:rPr lang="en-US" sz="1900">
                <a:latin typeface="Times New Roman"/>
                <a:ea typeface="Times New Roman"/>
                <a:cs typeface="Times New Roman"/>
                <a:sym typeface="Times New Roman"/>
              </a:rPr>
              <a:t>  ( where i≠j )</a:t>
            </a:r>
            <a:endParaRPr sz="1900">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90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US" sz="1900">
                <a:latin typeface="Times New Roman"/>
                <a:ea typeface="Times New Roman"/>
                <a:cs typeface="Times New Roman"/>
                <a:sym typeface="Times New Roman"/>
              </a:rPr>
              <a:t>3)Total Influence: The combination of the above two aspects local-influence and global influence.</a:t>
            </a:r>
            <a:endParaRPr sz="190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US" sz="1900">
                <a:latin typeface="Times New Roman"/>
                <a:ea typeface="Times New Roman"/>
                <a:cs typeface="Times New Roman"/>
                <a:sym typeface="Times New Roman"/>
              </a:rPr>
              <a:t>                              LGC</a:t>
            </a:r>
            <a:r>
              <a:rPr baseline="-25000" lang="en-US" sz="1900">
                <a:latin typeface="Times New Roman"/>
                <a:ea typeface="Times New Roman"/>
                <a:cs typeface="Times New Roman"/>
                <a:sym typeface="Times New Roman"/>
              </a:rPr>
              <a:t>v(i) </a:t>
            </a:r>
            <a:r>
              <a:rPr lang="en-US" sz="1900">
                <a:latin typeface="Times New Roman"/>
                <a:ea typeface="Times New Roman"/>
                <a:cs typeface="Times New Roman"/>
                <a:sym typeface="Times New Roman"/>
              </a:rPr>
              <a:t> = LI</a:t>
            </a:r>
            <a:r>
              <a:rPr baseline="-25000" lang="en-US" sz="1900">
                <a:latin typeface="Times New Roman"/>
                <a:ea typeface="Times New Roman"/>
                <a:cs typeface="Times New Roman"/>
                <a:sym typeface="Times New Roman"/>
              </a:rPr>
              <a:t>v(i) </a:t>
            </a:r>
            <a:r>
              <a:rPr lang="en-US" sz="1900">
                <a:latin typeface="Times New Roman"/>
                <a:ea typeface="Times New Roman"/>
                <a:cs typeface="Times New Roman"/>
                <a:sym typeface="Times New Roman"/>
              </a:rPr>
              <a:t> x GI</a:t>
            </a:r>
            <a:r>
              <a:rPr baseline="-25000" lang="en-US" sz="1900">
                <a:latin typeface="Times New Roman"/>
                <a:ea typeface="Times New Roman"/>
                <a:cs typeface="Times New Roman"/>
                <a:sym typeface="Times New Roman"/>
              </a:rPr>
              <a:t>v(i)</a:t>
            </a:r>
            <a:endParaRPr baseline="-25000" sz="1900">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baseline="-25000" sz="190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US" sz="1900">
                <a:latin typeface="Times New Roman"/>
                <a:ea typeface="Times New Roman"/>
                <a:cs typeface="Times New Roman"/>
                <a:sym typeface="Times New Roman"/>
              </a:rPr>
              <a:t>Complexity: The total computational complexity of LGC is 𝑂(𝑛^2 ).</a:t>
            </a:r>
            <a:endParaRPr baseline="-25000" sz="1900">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sz="1900">
              <a:solidFill>
                <a:schemeClr val="dk1"/>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sz="1900">
              <a:solidFill>
                <a:schemeClr val="dk1"/>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t/>
            </a:r>
            <a:endParaRPr sz="1900">
              <a:latin typeface="Times New Roman"/>
              <a:ea typeface="Times New Roman"/>
              <a:cs typeface="Times New Roman"/>
              <a:sym typeface="Times New Roman"/>
            </a:endParaRPr>
          </a:p>
          <a:p>
            <a:pPr indent="0" lvl="0" marL="0" rtl="0" algn="l">
              <a:spcBef>
                <a:spcPts val="0"/>
              </a:spcBef>
              <a:spcAft>
                <a:spcPts val="0"/>
              </a:spcAft>
              <a:buNone/>
            </a:pPr>
            <a:r>
              <a:t/>
            </a:r>
            <a:endParaRPr sz="1900">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g11bf2fdae5e_4_19"/>
          <p:cNvSpPr txBox="1"/>
          <p:nvPr>
            <p:ph type="title"/>
          </p:nvPr>
        </p:nvSpPr>
        <p:spPr>
          <a:xfrm>
            <a:off x="1295402" y="982132"/>
            <a:ext cx="9601200" cy="13038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a:t>Explanation of LGC</a:t>
            </a:r>
            <a:endParaRPr/>
          </a:p>
        </p:txBody>
      </p:sp>
      <p:pic>
        <p:nvPicPr>
          <p:cNvPr id="237" name="Google Shape;237;g11bf2fdae5e_4_19"/>
          <p:cNvPicPr preferRelativeResize="0"/>
          <p:nvPr/>
        </p:nvPicPr>
        <p:blipFill>
          <a:blip r:embed="rId3">
            <a:alphaModFix/>
          </a:blip>
          <a:stretch>
            <a:fillRect/>
          </a:stretch>
        </p:blipFill>
        <p:spPr>
          <a:xfrm>
            <a:off x="2708450" y="3034400"/>
            <a:ext cx="6965600" cy="22860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pic>
        <p:nvPicPr>
          <p:cNvPr id="242" name="Google Shape;242;g1285bb6dbbb_0_33"/>
          <p:cNvPicPr preferRelativeResize="0"/>
          <p:nvPr/>
        </p:nvPicPr>
        <p:blipFill>
          <a:blip r:embed="rId3">
            <a:alphaModFix/>
          </a:blip>
          <a:stretch>
            <a:fillRect/>
          </a:stretch>
        </p:blipFill>
        <p:spPr>
          <a:xfrm>
            <a:off x="2276825" y="1235250"/>
            <a:ext cx="6305550" cy="1800225"/>
          </a:xfrm>
          <a:prstGeom prst="rect">
            <a:avLst/>
          </a:prstGeom>
          <a:noFill/>
          <a:ln>
            <a:noFill/>
          </a:ln>
        </p:spPr>
      </p:pic>
      <p:pic>
        <p:nvPicPr>
          <p:cNvPr id="243" name="Google Shape;243;g1285bb6dbbb_0_33"/>
          <p:cNvPicPr preferRelativeResize="0"/>
          <p:nvPr/>
        </p:nvPicPr>
        <p:blipFill>
          <a:blip r:embed="rId4">
            <a:alphaModFix/>
          </a:blip>
          <a:stretch>
            <a:fillRect/>
          </a:stretch>
        </p:blipFill>
        <p:spPr>
          <a:xfrm>
            <a:off x="2462563" y="3466325"/>
            <a:ext cx="5934075" cy="2114550"/>
          </a:xfrm>
          <a:prstGeom prst="rect">
            <a:avLst/>
          </a:prstGeom>
          <a:noFill/>
          <a:ln>
            <a:noFill/>
          </a:ln>
        </p:spPr>
      </p:pic>
      <p:sp>
        <p:nvSpPr>
          <p:cNvPr id="244" name="Google Shape;244;g1285bb6dbbb_0_33"/>
          <p:cNvSpPr txBox="1"/>
          <p:nvPr/>
        </p:nvSpPr>
        <p:spPr>
          <a:xfrm>
            <a:off x="1124100" y="825025"/>
            <a:ext cx="2733000" cy="431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b="1" lang="en-US" sz="1600">
                <a:solidFill>
                  <a:schemeClr val="dk1"/>
                </a:solidFill>
                <a:latin typeface="Times New Roman"/>
                <a:ea typeface="Times New Roman"/>
                <a:cs typeface="Times New Roman"/>
                <a:sym typeface="Times New Roman"/>
              </a:rPr>
              <a:t>Explanation of LGC:</a:t>
            </a:r>
            <a:endParaRPr b="1" sz="1800">
              <a:latin typeface="Garamond"/>
              <a:ea typeface="Garamond"/>
              <a:cs typeface="Garamond"/>
              <a:sym typeface="Garamon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pic>
        <p:nvPicPr>
          <p:cNvPr id="249" name="Google Shape;249;g1285bb6dbbb_0_41"/>
          <p:cNvPicPr preferRelativeResize="0"/>
          <p:nvPr/>
        </p:nvPicPr>
        <p:blipFill>
          <a:blip r:embed="rId3">
            <a:alphaModFix/>
          </a:blip>
          <a:stretch>
            <a:fillRect/>
          </a:stretch>
        </p:blipFill>
        <p:spPr>
          <a:xfrm>
            <a:off x="2833725" y="1008350"/>
            <a:ext cx="5962650" cy="2190750"/>
          </a:xfrm>
          <a:prstGeom prst="rect">
            <a:avLst/>
          </a:prstGeom>
          <a:noFill/>
          <a:ln>
            <a:noFill/>
          </a:ln>
        </p:spPr>
      </p:pic>
      <p:pic>
        <p:nvPicPr>
          <p:cNvPr id="250" name="Google Shape;250;g1285bb6dbbb_0_41"/>
          <p:cNvPicPr preferRelativeResize="0"/>
          <p:nvPr/>
        </p:nvPicPr>
        <p:blipFill>
          <a:blip r:embed="rId4">
            <a:alphaModFix/>
          </a:blip>
          <a:stretch>
            <a:fillRect/>
          </a:stretch>
        </p:blipFill>
        <p:spPr>
          <a:xfrm>
            <a:off x="4338675" y="3537125"/>
            <a:ext cx="2952750" cy="24574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pic>
        <p:nvPicPr>
          <p:cNvPr id="255" name="Google Shape;255;g1285bb6dbbb_0_46"/>
          <p:cNvPicPr preferRelativeResize="0"/>
          <p:nvPr/>
        </p:nvPicPr>
        <p:blipFill>
          <a:blip r:embed="rId3">
            <a:alphaModFix/>
          </a:blip>
          <a:stretch>
            <a:fillRect/>
          </a:stretch>
        </p:blipFill>
        <p:spPr>
          <a:xfrm>
            <a:off x="2895600" y="1286800"/>
            <a:ext cx="6406526" cy="27317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12"/>
          <p:cNvSpPr txBox="1"/>
          <p:nvPr>
            <p:ph type="ctrTitle"/>
          </p:nvPr>
        </p:nvSpPr>
        <p:spPr>
          <a:xfrm>
            <a:off x="2692398" y="1871131"/>
            <a:ext cx="6815669" cy="1515533"/>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rgbClr val="262626"/>
              </a:buClr>
              <a:buSzPts val="5400"/>
              <a:buFont typeface="Garamond"/>
              <a:buNone/>
            </a:pPr>
            <a:r>
              <a:rPr lang="en-US"/>
              <a:t>The End</a:t>
            </a:r>
            <a:endParaRPr/>
          </a:p>
        </p:txBody>
      </p:sp>
      <p:sp>
        <p:nvSpPr>
          <p:cNvPr id="261" name="Google Shape;261;p12"/>
          <p:cNvSpPr txBox="1"/>
          <p:nvPr>
            <p:ph idx="1" type="subTitle"/>
          </p:nvPr>
        </p:nvSpPr>
        <p:spPr>
          <a:xfrm>
            <a:off x="2692398" y="3657597"/>
            <a:ext cx="6815669" cy="1320802"/>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SzPts val="2415"/>
              <a:buNone/>
            </a:pPr>
            <a:r>
              <a:rPr lang="en-US"/>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
          <p:cNvSpPr txBox="1"/>
          <p:nvPr>
            <p:ph idx="1" type="body"/>
          </p:nvPr>
        </p:nvSpPr>
        <p:spPr>
          <a:xfrm>
            <a:off x="1295400" y="2516750"/>
            <a:ext cx="9601200" cy="3524100"/>
          </a:xfrm>
          <a:prstGeom prst="rect">
            <a:avLst/>
          </a:prstGeom>
          <a:noFill/>
          <a:ln>
            <a:noFill/>
          </a:ln>
        </p:spPr>
        <p:txBody>
          <a:bodyPr anchorCtr="0" anchor="t" bIns="45700" lIns="91425" spcFirstLastPara="1" rIns="91425" wrap="square" tIns="45700">
            <a:noAutofit/>
          </a:bodyPr>
          <a:lstStyle/>
          <a:p>
            <a:pPr indent="-342900" lvl="0" marL="457200" rtl="0" algn="l">
              <a:lnSpc>
                <a:spcPct val="95000"/>
              </a:lnSpc>
              <a:spcBef>
                <a:spcPts val="0"/>
              </a:spcBef>
              <a:spcAft>
                <a:spcPts val="0"/>
              </a:spcAft>
              <a:buClr>
                <a:srgbClr val="000000"/>
              </a:buClr>
              <a:buSzPts val="1800"/>
              <a:buFont typeface="Times New Roman"/>
              <a:buChar char="❏"/>
            </a:pPr>
            <a:r>
              <a:rPr b="1" lang="en-US" sz="1800">
                <a:solidFill>
                  <a:srgbClr val="000000"/>
                </a:solidFill>
                <a:latin typeface="Times New Roman"/>
                <a:ea typeface="Times New Roman"/>
                <a:cs typeface="Times New Roman"/>
                <a:sym typeface="Times New Roman"/>
              </a:rPr>
              <a:t>Problem Statement:</a:t>
            </a:r>
            <a:r>
              <a:rPr lang="en-US" sz="1800">
                <a:solidFill>
                  <a:srgbClr val="000000"/>
                </a:solidFill>
                <a:latin typeface="Times New Roman"/>
                <a:ea typeface="Times New Roman"/>
                <a:cs typeface="Times New Roman"/>
                <a:sym typeface="Times New Roman"/>
              </a:rPr>
              <a:t> </a:t>
            </a:r>
            <a:endParaRPr sz="1800">
              <a:solidFill>
                <a:srgbClr val="000000"/>
              </a:solidFill>
              <a:latin typeface="Times New Roman"/>
              <a:ea typeface="Times New Roman"/>
              <a:cs typeface="Times New Roman"/>
              <a:sym typeface="Times New Roman"/>
            </a:endParaRPr>
          </a:p>
          <a:p>
            <a:pPr indent="457200" lvl="0" marL="914400" rtl="0" algn="l">
              <a:lnSpc>
                <a:spcPct val="95000"/>
              </a:lnSpc>
              <a:spcBef>
                <a:spcPts val="0"/>
              </a:spcBef>
              <a:spcAft>
                <a:spcPts val="0"/>
              </a:spcAft>
              <a:buNone/>
            </a:pPr>
            <a:r>
              <a:rPr lang="en-US" sz="1800">
                <a:solidFill>
                  <a:srgbClr val="000000"/>
                </a:solidFill>
                <a:latin typeface="Times New Roman"/>
                <a:ea typeface="Times New Roman"/>
                <a:cs typeface="Times New Roman"/>
                <a:sym typeface="Times New Roman"/>
              </a:rPr>
              <a:t>Finding Influential Nodes and its maximization</a:t>
            </a:r>
            <a:endParaRPr sz="1800">
              <a:solidFill>
                <a:srgbClr val="000000"/>
              </a:solidFill>
              <a:latin typeface="Times New Roman"/>
              <a:ea typeface="Times New Roman"/>
              <a:cs typeface="Times New Roman"/>
              <a:sym typeface="Times New Roman"/>
            </a:endParaRPr>
          </a:p>
          <a:p>
            <a:pPr indent="0" lvl="0" marL="457200" rtl="0" algn="l">
              <a:lnSpc>
                <a:spcPct val="95000"/>
              </a:lnSpc>
              <a:spcBef>
                <a:spcPts val="0"/>
              </a:spcBef>
              <a:spcAft>
                <a:spcPts val="0"/>
              </a:spcAft>
              <a:buNone/>
            </a:pPr>
            <a:r>
              <a:t/>
            </a:r>
            <a:endParaRPr sz="1800">
              <a:solidFill>
                <a:srgbClr val="000000"/>
              </a:solidFill>
              <a:latin typeface="Times New Roman"/>
              <a:ea typeface="Times New Roman"/>
              <a:cs typeface="Times New Roman"/>
              <a:sym typeface="Times New Roman"/>
            </a:endParaRPr>
          </a:p>
          <a:p>
            <a:pPr indent="-342900" lvl="0" marL="457200" rtl="0" algn="l">
              <a:lnSpc>
                <a:spcPct val="95000"/>
              </a:lnSpc>
              <a:spcBef>
                <a:spcPts val="0"/>
              </a:spcBef>
              <a:spcAft>
                <a:spcPts val="0"/>
              </a:spcAft>
              <a:buClr>
                <a:srgbClr val="000000"/>
              </a:buClr>
              <a:buSzPts val="1800"/>
              <a:buFont typeface="Times New Roman"/>
              <a:buChar char="❏"/>
            </a:pPr>
            <a:r>
              <a:rPr b="1" lang="en-US" sz="1800">
                <a:solidFill>
                  <a:srgbClr val="000000"/>
                </a:solidFill>
                <a:latin typeface="Times New Roman"/>
                <a:ea typeface="Times New Roman"/>
                <a:cs typeface="Times New Roman"/>
                <a:sym typeface="Times New Roman"/>
              </a:rPr>
              <a:t>What are influential nodes?</a:t>
            </a:r>
            <a:endParaRPr b="1" sz="1800">
              <a:solidFill>
                <a:srgbClr val="000000"/>
              </a:solidFill>
              <a:latin typeface="Times New Roman"/>
              <a:ea typeface="Times New Roman"/>
              <a:cs typeface="Times New Roman"/>
              <a:sym typeface="Times New Roman"/>
            </a:endParaRPr>
          </a:p>
          <a:p>
            <a:pPr indent="-342900" lvl="0" marL="914400" rtl="0" algn="l">
              <a:lnSpc>
                <a:spcPct val="95000"/>
              </a:lnSpc>
              <a:spcBef>
                <a:spcPts val="0"/>
              </a:spcBef>
              <a:spcAft>
                <a:spcPts val="0"/>
              </a:spcAft>
              <a:buClr>
                <a:srgbClr val="000000"/>
              </a:buClr>
              <a:buSzPts val="1800"/>
              <a:buFont typeface="Times New Roman"/>
              <a:buChar char="➢"/>
            </a:pPr>
            <a:r>
              <a:rPr lang="en-US" sz="1800">
                <a:solidFill>
                  <a:srgbClr val="000000"/>
                </a:solidFill>
                <a:latin typeface="Times New Roman"/>
                <a:ea typeface="Times New Roman"/>
                <a:cs typeface="Times New Roman"/>
                <a:sym typeface="Times New Roman"/>
              </a:rPr>
              <a:t>Nodes of the network that possess high degrees and play an important role in the network’s       structure. </a:t>
            </a:r>
            <a:endParaRPr sz="1800">
              <a:solidFill>
                <a:srgbClr val="000000"/>
              </a:solidFill>
              <a:latin typeface="Times New Roman"/>
              <a:ea typeface="Times New Roman"/>
              <a:cs typeface="Times New Roman"/>
              <a:sym typeface="Times New Roman"/>
            </a:endParaRPr>
          </a:p>
          <a:p>
            <a:pPr indent="-342900" lvl="0" marL="914400" rtl="0" algn="l">
              <a:lnSpc>
                <a:spcPct val="95000"/>
              </a:lnSpc>
              <a:spcBef>
                <a:spcPts val="0"/>
              </a:spcBef>
              <a:spcAft>
                <a:spcPts val="0"/>
              </a:spcAft>
              <a:buClr>
                <a:srgbClr val="000000"/>
              </a:buClr>
              <a:buSzPts val="1800"/>
              <a:buFont typeface="Times New Roman"/>
              <a:buChar char="➢"/>
            </a:pPr>
            <a:r>
              <a:rPr lang="en-US" sz="1800">
                <a:solidFill>
                  <a:srgbClr val="000000"/>
                </a:solidFill>
                <a:latin typeface="Times New Roman"/>
                <a:ea typeface="Times New Roman"/>
                <a:cs typeface="Times New Roman"/>
                <a:sym typeface="Times New Roman"/>
              </a:rPr>
              <a:t>Influential nodes are often represented by large circles in graph illustrations (if they can be determined from the data). </a:t>
            </a:r>
            <a:endParaRPr sz="1800">
              <a:solidFill>
                <a:srgbClr val="000000"/>
              </a:solidFill>
              <a:latin typeface="Times New Roman"/>
              <a:ea typeface="Times New Roman"/>
              <a:cs typeface="Times New Roman"/>
              <a:sym typeface="Times New Roman"/>
            </a:endParaRPr>
          </a:p>
          <a:p>
            <a:pPr indent="0" lvl="0" marL="457200" rtl="0" algn="l">
              <a:lnSpc>
                <a:spcPct val="95000"/>
              </a:lnSpc>
              <a:spcBef>
                <a:spcPts val="0"/>
              </a:spcBef>
              <a:spcAft>
                <a:spcPts val="0"/>
              </a:spcAft>
              <a:buNone/>
            </a:pPr>
            <a:r>
              <a:t/>
            </a:r>
            <a:endParaRPr sz="1800">
              <a:solidFill>
                <a:srgbClr val="000000"/>
              </a:solidFill>
              <a:latin typeface="Times New Roman"/>
              <a:ea typeface="Times New Roman"/>
              <a:cs typeface="Times New Roman"/>
              <a:sym typeface="Times New Roman"/>
            </a:endParaRPr>
          </a:p>
          <a:p>
            <a:pPr indent="-342900" lvl="0" marL="457200" rtl="0" algn="l">
              <a:lnSpc>
                <a:spcPct val="95000"/>
              </a:lnSpc>
              <a:spcBef>
                <a:spcPts val="0"/>
              </a:spcBef>
              <a:spcAft>
                <a:spcPts val="0"/>
              </a:spcAft>
              <a:buClr>
                <a:srgbClr val="000000"/>
              </a:buClr>
              <a:buSzPts val="1800"/>
              <a:buFont typeface="Times New Roman"/>
              <a:buChar char="❏"/>
            </a:pPr>
            <a:r>
              <a:rPr b="1" lang="en-US" sz="1800">
                <a:solidFill>
                  <a:srgbClr val="000000"/>
                </a:solidFill>
                <a:latin typeface="Times New Roman"/>
                <a:ea typeface="Times New Roman"/>
                <a:cs typeface="Times New Roman"/>
                <a:sym typeface="Times New Roman"/>
              </a:rPr>
              <a:t>What is influential node maximization?</a:t>
            </a:r>
            <a:endParaRPr b="1" sz="1800">
              <a:solidFill>
                <a:srgbClr val="000000"/>
              </a:solidFill>
              <a:latin typeface="Times New Roman"/>
              <a:ea typeface="Times New Roman"/>
              <a:cs typeface="Times New Roman"/>
              <a:sym typeface="Times New Roman"/>
            </a:endParaRPr>
          </a:p>
          <a:p>
            <a:pPr indent="-342900" lvl="0" marL="914400" rtl="0" algn="l">
              <a:lnSpc>
                <a:spcPct val="95000"/>
              </a:lnSpc>
              <a:spcBef>
                <a:spcPts val="0"/>
              </a:spcBef>
              <a:spcAft>
                <a:spcPts val="0"/>
              </a:spcAft>
              <a:buClr>
                <a:srgbClr val="000000"/>
              </a:buClr>
              <a:buSzPts val="1800"/>
              <a:buFont typeface="Times New Roman"/>
              <a:buChar char="➢"/>
            </a:pPr>
            <a:r>
              <a:rPr lang="en-US" sz="1800">
                <a:solidFill>
                  <a:srgbClr val="000000"/>
                </a:solidFill>
                <a:latin typeface="Times New Roman"/>
                <a:ea typeface="Times New Roman"/>
                <a:cs typeface="Times New Roman"/>
                <a:sym typeface="Times New Roman"/>
              </a:rPr>
              <a:t>It is the problem of selecting a small subset of seed nodes in a social network, such that their overall influence on other nodes in the network is maximized. </a:t>
            </a:r>
            <a:endParaRPr sz="1800">
              <a:solidFill>
                <a:srgbClr val="000000"/>
              </a:solidFill>
              <a:latin typeface="Times New Roman"/>
              <a:ea typeface="Times New Roman"/>
              <a:cs typeface="Times New Roman"/>
              <a:sym typeface="Times New Roman"/>
            </a:endParaRPr>
          </a:p>
        </p:txBody>
      </p:sp>
      <p:sp>
        <p:nvSpPr>
          <p:cNvPr id="160" name="Google Shape;160;p2"/>
          <p:cNvSpPr txBox="1"/>
          <p:nvPr>
            <p:ph type="title"/>
          </p:nvPr>
        </p:nvSpPr>
        <p:spPr>
          <a:xfrm>
            <a:off x="1295402" y="982132"/>
            <a:ext cx="9601200" cy="13038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262626"/>
              </a:buClr>
              <a:buSzPts val="4400"/>
              <a:buFont typeface="Teko"/>
              <a:buNone/>
            </a:pPr>
            <a:r>
              <a:rPr lang="en-US">
                <a:latin typeface="Teko"/>
                <a:ea typeface="Teko"/>
                <a:cs typeface="Teko"/>
                <a:sym typeface="Teko"/>
              </a:rPr>
              <a:t>INTRODUCTION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g1292d9b1fa8_0_1"/>
          <p:cNvSpPr txBox="1"/>
          <p:nvPr/>
        </p:nvSpPr>
        <p:spPr>
          <a:xfrm>
            <a:off x="1125125" y="3295050"/>
            <a:ext cx="83715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2600">
              <a:latin typeface="Garamond"/>
              <a:ea typeface="Garamond"/>
              <a:cs typeface="Garamond"/>
              <a:sym typeface="Garamond"/>
            </a:endParaRPr>
          </a:p>
        </p:txBody>
      </p:sp>
      <p:sp>
        <p:nvSpPr>
          <p:cNvPr id="166" name="Google Shape;166;g1292d9b1fa8_0_1"/>
          <p:cNvSpPr txBox="1"/>
          <p:nvPr/>
        </p:nvSpPr>
        <p:spPr>
          <a:xfrm>
            <a:off x="1125125" y="696500"/>
            <a:ext cx="9630600" cy="53520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Font typeface="Times New Roman"/>
              <a:buChar char="❏"/>
            </a:pPr>
            <a:r>
              <a:rPr b="1" lang="en-US" sz="1800">
                <a:latin typeface="Times New Roman"/>
                <a:ea typeface="Times New Roman"/>
                <a:cs typeface="Times New Roman"/>
                <a:sym typeface="Times New Roman"/>
              </a:rPr>
              <a:t>Paper Implemented -</a:t>
            </a:r>
            <a:endParaRPr b="1" sz="1800">
              <a:latin typeface="Times New Roman"/>
              <a:ea typeface="Times New Roman"/>
              <a:cs typeface="Times New Roman"/>
              <a:sym typeface="Times New Roman"/>
            </a:endParaRPr>
          </a:p>
          <a:p>
            <a:pPr indent="-342900" lvl="0" marL="914400" rtl="0" algn="l">
              <a:spcBef>
                <a:spcPts val="0"/>
              </a:spcBef>
              <a:spcAft>
                <a:spcPts val="0"/>
              </a:spcAft>
              <a:buSzPts val="1800"/>
              <a:buFont typeface="Times New Roman"/>
              <a:buChar char="➢"/>
            </a:pPr>
            <a:r>
              <a:rPr lang="en-US" sz="1800">
                <a:latin typeface="Times New Roman"/>
                <a:ea typeface="Times New Roman"/>
                <a:cs typeface="Times New Roman"/>
                <a:sym typeface="Times New Roman"/>
              </a:rPr>
              <a:t>‘Identifying vital nodes from local and global perspectives in complex networks’</a:t>
            </a:r>
            <a:endParaRPr sz="1800">
              <a:latin typeface="Times New Roman"/>
              <a:ea typeface="Times New Roman"/>
              <a:cs typeface="Times New Roman"/>
              <a:sym typeface="Times New Roman"/>
            </a:endParaRPr>
          </a:p>
          <a:p>
            <a:pPr indent="0" lvl="0" marL="457200" rtl="0" algn="l">
              <a:spcBef>
                <a:spcPts val="0"/>
              </a:spcBef>
              <a:spcAft>
                <a:spcPts val="0"/>
              </a:spcAft>
              <a:buNone/>
            </a:pPr>
            <a:r>
              <a:t/>
            </a:r>
            <a:endParaRPr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b="1" lang="en-US" sz="1800">
                <a:latin typeface="Times New Roman"/>
                <a:ea typeface="Times New Roman"/>
                <a:cs typeface="Times New Roman"/>
                <a:sym typeface="Times New Roman"/>
              </a:rPr>
              <a:t>What is a network? What is a network made up of ?</a:t>
            </a:r>
            <a:endParaRPr b="1" sz="1800">
              <a:latin typeface="Times New Roman"/>
              <a:ea typeface="Times New Roman"/>
              <a:cs typeface="Times New Roman"/>
              <a:sym typeface="Times New Roman"/>
            </a:endParaRPr>
          </a:p>
          <a:p>
            <a:pPr indent="-342900" lvl="0" marL="914400" rtl="0" algn="l">
              <a:spcBef>
                <a:spcPts val="0"/>
              </a:spcBef>
              <a:spcAft>
                <a:spcPts val="0"/>
              </a:spcAft>
              <a:buSzPts val="1800"/>
              <a:buFont typeface="Times New Roman"/>
              <a:buChar char="➢"/>
            </a:pPr>
            <a:r>
              <a:rPr lang="en-US" sz="1800">
                <a:latin typeface="Times New Roman"/>
                <a:ea typeface="Times New Roman"/>
                <a:cs typeface="Times New Roman"/>
                <a:sym typeface="Times New Roman"/>
              </a:rPr>
              <a:t>A network is simply a number of points/ nodes that are connected by links. </a:t>
            </a:r>
            <a:endParaRPr sz="1800">
              <a:latin typeface="Times New Roman"/>
              <a:ea typeface="Times New Roman"/>
              <a:cs typeface="Times New Roman"/>
              <a:sym typeface="Times New Roman"/>
            </a:endParaRPr>
          </a:p>
          <a:p>
            <a:pPr indent="-342900" lvl="0" marL="914400" rtl="0" algn="l">
              <a:lnSpc>
                <a:spcPct val="115000"/>
              </a:lnSpc>
              <a:spcBef>
                <a:spcPts val="0"/>
              </a:spcBef>
              <a:spcAft>
                <a:spcPts val="0"/>
              </a:spcAft>
              <a:buSzPts val="1800"/>
              <a:buFont typeface="Times New Roman"/>
              <a:buChar char="➢"/>
            </a:pPr>
            <a:r>
              <a:rPr lang="en-US" sz="1800">
                <a:latin typeface="Times New Roman"/>
                <a:ea typeface="Times New Roman"/>
                <a:cs typeface="Times New Roman"/>
                <a:sym typeface="Times New Roman"/>
              </a:rPr>
              <a:t>Nodes make up the network.</a:t>
            </a:r>
            <a:endParaRPr sz="1800">
              <a:latin typeface="Times New Roman"/>
              <a:ea typeface="Times New Roman"/>
              <a:cs typeface="Times New Roman"/>
              <a:sym typeface="Times New Roman"/>
            </a:endParaRPr>
          </a:p>
          <a:p>
            <a:pPr indent="-342900" lvl="0" marL="914400" rtl="0" algn="l">
              <a:lnSpc>
                <a:spcPct val="115000"/>
              </a:lnSpc>
              <a:spcBef>
                <a:spcPts val="0"/>
              </a:spcBef>
              <a:spcAft>
                <a:spcPts val="0"/>
              </a:spcAft>
              <a:buSzPts val="1800"/>
              <a:buFont typeface="Times New Roman"/>
              <a:buChar char="➢"/>
            </a:pPr>
            <a:r>
              <a:rPr lang="en-US" sz="1800">
                <a:latin typeface="Times New Roman"/>
                <a:ea typeface="Times New Roman"/>
                <a:cs typeface="Times New Roman"/>
                <a:sym typeface="Times New Roman"/>
              </a:rPr>
              <a:t>In order to create a network, you need nodes and  some of them need to be influential - they serve as the center of a traffic pattern. </a:t>
            </a:r>
            <a:endParaRPr sz="1800">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t/>
            </a:r>
            <a:endParaRPr sz="1800">
              <a:latin typeface="Times New Roman"/>
              <a:ea typeface="Times New Roman"/>
              <a:cs typeface="Times New Roman"/>
              <a:sym typeface="Times New Roman"/>
            </a:endParaRPr>
          </a:p>
          <a:p>
            <a:pPr indent="-342900" lvl="0" marL="914400" rtl="0" algn="l">
              <a:lnSpc>
                <a:spcPct val="115000"/>
              </a:lnSpc>
              <a:spcBef>
                <a:spcPts val="0"/>
              </a:spcBef>
              <a:spcAft>
                <a:spcPts val="0"/>
              </a:spcAft>
              <a:buSzPts val="1800"/>
              <a:buFont typeface="Times New Roman"/>
              <a:buChar char="➢"/>
            </a:pPr>
            <a:r>
              <a:rPr lang="en-US" sz="1800">
                <a:latin typeface="Times New Roman"/>
                <a:ea typeface="Times New Roman"/>
                <a:cs typeface="Times New Roman"/>
                <a:sym typeface="Times New Roman"/>
              </a:rPr>
              <a:t>Social networks are naturally modeled as graphs, which we sometimes refer to as social graphs. The entities are the nodes and an edge connects two nodes if the nodes are related by the relationship that characterizes the network.</a:t>
            </a:r>
            <a:endParaRPr sz="1800">
              <a:latin typeface="Times New Roman"/>
              <a:ea typeface="Times New Roman"/>
              <a:cs typeface="Times New Roman"/>
              <a:sym typeface="Times New Roman"/>
            </a:endParaRPr>
          </a:p>
          <a:p>
            <a:pPr indent="-342900" lvl="0" marL="914400" rtl="0" algn="l">
              <a:lnSpc>
                <a:spcPct val="115000"/>
              </a:lnSpc>
              <a:spcBef>
                <a:spcPts val="0"/>
              </a:spcBef>
              <a:spcAft>
                <a:spcPts val="0"/>
              </a:spcAft>
              <a:buSzPts val="1800"/>
              <a:buFont typeface="Times New Roman"/>
              <a:buChar char="➢"/>
            </a:pPr>
            <a:r>
              <a:rPr lang="en-US" sz="1800">
                <a:latin typeface="Times New Roman"/>
                <a:ea typeface="Times New Roman"/>
                <a:cs typeface="Times New Roman"/>
                <a:sym typeface="Times New Roman"/>
              </a:rPr>
              <a:t>Generally, in social network analysis, the nodes are people and the links are any social connection between them. For example, friendship, family ties etc.</a:t>
            </a:r>
            <a:endParaRPr sz="1800">
              <a:latin typeface="Times New Roman"/>
              <a:ea typeface="Times New Roman"/>
              <a:cs typeface="Times New Roman"/>
              <a:sym typeface="Times New Roman"/>
            </a:endParaRPr>
          </a:p>
          <a:p>
            <a:pPr indent="-342900" lvl="0" marL="914400" rtl="0" algn="l">
              <a:lnSpc>
                <a:spcPct val="115000"/>
              </a:lnSpc>
              <a:spcBef>
                <a:spcPts val="0"/>
              </a:spcBef>
              <a:spcAft>
                <a:spcPts val="0"/>
              </a:spcAft>
              <a:buSzPts val="1800"/>
              <a:buFont typeface="Times New Roman"/>
              <a:buChar char="➢"/>
            </a:pPr>
            <a:r>
              <a:rPr lang="en-US" sz="1800">
                <a:latin typeface="Times New Roman"/>
                <a:ea typeface="Times New Roman"/>
                <a:cs typeface="Times New Roman"/>
                <a:sym typeface="Times New Roman"/>
              </a:rPr>
              <a:t>A social network can be represented as a graph. </a:t>
            </a:r>
            <a:endParaRPr sz="1800">
              <a:latin typeface="Times New Roman"/>
              <a:ea typeface="Times New Roman"/>
              <a:cs typeface="Times New Roman"/>
              <a:sym typeface="Times New Roman"/>
            </a:endParaRPr>
          </a:p>
          <a:p>
            <a:pPr indent="-342900" lvl="0" marL="914400" rtl="0" algn="l">
              <a:lnSpc>
                <a:spcPct val="115000"/>
              </a:lnSpc>
              <a:spcBef>
                <a:spcPts val="0"/>
              </a:spcBef>
              <a:spcAft>
                <a:spcPts val="0"/>
              </a:spcAft>
              <a:buSzPts val="1800"/>
              <a:buFont typeface="Times New Roman"/>
              <a:buChar char="➢"/>
            </a:pPr>
            <a:r>
              <a:rPr lang="en-US" sz="1800">
                <a:latin typeface="Times New Roman"/>
                <a:ea typeface="Times New Roman"/>
                <a:cs typeface="Times New Roman"/>
                <a:sym typeface="Times New Roman"/>
              </a:rPr>
              <a:t>A social graph helps to illustrate and map the overall structure and interrelation of social network members.</a:t>
            </a:r>
            <a:endParaRPr sz="180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g11bf2fdae5e_1_0"/>
          <p:cNvSpPr txBox="1"/>
          <p:nvPr/>
        </p:nvSpPr>
        <p:spPr>
          <a:xfrm>
            <a:off x="1061550" y="831150"/>
            <a:ext cx="9797400" cy="4956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US" sz="2000">
                <a:solidFill>
                  <a:schemeClr val="dk1"/>
                </a:solidFill>
                <a:latin typeface="Times New Roman"/>
                <a:ea typeface="Times New Roman"/>
                <a:cs typeface="Times New Roman"/>
                <a:sym typeface="Times New Roman"/>
              </a:rPr>
              <a:t>Example -</a:t>
            </a:r>
            <a:r>
              <a:rPr lang="en-US" sz="2000">
                <a:solidFill>
                  <a:schemeClr val="dk1"/>
                </a:solidFill>
                <a:latin typeface="Times New Roman"/>
                <a:ea typeface="Times New Roman"/>
                <a:cs typeface="Times New Roman"/>
                <a:sym typeface="Times New Roman"/>
              </a:rPr>
              <a:t> </a:t>
            </a:r>
            <a:endParaRPr sz="20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sz="2000">
                <a:solidFill>
                  <a:schemeClr val="dk1"/>
                </a:solidFill>
                <a:latin typeface="Times New Roman"/>
                <a:ea typeface="Times New Roman"/>
                <a:cs typeface="Times New Roman"/>
                <a:sym typeface="Times New Roman"/>
              </a:rPr>
              <a:t>In social media or an information networking site, which typically have many users and connections between them, some users stand out due to their activities, number of connections - these are influential people and we consider them as influential nodes. </a:t>
            </a:r>
            <a:endParaRPr sz="20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sz="2000">
                <a:solidFill>
                  <a:schemeClr val="dk1"/>
                </a:solidFill>
                <a:latin typeface="Times New Roman"/>
                <a:ea typeface="Times New Roman"/>
                <a:cs typeface="Times New Roman"/>
                <a:sym typeface="Times New Roman"/>
              </a:rPr>
              <a:t>Influential nodes may have many followers and friends, people with a lot of mentions, maximum shares for a post.</a:t>
            </a:r>
            <a:endParaRPr sz="20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2000">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sz="2000">
                <a:solidFill>
                  <a:schemeClr val="dk1"/>
                </a:solidFill>
                <a:latin typeface="Times New Roman"/>
                <a:ea typeface="Times New Roman"/>
                <a:cs typeface="Times New Roman"/>
                <a:sym typeface="Times New Roman"/>
              </a:rPr>
              <a:t>In a social network, an influential node may be more active, have more connections than any ordinary member. </a:t>
            </a:r>
            <a:endParaRPr sz="20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sz="2000">
                <a:solidFill>
                  <a:schemeClr val="dk1"/>
                </a:solidFill>
                <a:latin typeface="Times New Roman"/>
                <a:ea typeface="Times New Roman"/>
                <a:cs typeface="Times New Roman"/>
                <a:sym typeface="Times New Roman"/>
              </a:rPr>
              <a:t>Achieving many connections also makes it easy for people to spread information in a way like forwarding the information to their connections. </a:t>
            </a:r>
            <a:endParaRPr sz="20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2000">
              <a:latin typeface="Times New Roman"/>
              <a:ea typeface="Times New Roman"/>
              <a:cs typeface="Times New Roman"/>
              <a:sym typeface="Times New Roman"/>
            </a:endParaRPr>
          </a:p>
          <a:p>
            <a:pPr indent="0" lvl="0" marL="0" rtl="0" algn="l">
              <a:spcBef>
                <a:spcPts val="0"/>
              </a:spcBef>
              <a:spcAft>
                <a:spcPts val="0"/>
              </a:spcAft>
              <a:buNone/>
            </a:pPr>
            <a:r>
              <a:t/>
            </a:r>
            <a:endParaRPr sz="2000">
              <a:latin typeface="Times New Roman"/>
              <a:ea typeface="Times New Roman"/>
              <a:cs typeface="Times New Roman"/>
              <a:sym typeface="Times New Roman"/>
            </a:endParaRPr>
          </a:p>
          <a:p>
            <a:pPr indent="0" lvl="0" marL="0" rtl="0" algn="l">
              <a:spcBef>
                <a:spcPts val="0"/>
              </a:spcBef>
              <a:spcAft>
                <a:spcPts val="0"/>
              </a:spcAft>
              <a:buNone/>
            </a:pPr>
            <a:r>
              <a:t/>
            </a:r>
            <a:endParaRPr sz="200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3"/>
          <p:cNvSpPr txBox="1"/>
          <p:nvPr>
            <p:ph type="title"/>
          </p:nvPr>
        </p:nvSpPr>
        <p:spPr>
          <a:xfrm>
            <a:off x="1295402" y="982132"/>
            <a:ext cx="9601196" cy="1303867"/>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262626"/>
              </a:buClr>
              <a:buSzPts val="4400"/>
              <a:buFont typeface="Garamond"/>
              <a:buNone/>
            </a:pPr>
            <a:r>
              <a:rPr lang="en-US">
                <a:latin typeface="Teko"/>
                <a:ea typeface="Teko"/>
                <a:cs typeface="Teko"/>
                <a:sym typeface="Teko"/>
              </a:rPr>
              <a:t>Applications</a:t>
            </a:r>
            <a:endParaRPr>
              <a:latin typeface="Teko"/>
              <a:ea typeface="Teko"/>
              <a:cs typeface="Teko"/>
              <a:sym typeface="Teko"/>
            </a:endParaRPr>
          </a:p>
        </p:txBody>
      </p:sp>
      <p:sp>
        <p:nvSpPr>
          <p:cNvPr id="177" name="Google Shape;177;p3"/>
          <p:cNvSpPr txBox="1"/>
          <p:nvPr>
            <p:ph idx="1" type="body"/>
          </p:nvPr>
        </p:nvSpPr>
        <p:spPr>
          <a:xfrm>
            <a:off x="1295400" y="2585150"/>
            <a:ext cx="9601200" cy="3897600"/>
          </a:xfrm>
          <a:prstGeom prst="rect">
            <a:avLst/>
          </a:prstGeom>
          <a:noFill/>
          <a:ln>
            <a:noFill/>
          </a:ln>
        </p:spPr>
        <p:txBody>
          <a:bodyPr anchorCtr="0" anchor="t" bIns="45700" lIns="91425" spcFirstLastPara="1" rIns="91425" wrap="square" tIns="45700">
            <a:normAutofit/>
          </a:bodyPr>
          <a:lstStyle/>
          <a:p>
            <a:pPr indent="-330200" lvl="0" marL="457200" rtl="0" algn="l">
              <a:lnSpc>
                <a:spcPct val="90000"/>
              </a:lnSpc>
              <a:spcBef>
                <a:spcPts val="0"/>
              </a:spcBef>
              <a:spcAft>
                <a:spcPts val="0"/>
              </a:spcAft>
              <a:buClr>
                <a:srgbClr val="000000"/>
              </a:buClr>
              <a:buSzPts val="1600"/>
              <a:buFont typeface="Times New Roman"/>
              <a:buAutoNum type="arabicParenR"/>
            </a:pPr>
            <a:r>
              <a:rPr lang="en-US" sz="1600">
                <a:solidFill>
                  <a:srgbClr val="000000"/>
                </a:solidFill>
                <a:latin typeface="Times New Roman"/>
                <a:ea typeface="Times New Roman"/>
                <a:cs typeface="Times New Roman"/>
                <a:sym typeface="Times New Roman"/>
              </a:rPr>
              <a:t>Identifying influential nodes in complex networks plays an important role in understanding the dynamics of infection in each outbreak of infectious disease. In the outbreak of most infectious diseases, the activity of some major nodes can cause the rapid transmission of the disease in the population. Identifying and rapidly isolating these influential nodes can effectively prevent the transmission of the disease. A recent example is COVOID-19. </a:t>
            </a:r>
            <a:endParaRPr sz="1600">
              <a:solidFill>
                <a:srgbClr val="000000"/>
              </a:solidFill>
              <a:latin typeface="Times New Roman"/>
              <a:ea typeface="Times New Roman"/>
              <a:cs typeface="Times New Roman"/>
              <a:sym typeface="Times New Roman"/>
            </a:endParaRPr>
          </a:p>
          <a:p>
            <a:pPr indent="-110490" lvl="0" marL="285750" rtl="0" algn="l">
              <a:lnSpc>
                <a:spcPct val="90000"/>
              </a:lnSpc>
              <a:spcBef>
                <a:spcPts val="0"/>
              </a:spcBef>
              <a:spcAft>
                <a:spcPts val="0"/>
              </a:spcAft>
              <a:buSzPts val="2139"/>
              <a:buNone/>
            </a:pPr>
            <a:r>
              <a:t/>
            </a:r>
            <a:endParaRPr sz="1600">
              <a:solidFill>
                <a:srgbClr val="000000"/>
              </a:solidFill>
              <a:latin typeface="Times New Roman"/>
              <a:ea typeface="Times New Roman"/>
              <a:cs typeface="Times New Roman"/>
              <a:sym typeface="Times New Roman"/>
            </a:endParaRPr>
          </a:p>
          <a:p>
            <a:pPr indent="-330200" lvl="0" marL="457200" rtl="0" algn="l">
              <a:lnSpc>
                <a:spcPct val="90000"/>
              </a:lnSpc>
              <a:spcBef>
                <a:spcPts val="0"/>
              </a:spcBef>
              <a:spcAft>
                <a:spcPts val="0"/>
              </a:spcAft>
              <a:buClr>
                <a:srgbClr val="000000"/>
              </a:buClr>
              <a:buSzPts val="1600"/>
              <a:buFont typeface="Times New Roman"/>
              <a:buAutoNum type="arabicParenR"/>
            </a:pPr>
            <a:r>
              <a:rPr lang="en-US" sz="1600">
                <a:solidFill>
                  <a:srgbClr val="000000"/>
                </a:solidFill>
                <a:latin typeface="Times New Roman"/>
                <a:ea typeface="Times New Roman"/>
                <a:cs typeface="Times New Roman"/>
                <a:sym typeface="Times New Roman"/>
              </a:rPr>
              <a:t>Publishing Ads for global reach for many organizations and influencers on social media create a great impact on people by advertising.Not surprisingly, more and more customers have come to trust influencers, and this marketing method has become mainstream and widely used.</a:t>
            </a:r>
            <a:endParaRPr sz="1600">
              <a:solidFill>
                <a:srgbClr val="000000"/>
              </a:solidFill>
              <a:latin typeface="Times New Roman"/>
              <a:ea typeface="Times New Roman"/>
              <a:cs typeface="Times New Roman"/>
              <a:sym typeface="Times New Roman"/>
            </a:endParaRPr>
          </a:p>
          <a:p>
            <a:pPr indent="-110490" lvl="0" marL="285750" rtl="0" algn="l">
              <a:lnSpc>
                <a:spcPct val="90000"/>
              </a:lnSpc>
              <a:spcBef>
                <a:spcPts val="0"/>
              </a:spcBef>
              <a:spcAft>
                <a:spcPts val="0"/>
              </a:spcAft>
              <a:buSzPts val="2139"/>
              <a:buNone/>
            </a:pPr>
            <a:r>
              <a:t/>
            </a:r>
            <a:endParaRPr sz="1600">
              <a:solidFill>
                <a:srgbClr val="000000"/>
              </a:solidFill>
              <a:latin typeface="Times New Roman"/>
              <a:ea typeface="Times New Roman"/>
              <a:cs typeface="Times New Roman"/>
              <a:sym typeface="Times New Roman"/>
            </a:endParaRPr>
          </a:p>
          <a:p>
            <a:pPr indent="-330200" lvl="0" marL="457200" rtl="0" algn="l">
              <a:lnSpc>
                <a:spcPct val="90000"/>
              </a:lnSpc>
              <a:spcBef>
                <a:spcPts val="0"/>
              </a:spcBef>
              <a:spcAft>
                <a:spcPts val="0"/>
              </a:spcAft>
              <a:buClr>
                <a:srgbClr val="000000"/>
              </a:buClr>
              <a:buSzPts val="1600"/>
              <a:buFont typeface="Times New Roman"/>
              <a:buAutoNum type="arabicParenR"/>
            </a:pPr>
            <a:r>
              <a:rPr lang="en-US" sz="1600">
                <a:solidFill>
                  <a:srgbClr val="000000"/>
                </a:solidFill>
                <a:latin typeface="Times New Roman"/>
                <a:ea typeface="Times New Roman"/>
                <a:cs typeface="Times New Roman"/>
                <a:sym typeface="Times New Roman"/>
              </a:rPr>
              <a:t>Disease Modeling by addressing the issue of efficiently discovering influential nodes in social networks according to the Vulnerability / Infection / Vulnerability model. </a:t>
            </a:r>
            <a:endParaRPr sz="1600">
              <a:solidFill>
                <a:srgbClr val="000000"/>
              </a:solidFill>
              <a:latin typeface="Times New Roman"/>
              <a:ea typeface="Times New Roman"/>
              <a:cs typeface="Times New Roman"/>
              <a:sym typeface="Times New Roman"/>
            </a:endParaRPr>
          </a:p>
          <a:p>
            <a:pPr indent="-110490" lvl="0" marL="285750" rtl="0" algn="l">
              <a:lnSpc>
                <a:spcPct val="90000"/>
              </a:lnSpc>
              <a:spcBef>
                <a:spcPts val="0"/>
              </a:spcBef>
              <a:spcAft>
                <a:spcPts val="0"/>
              </a:spcAft>
              <a:buSzPts val="2139"/>
              <a:buNone/>
            </a:pPr>
            <a:r>
              <a:t/>
            </a:r>
            <a:endParaRPr sz="1600">
              <a:solidFill>
                <a:srgbClr val="000000"/>
              </a:solidFill>
              <a:latin typeface="Times New Roman"/>
              <a:ea typeface="Times New Roman"/>
              <a:cs typeface="Times New Roman"/>
              <a:sym typeface="Times New Roman"/>
            </a:endParaRPr>
          </a:p>
          <a:p>
            <a:pPr indent="-330200" lvl="0" marL="457200" rtl="0" algn="l">
              <a:lnSpc>
                <a:spcPct val="90000"/>
              </a:lnSpc>
              <a:spcBef>
                <a:spcPts val="0"/>
              </a:spcBef>
              <a:spcAft>
                <a:spcPts val="0"/>
              </a:spcAft>
              <a:buClr>
                <a:srgbClr val="000000"/>
              </a:buClr>
              <a:buSzPts val="1600"/>
              <a:buFont typeface="Times New Roman"/>
              <a:buAutoNum type="arabicParenR"/>
            </a:pPr>
            <a:r>
              <a:rPr lang="en-US" sz="1600">
                <a:solidFill>
                  <a:srgbClr val="000000"/>
                </a:solidFill>
                <a:latin typeface="Times New Roman"/>
                <a:ea typeface="Times New Roman"/>
                <a:cs typeface="Times New Roman"/>
                <a:sym typeface="Times New Roman"/>
              </a:rPr>
              <a:t>Viral Marketing is a business strategy that uses existing social networks to promote their own products which indeed refers to how consumers spread the information about a product with different people.</a:t>
            </a:r>
            <a:endParaRPr sz="1600">
              <a:solidFill>
                <a:srgbClr val="000000"/>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4"/>
          <p:cNvSpPr txBox="1"/>
          <p:nvPr>
            <p:ph type="title"/>
          </p:nvPr>
        </p:nvSpPr>
        <p:spPr>
          <a:xfrm>
            <a:off x="1295400" y="1044000"/>
            <a:ext cx="9601200" cy="13383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262626"/>
              </a:buClr>
              <a:buSzPts val="4400"/>
              <a:buFont typeface="Teko"/>
              <a:buNone/>
            </a:pPr>
            <a:r>
              <a:rPr lang="en-US">
                <a:latin typeface="Teko"/>
                <a:ea typeface="Teko"/>
                <a:cs typeface="Teko"/>
                <a:sym typeface="Teko"/>
              </a:rPr>
              <a:t>Centrality Measures</a:t>
            </a:r>
            <a:endParaRPr/>
          </a:p>
        </p:txBody>
      </p:sp>
      <p:sp>
        <p:nvSpPr>
          <p:cNvPr id="183" name="Google Shape;183;p4"/>
          <p:cNvSpPr txBox="1"/>
          <p:nvPr/>
        </p:nvSpPr>
        <p:spPr>
          <a:xfrm>
            <a:off x="1389300" y="2936425"/>
            <a:ext cx="9413400" cy="2555100"/>
          </a:xfrm>
          <a:prstGeom prst="rect">
            <a:avLst/>
          </a:prstGeom>
          <a:noFill/>
          <a:ln>
            <a:noFill/>
          </a:ln>
        </p:spPr>
        <p:txBody>
          <a:bodyPr anchorCtr="0" anchor="t" bIns="91425" lIns="91425" spcFirstLastPara="1" rIns="91425" wrap="square" tIns="91425">
            <a:spAutoFit/>
          </a:bodyPr>
          <a:lstStyle/>
          <a:p>
            <a:pPr indent="-368300" lvl="0" marL="457200" rtl="0" algn="l">
              <a:spcBef>
                <a:spcPts val="0"/>
              </a:spcBef>
              <a:spcAft>
                <a:spcPts val="0"/>
              </a:spcAft>
              <a:buSzPts val="2200"/>
              <a:buFont typeface="Times New Roman"/>
              <a:buChar char="❏"/>
            </a:pPr>
            <a:r>
              <a:rPr lang="en-US" sz="2200">
                <a:latin typeface="Times New Roman"/>
                <a:ea typeface="Times New Roman"/>
                <a:cs typeface="Times New Roman"/>
                <a:sym typeface="Times New Roman"/>
              </a:rPr>
              <a:t>Centrality measures address the question:</a:t>
            </a:r>
            <a:endParaRPr sz="2200">
              <a:latin typeface="Times New Roman"/>
              <a:ea typeface="Times New Roman"/>
              <a:cs typeface="Times New Roman"/>
              <a:sym typeface="Times New Roman"/>
            </a:endParaRPr>
          </a:p>
          <a:p>
            <a:pPr indent="0" lvl="0" marL="457200" rtl="0" algn="l">
              <a:spcBef>
                <a:spcPts val="0"/>
              </a:spcBef>
              <a:spcAft>
                <a:spcPts val="0"/>
              </a:spcAft>
              <a:buNone/>
            </a:pPr>
            <a:r>
              <a:rPr b="1" lang="en-US" sz="2200">
                <a:latin typeface="Times New Roman"/>
                <a:ea typeface="Times New Roman"/>
                <a:cs typeface="Times New Roman"/>
                <a:sym typeface="Times New Roman"/>
              </a:rPr>
              <a:t>“Who is the most important or central person in the network?”</a:t>
            </a:r>
            <a:endParaRPr b="1" sz="2200">
              <a:latin typeface="Times New Roman"/>
              <a:ea typeface="Times New Roman"/>
              <a:cs typeface="Times New Roman"/>
              <a:sym typeface="Times New Roman"/>
            </a:endParaRPr>
          </a:p>
          <a:p>
            <a:pPr indent="0" lvl="0" marL="0" rtl="0" algn="l">
              <a:spcBef>
                <a:spcPts val="0"/>
              </a:spcBef>
              <a:spcAft>
                <a:spcPts val="0"/>
              </a:spcAft>
              <a:buNone/>
            </a:pPr>
            <a:r>
              <a:t/>
            </a:r>
            <a:endParaRPr sz="2200">
              <a:latin typeface="Times New Roman"/>
              <a:ea typeface="Times New Roman"/>
              <a:cs typeface="Times New Roman"/>
              <a:sym typeface="Times New Roman"/>
            </a:endParaRPr>
          </a:p>
          <a:p>
            <a:pPr indent="-368300" lvl="0" marL="457200" rtl="0" algn="l">
              <a:spcBef>
                <a:spcPts val="0"/>
              </a:spcBef>
              <a:spcAft>
                <a:spcPts val="0"/>
              </a:spcAft>
              <a:buSzPts val="2200"/>
              <a:buFont typeface="Times New Roman"/>
              <a:buChar char="❏"/>
            </a:pPr>
            <a:r>
              <a:rPr lang="en-US" sz="2200">
                <a:latin typeface="Times New Roman"/>
                <a:ea typeface="Times New Roman"/>
                <a:cs typeface="Times New Roman"/>
                <a:sym typeface="Times New Roman"/>
              </a:rPr>
              <a:t>There are a vast number of different centrality measures that have been proposed over the years.</a:t>
            </a:r>
            <a:endParaRPr sz="2200">
              <a:latin typeface="Times New Roman"/>
              <a:ea typeface="Times New Roman"/>
              <a:cs typeface="Times New Roman"/>
              <a:sym typeface="Times New Roman"/>
            </a:endParaRPr>
          </a:p>
          <a:p>
            <a:pPr indent="0" lvl="0" marL="457200" rtl="0" algn="l">
              <a:spcBef>
                <a:spcPts val="0"/>
              </a:spcBef>
              <a:spcAft>
                <a:spcPts val="0"/>
              </a:spcAft>
              <a:buNone/>
            </a:pPr>
            <a:r>
              <a:t/>
            </a:r>
            <a:endParaRPr sz="2200">
              <a:latin typeface="Times New Roman"/>
              <a:ea typeface="Times New Roman"/>
              <a:cs typeface="Times New Roman"/>
              <a:sym typeface="Times New Roman"/>
            </a:endParaRPr>
          </a:p>
          <a:p>
            <a:pPr indent="-368300" lvl="0" marL="457200" rtl="0" algn="l">
              <a:spcBef>
                <a:spcPts val="0"/>
              </a:spcBef>
              <a:spcAft>
                <a:spcPts val="0"/>
              </a:spcAft>
              <a:buSzPts val="2200"/>
              <a:buFont typeface="Times New Roman"/>
              <a:buChar char="❏"/>
            </a:pPr>
            <a:r>
              <a:rPr lang="en-US" sz="2200">
                <a:latin typeface="Times New Roman"/>
                <a:ea typeface="Times New Roman"/>
                <a:cs typeface="Times New Roman"/>
                <a:sym typeface="Times New Roman"/>
              </a:rPr>
              <a:t>We will look at some popular ones... </a:t>
            </a:r>
            <a:endParaRPr sz="2200">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g1285bb6dbbb_0_7"/>
          <p:cNvSpPr txBox="1"/>
          <p:nvPr>
            <p:ph type="title"/>
          </p:nvPr>
        </p:nvSpPr>
        <p:spPr>
          <a:xfrm>
            <a:off x="1295402" y="982132"/>
            <a:ext cx="9601200" cy="13038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a:latin typeface="Teko"/>
                <a:ea typeface="Teko"/>
                <a:cs typeface="Teko"/>
                <a:sym typeface="Teko"/>
              </a:rPr>
              <a:t>Degree Centrality</a:t>
            </a:r>
            <a:endParaRPr>
              <a:latin typeface="Teko"/>
              <a:ea typeface="Teko"/>
              <a:cs typeface="Teko"/>
              <a:sym typeface="Teko"/>
            </a:endParaRPr>
          </a:p>
        </p:txBody>
      </p:sp>
      <p:pic>
        <p:nvPicPr>
          <p:cNvPr id="189" name="Google Shape;189;g1285bb6dbbb_0_7"/>
          <p:cNvPicPr preferRelativeResize="0"/>
          <p:nvPr/>
        </p:nvPicPr>
        <p:blipFill>
          <a:blip r:embed="rId3">
            <a:alphaModFix/>
          </a:blip>
          <a:stretch>
            <a:fillRect/>
          </a:stretch>
        </p:blipFill>
        <p:spPr>
          <a:xfrm>
            <a:off x="1093150" y="2660725"/>
            <a:ext cx="3764175" cy="3217574"/>
          </a:xfrm>
          <a:prstGeom prst="rect">
            <a:avLst/>
          </a:prstGeom>
          <a:noFill/>
          <a:ln>
            <a:noFill/>
          </a:ln>
        </p:spPr>
      </p:pic>
      <p:sp>
        <p:nvSpPr>
          <p:cNvPr id="190" name="Google Shape;190;g1285bb6dbbb_0_7"/>
          <p:cNvSpPr txBox="1"/>
          <p:nvPr/>
        </p:nvSpPr>
        <p:spPr>
          <a:xfrm>
            <a:off x="5053275" y="2681325"/>
            <a:ext cx="5843400" cy="3365700"/>
          </a:xfrm>
          <a:prstGeom prst="rect">
            <a:avLst/>
          </a:prstGeom>
          <a:noFill/>
          <a:ln>
            <a:noFill/>
          </a:ln>
        </p:spPr>
        <p:txBody>
          <a:bodyPr anchorCtr="0" anchor="t" bIns="91425" lIns="91425" spcFirstLastPara="1" rIns="91425" wrap="square" tIns="91425">
            <a:spAutoFit/>
          </a:bodyPr>
          <a:lstStyle/>
          <a:p>
            <a:pPr indent="-368300" lvl="0" marL="457200" rtl="0" algn="l">
              <a:lnSpc>
                <a:spcPct val="90000"/>
              </a:lnSpc>
              <a:spcBef>
                <a:spcPts val="1400"/>
              </a:spcBef>
              <a:spcAft>
                <a:spcPts val="0"/>
              </a:spcAft>
              <a:buSzPts val="2200"/>
              <a:buChar char="❏"/>
            </a:pPr>
            <a:r>
              <a:rPr b="1" lang="en-US" sz="2200">
                <a:latin typeface="Times New Roman"/>
                <a:ea typeface="Times New Roman"/>
                <a:cs typeface="Times New Roman"/>
                <a:sym typeface="Times New Roman"/>
              </a:rPr>
              <a:t>Degree centrality </a:t>
            </a:r>
            <a:r>
              <a:rPr lang="en-US" sz="2200">
                <a:latin typeface="Times New Roman"/>
                <a:ea typeface="Times New Roman"/>
                <a:cs typeface="Times New Roman"/>
                <a:sym typeface="Times New Roman"/>
              </a:rPr>
              <a:t>focuses on individual nodes – it simply counts the number of edges that a node has.</a:t>
            </a:r>
            <a:endParaRPr sz="2200">
              <a:latin typeface="Times New Roman"/>
              <a:ea typeface="Times New Roman"/>
              <a:cs typeface="Times New Roman"/>
              <a:sym typeface="Times New Roman"/>
            </a:endParaRPr>
          </a:p>
          <a:p>
            <a:pPr indent="0" lvl="0" marL="0" rtl="0" algn="l">
              <a:lnSpc>
                <a:spcPct val="90000"/>
              </a:lnSpc>
              <a:spcBef>
                <a:spcPts val="1400"/>
              </a:spcBef>
              <a:spcAft>
                <a:spcPts val="0"/>
              </a:spcAft>
              <a:buNone/>
            </a:pPr>
            <a:r>
              <a:rPr lang="en-US" sz="2000">
                <a:latin typeface="Times New Roman"/>
                <a:ea typeface="Times New Roman"/>
                <a:cs typeface="Times New Roman"/>
                <a:sym typeface="Times New Roman"/>
              </a:rPr>
              <a:t>Degree Centrality:</a:t>
            </a:r>
            <a:endParaRPr sz="2000">
              <a:latin typeface="Times New Roman"/>
              <a:ea typeface="Times New Roman"/>
              <a:cs typeface="Times New Roman"/>
              <a:sym typeface="Times New Roman"/>
            </a:endParaRPr>
          </a:p>
          <a:p>
            <a:pPr indent="0" lvl="0" marL="0" rtl="0" algn="l">
              <a:lnSpc>
                <a:spcPct val="90000"/>
              </a:lnSpc>
              <a:spcBef>
                <a:spcPts val="1400"/>
              </a:spcBef>
              <a:spcAft>
                <a:spcPts val="0"/>
              </a:spcAft>
              <a:buNone/>
            </a:pPr>
            <a:r>
              <a:rPr lang="en-US" sz="2000">
                <a:latin typeface="Times New Roman"/>
                <a:ea typeface="Times New Roman"/>
                <a:cs typeface="Times New Roman"/>
                <a:sym typeface="Times New Roman"/>
              </a:rPr>
              <a:t>Normalized Degree Centrality:</a:t>
            </a:r>
            <a:endParaRPr sz="2000">
              <a:latin typeface="Times New Roman"/>
              <a:ea typeface="Times New Roman"/>
              <a:cs typeface="Times New Roman"/>
              <a:sym typeface="Times New Roman"/>
            </a:endParaRPr>
          </a:p>
          <a:p>
            <a:pPr indent="0" lvl="0" marL="0" rtl="0" algn="l">
              <a:lnSpc>
                <a:spcPct val="90000"/>
              </a:lnSpc>
              <a:spcBef>
                <a:spcPts val="1400"/>
              </a:spcBef>
              <a:spcAft>
                <a:spcPts val="0"/>
              </a:spcAft>
              <a:buNone/>
            </a:pPr>
            <a:r>
              <a:rPr lang="en-US" sz="2000">
                <a:latin typeface="Times New Roman"/>
                <a:ea typeface="Times New Roman"/>
                <a:cs typeface="Times New Roman"/>
                <a:sym typeface="Times New Roman"/>
              </a:rPr>
              <a:t>For node A, degree centrality is 4,</a:t>
            </a:r>
            <a:endParaRPr sz="2000">
              <a:latin typeface="Times New Roman"/>
              <a:ea typeface="Times New Roman"/>
              <a:cs typeface="Times New Roman"/>
              <a:sym typeface="Times New Roman"/>
            </a:endParaRPr>
          </a:p>
          <a:p>
            <a:pPr indent="0" lvl="0" marL="0" rtl="0" algn="l">
              <a:lnSpc>
                <a:spcPct val="90000"/>
              </a:lnSpc>
              <a:spcBef>
                <a:spcPts val="1400"/>
              </a:spcBef>
              <a:spcAft>
                <a:spcPts val="0"/>
              </a:spcAft>
              <a:buNone/>
            </a:pPr>
            <a:r>
              <a:rPr lang="en-US" sz="2000">
                <a:latin typeface="Times New Roman"/>
                <a:ea typeface="Times New Roman"/>
                <a:cs typeface="Times New Roman"/>
                <a:sym typeface="Times New Roman"/>
              </a:rPr>
              <a:t>Normalized degree centrality is 4 / (10-1) = 4 / 9 </a:t>
            </a:r>
            <a:endParaRPr sz="2000">
              <a:latin typeface="Times New Roman"/>
              <a:ea typeface="Times New Roman"/>
              <a:cs typeface="Times New Roman"/>
              <a:sym typeface="Times New Roman"/>
            </a:endParaRPr>
          </a:p>
          <a:p>
            <a:pPr indent="0" lvl="0" marL="0" rtl="0" algn="l">
              <a:spcBef>
                <a:spcPts val="0"/>
              </a:spcBef>
              <a:spcAft>
                <a:spcPts val="0"/>
              </a:spcAft>
              <a:buNone/>
            </a:pPr>
            <a:r>
              <a:t/>
            </a:r>
            <a:endParaRPr>
              <a:latin typeface="Garamond"/>
              <a:ea typeface="Garamond"/>
              <a:cs typeface="Garamond"/>
              <a:sym typeface="Garamond"/>
            </a:endParaRPr>
          </a:p>
        </p:txBody>
      </p:sp>
      <p:pic>
        <p:nvPicPr>
          <p:cNvPr id="191" name="Google Shape;191;g1285bb6dbbb_0_7"/>
          <p:cNvPicPr preferRelativeResize="0"/>
          <p:nvPr/>
        </p:nvPicPr>
        <p:blipFill>
          <a:blip r:embed="rId4">
            <a:alphaModFix/>
          </a:blip>
          <a:stretch>
            <a:fillRect/>
          </a:stretch>
        </p:blipFill>
        <p:spPr>
          <a:xfrm>
            <a:off x="7072275" y="3924950"/>
            <a:ext cx="2095500" cy="581025"/>
          </a:xfrm>
          <a:prstGeom prst="rect">
            <a:avLst/>
          </a:prstGeom>
          <a:noFill/>
          <a:ln>
            <a:noFill/>
          </a:ln>
        </p:spPr>
      </p:pic>
      <p:pic>
        <p:nvPicPr>
          <p:cNvPr id="192" name="Google Shape;192;g1285bb6dbbb_0_7"/>
          <p:cNvPicPr preferRelativeResize="0"/>
          <p:nvPr/>
        </p:nvPicPr>
        <p:blipFill>
          <a:blip r:embed="rId5">
            <a:alphaModFix/>
          </a:blip>
          <a:stretch>
            <a:fillRect/>
          </a:stretch>
        </p:blipFill>
        <p:spPr>
          <a:xfrm>
            <a:off x="8351075" y="4505975"/>
            <a:ext cx="2390775" cy="3333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g1285bb6dbbb_0_19"/>
          <p:cNvSpPr txBox="1"/>
          <p:nvPr>
            <p:ph type="title"/>
          </p:nvPr>
        </p:nvSpPr>
        <p:spPr>
          <a:xfrm>
            <a:off x="1295402" y="982132"/>
            <a:ext cx="9601200" cy="13038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1100"/>
              <a:buFont typeface="Arial"/>
              <a:buNone/>
            </a:pPr>
            <a:r>
              <a:rPr lang="en-US">
                <a:latin typeface="Teko"/>
                <a:ea typeface="Teko"/>
                <a:cs typeface="Teko"/>
                <a:sym typeface="Teko"/>
              </a:rPr>
              <a:t>Closeness</a:t>
            </a:r>
            <a:r>
              <a:rPr lang="en-US">
                <a:latin typeface="Teko"/>
                <a:ea typeface="Teko"/>
                <a:cs typeface="Teko"/>
                <a:sym typeface="Teko"/>
              </a:rPr>
              <a:t> Centrality</a:t>
            </a:r>
            <a:endParaRPr/>
          </a:p>
        </p:txBody>
      </p:sp>
      <p:sp>
        <p:nvSpPr>
          <p:cNvPr id="198" name="Google Shape;198;g1285bb6dbbb_0_19"/>
          <p:cNvSpPr txBox="1"/>
          <p:nvPr/>
        </p:nvSpPr>
        <p:spPr>
          <a:xfrm>
            <a:off x="5047250" y="2701950"/>
            <a:ext cx="5849100" cy="2338200"/>
          </a:xfrm>
          <a:prstGeom prst="rect">
            <a:avLst/>
          </a:prstGeom>
          <a:noFill/>
          <a:ln>
            <a:noFill/>
          </a:ln>
        </p:spPr>
        <p:txBody>
          <a:bodyPr anchorCtr="0" anchor="t" bIns="91425" lIns="91425" spcFirstLastPara="1" rIns="91425" wrap="square" tIns="91425">
            <a:spAutoFit/>
          </a:bodyPr>
          <a:lstStyle/>
          <a:p>
            <a:pPr indent="-368300" lvl="0" marL="457200" rtl="0" algn="l">
              <a:spcBef>
                <a:spcPts val="0"/>
              </a:spcBef>
              <a:spcAft>
                <a:spcPts val="0"/>
              </a:spcAft>
              <a:buSzPts val="2200"/>
              <a:buFont typeface="Times New Roman"/>
              <a:buChar char="❏"/>
            </a:pPr>
            <a:r>
              <a:rPr b="1" lang="en-US" sz="2200">
                <a:latin typeface="Times New Roman"/>
                <a:ea typeface="Times New Roman"/>
                <a:cs typeface="Times New Roman"/>
                <a:sym typeface="Times New Roman"/>
              </a:rPr>
              <a:t>Closeness centrality</a:t>
            </a:r>
            <a:r>
              <a:rPr lang="en-US" sz="2200">
                <a:latin typeface="Times New Roman"/>
                <a:ea typeface="Times New Roman"/>
                <a:cs typeface="Times New Roman"/>
                <a:sym typeface="Times New Roman"/>
              </a:rPr>
              <a:t> is a measure of the average shortest distance from each vertex to each other vertex.</a:t>
            </a:r>
            <a:endParaRPr sz="2200">
              <a:latin typeface="Times New Roman"/>
              <a:ea typeface="Times New Roman"/>
              <a:cs typeface="Times New Roman"/>
              <a:sym typeface="Times New Roman"/>
            </a:endParaRPr>
          </a:p>
          <a:p>
            <a:pPr indent="-393700" lvl="0" marL="457200" rtl="0" algn="l">
              <a:lnSpc>
                <a:spcPct val="115000"/>
              </a:lnSpc>
              <a:spcBef>
                <a:spcPts val="0"/>
              </a:spcBef>
              <a:spcAft>
                <a:spcPts val="0"/>
              </a:spcAft>
              <a:buSzPts val="2600"/>
              <a:buFont typeface="Times New Roman"/>
              <a:buChar char="❏"/>
            </a:pPr>
            <a:r>
              <a:rPr lang="en-US" sz="2200">
                <a:latin typeface="Times New Roman"/>
                <a:ea typeface="Times New Roman"/>
                <a:cs typeface="Times New Roman"/>
                <a:sym typeface="Times New Roman"/>
              </a:rPr>
              <a:t>It can describes how far and close </a:t>
            </a:r>
            <a:r>
              <a:rPr lang="en-US" sz="2200">
                <a:latin typeface="Times New Roman"/>
                <a:ea typeface="Times New Roman"/>
                <a:cs typeface="Times New Roman"/>
                <a:sym typeface="Times New Roman"/>
              </a:rPr>
              <a:t>vertices</a:t>
            </a:r>
            <a:r>
              <a:rPr lang="en-US" sz="2200">
                <a:latin typeface="Times New Roman"/>
                <a:ea typeface="Times New Roman"/>
                <a:cs typeface="Times New Roman"/>
                <a:sym typeface="Times New Roman"/>
              </a:rPr>
              <a:t> are.</a:t>
            </a:r>
            <a:endParaRPr sz="2200">
              <a:latin typeface="Times New Roman"/>
              <a:ea typeface="Times New Roman"/>
              <a:cs typeface="Times New Roman"/>
              <a:sym typeface="Times New Roman"/>
            </a:endParaRPr>
          </a:p>
          <a:p>
            <a:pPr indent="0" lvl="0" marL="457200" rtl="0" algn="l">
              <a:spcBef>
                <a:spcPts val="0"/>
              </a:spcBef>
              <a:spcAft>
                <a:spcPts val="0"/>
              </a:spcAft>
              <a:buNone/>
            </a:pPr>
            <a:r>
              <a:t/>
            </a:r>
            <a:endParaRPr sz="2200">
              <a:latin typeface="Times New Roman"/>
              <a:ea typeface="Times New Roman"/>
              <a:cs typeface="Times New Roman"/>
              <a:sym typeface="Times New Roman"/>
            </a:endParaRPr>
          </a:p>
          <a:p>
            <a:pPr indent="0" lvl="0" marL="0" rtl="0" algn="l">
              <a:spcBef>
                <a:spcPts val="0"/>
              </a:spcBef>
              <a:spcAft>
                <a:spcPts val="0"/>
              </a:spcAft>
              <a:buNone/>
            </a:pPr>
            <a:r>
              <a:t/>
            </a:r>
            <a:endParaRPr sz="2200">
              <a:latin typeface="Times New Roman"/>
              <a:ea typeface="Times New Roman"/>
              <a:cs typeface="Times New Roman"/>
              <a:sym typeface="Times New Roman"/>
            </a:endParaRPr>
          </a:p>
        </p:txBody>
      </p:sp>
      <p:pic>
        <p:nvPicPr>
          <p:cNvPr id="199" name="Google Shape;199;g1285bb6dbbb_0_19"/>
          <p:cNvPicPr preferRelativeResize="0"/>
          <p:nvPr/>
        </p:nvPicPr>
        <p:blipFill>
          <a:blip r:embed="rId3">
            <a:alphaModFix/>
          </a:blip>
          <a:stretch>
            <a:fillRect/>
          </a:stretch>
        </p:blipFill>
        <p:spPr>
          <a:xfrm>
            <a:off x="1295400" y="2459450"/>
            <a:ext cx="3751844" cy="3308499"/>
          </a:xfrm>
          <a:prstGeom prst="rect">
            <a:avLst/>
          </a:prstGeom>
          <a:noFill/>
          <a:ln>
            <a:noFill/>
          </a:ln>
        </p:spPr>
      </p:pic>
      <p:pic>
        <p:nvPicPr>
          <p:cNvPr id="200" name="Google Shape;200;g1285bb6dbbb_0_19"/>
          <p:cNvPicPr preferRelativeResize="0"/>
          <p:nvPr/>
        </p:nvPicPr>
        <p:blipFill>
          <a:blip r:embed="rId4">
            <a:alphaModFix/>
          </a:blip>
          <a:stretch>
            <a:fillRect/>
          </a:stretch>
        </p:blipFill>
        <p:spPr>
          <a:xfrm>
            <a:off x="6133800" y="4342475"/>
            <a:ext cx="3096150" cy="8861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g1285bb6dbbb_0_29"/>
          <p:cNvSpPr txBox="1"/>
          <p:nvPr>
            <p:ph type="title"/>
          </p:nvPr>
        </p:nvSpPr>
        <p:spPr>
          <a:xfrm>
            <a:off x="1295402" y="982132"/>
            <a:ext cx="9601200" cy="13038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a:latin typeface="Teko"/>
                <a:ea typeface="Teko"/>
                <a:cs typeface="Teko"/>
                <a:sym typeface="Teko"/>
              </a:rPr>
              <a:t>Between</a:t>
            </a:r>
            <a:r>
              <a:rPr lang="en-US">
                <a:latin typeface="Teko"/>
                <a:ea typeface="Teko"/>
                <a:cs typeface="Teko"/>
                <a:sym typeface="Teko"/>
              </a:rPr>
              <a:t>ness Centrality</a:t>
            </a:r>
            <a:endParaRPr/>
          </a:p>
        </p:txBody>
      </p:sp>
      <p:sp>
        <p:nvSpPr>
          <p:cNvPr id="206" name="Google Shape;206;g1285bb6dbbb_0_29"/>
          <p:cNvSpPr txBox="1"/>
          <p:nvPr/>
        </p:nvSpPr>
        <p:spPr>
          <a:xfrm>
            <a:off x="4318000" y="2520450"/>
            <a:ext cx="7102200" cy="39060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0"/>
              </a:spcBef>
              <a:spcAft>
                <a:spcPts val="0"/>
              </a:spcAft>
              <a:buSzPts val="1800"/>
              <a:buFont typeface="Garamond"/>
              <a:buChar char="❏"/>
            </a:pPr>
            <a:r>
              <a:rPr b="1" lang="en-US" sz="1800">
                <a:latin typeface="Times New Roman"/>
                <a:ea typeface="Times New Roman"/>
                <a:cs typeface="Times New Roman"/>
                <a:sym typeface="Times New Roman"/>
              </a:rPr>
              <a:t>Betweenness Centrality </a:t>
            </a:r>
            <a:r>
              <a:rPr lang="en-US" sz="1800">
                <a:latin typeface="Times New Roman"/>
                <a:ea typeface="Times New Roman"/>
                <a:cs typeface="Times New Roman"/>
                <a:sym typeface="Times New Roman"/>
              </a:rPr>
              <a:t>BC(v) of a vertex v is defined as follows </a:t>
            </a:r>
            <a:endParaRPr sz="1800">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80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US" sz="1800">
                <a:latin typeface="Times New Roman"/>
                <a:ea typeface="Times New Roman"/>
                <a:cs typeface="Times New Roman"/>
                <a:sym typeface="Times New Roman"/>
              </a:rPr>
              <a:t>where,		    </a:t>
            </a:r>
            <a:endParaRPr sz="1800">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rPr lang="en-US" sz="1800">
                <a:latin typeface="Times New Roman"/>
                <a:ea typeface="Times New Roman"/>
                <a:cs typeface="Times New Roman"/>
                <a:sym typeface="Times New Roman"/>
              </a:rPr>
              <a:t>Total number of shortest paths between node u and w that pass through v</a:t>
            </a:r>
            <a:endParaRPr sz="1800">
              <a:latin typeface="Times New Roman"/>
              <a:ea typeface="Times New Roman"/>
              <a:cs typeface="Times New Roman"/>
              <a:sym typeface="Times New Roman"/>
            </a:endParaRPr>
          </a:p>
          <a:p>
            <a:pPr indent="457200" lvl="0" marL="0" rtl="0" algn="l">
              <a:lnSpc>
                <a:spcPct val="115000"/>
              </a:lnSpc>
              <a:spcBef>
                <a:spcPts val="0"/>
              </a:spcBef>
              <a:spcAft>
                <a:spcPts val="0"/>
              </a:spcAft>
              <a:buNone/>
            </a:pPr>
            <a:r>
              <a:rPr lang="en-US" sz="1800">
                <a:solidFill>
                  <a:schemeClr val="dk1"/>
                </a:solidFill>
                <a:latin typeface="Times New Roman"/>
                <a:ea typeface="Times New Roman"/>
                <a:cs typeface="Times New Roman"/>
                <a:sym typeface="Times New Roman"/>
              </a:rPr>
              <a:t>Total number of shortest paths between node u and w</a:t>
            </a:r>
            <a:endParaRPr sz="1800">
              <a:solidFill>
                <a:schemeClr val="dk1"/>
              </a:solidFill>
              <a:latin typeface="Times New Roman"/>
              <a:ea typeface="Times New Roman"/>
              <a:cs typeface="Times New Roman"/>
              <a:sym typeface="Times New Roman"/>
            </a:endParaRPr>
          </a:p>
          <a:p>
            <a:pPr indent="457200" lvl="0" marL="0" rtl="0" algn="l">
              <a:lnSpc>
                <a:spcPct val="115000"/>
              </a:lnSpc>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342900" lvl="0" marL="457200" marR="114300" rtl="0" algn="l">
              <a:lnSpc>
                <a:spcPct val="80000"/>
              </a:lnSpc>
              <a:spcBef>
                <a:spcPts val="500"/>
              </a:spcBef>
              <a:spcAft>
                <a:spcPts val="0"/>
              </a:spcAft>
              <a:buSzPts val="1800"/>
              <a:buFont typeface="Times New Roman"/>
              <a:buChar char="❏"/>
            </a:pPr>
            <a:r>
              <a:rPr lang="en-US" sz="1800">
                <a:latin typeface="Times New Roman"/>
                <a:ea typeface="Times New Roman"/>
                <a:cs typeface="Times New Roman"/>
                <a:sym typeface="Times New Roman"/>
              </a:rPr>
              <a:t>For a given node v, calculate the  number of shortest paths between  nodes u and w that pass through v, and  divide by all shortest paths between  nodes u and w.</a:t>
            </a:r>
            <a:endParaRPr sz="1800">
              <a:latin typeface="Times New Roman"/>
              <a:ea typeface="Times New Roman"/>
              <a:cs typeface="Times New Roman"/>
              <a:sym typeface="Times New Roman"/>
            </a:endParaRPr>
          </a:p>
          <a:p>
            <a:pPr indent="457200" lvl="0" marL="0" rtl="0" algn="l">
              <a:lnSpc>
                <a:spcPct val="115000"/>
              </a:lnSpc>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pic>
        <p:nvPicPr>
          <p:cNvPr id="207" name="Google Shape;207;g1285bb6dbbb_0_29"/>
          <p:cNvPicPr preferRelativeResize="0"/>
          <p:nvPr/>
        </p:nvPicPr>
        <p:blipFill>
          <a:blip r:embed="rId3">
            <a:alphaModFix/>
          </a:blip>
          <a:stretch>
            <a:fillRect/>
          </a:stretch>
        </p:blipFill>
        <p:spPr>
          <a:xfrm>
            <a:off x="5076075" y="2921624"/>
            <a:ext cx="2604050" cy="399925"/>
          </a:xfrm>
          <a:prstGeom prst="rect">
            <a:avLst/>
          </a:prstGeom>
          <a:noFill/>
          <a:ln>
            <a:noFill/>
          </a:ln>
        </p:spPr>
      </p:pic>
      <p:pic>
        <p:nvPicPr>
          <p:cNvPr id="208" name="Google Shape;208;g1285bb6dbbb_0_29"/>
          <p:cNvPicPr preferRelativeResize="0"/>
          <p:nvPr/>
        </p:nvPicPr>
        <p:blipFill>
          <a:blip r:embed="rId4">
            <a:alphaModFix/>
          </a:blip>
          <a:stretch>
            <a:fillRect/>
          </a:stretch>
        </p:blipFill>
        <p:spPr>
          <a:xfrm>
            <a:off x="4021025" y="3537725"/>
            <a:ext cx="800100" cy="266700"/>
          </a:xfrm>
          <a:prstGeom prst="rect">
            <a:avLst/>
          </a:prstGeom>
          <a:noFill/>
          <a:ln>
            <a:noFill/>
          </a:ln>
        </p:spPr>
      </p:pic>
      <p:pic>
        <p:nvPicPr>
          <p:cNvPr id="209" name="Google Shape;209;g1285bb6dbbb_0_29"/>
          <p:cNvPicPr preferRelativeResize="0"/>
          <p:nvPr/>
        </p:nvPicPr>
        <p:blipFill>
          <a:blip r:embed="rId5">
            <a:alphaModFix/>
          </a:blip>
          <a:stretch>
            <a:fillRect/>
          </a:stretch>
        </p:blipFill>
        <p:spPr>
          <a:xfrm>
            <a:off x="4140088" y="4217925"/>
            <a:ext cx="561975" cy="238125"/>
          </a:xfrm>
          <a:prstGeom prst="rect">
            <a:avLst/>
          </a:prstGeom>
          <a:noFill/>
          <a:ln>
            <a:noFill/>
          </a:ln>
        </p:spPr>
      </p:pic>
      <p:pic>
        <p:nvPicPr>
          <p:cNvPr id="210" name="Google Shape;210;g1285bb6dbbb_0_29"/>
          <p:cNvPicPr preferRelativeResize="0"/>
          <p:nvPr/>
        </p:nvPicPr>
        <p:blipFill>
          <a:blip r:embed="rId6">
            <a:alphaModFix/>
          </a:blip>
          <a:stretch>
            <a:fillRect/>
          </a:stretch>
        </p:blipFill>
        <p:spPr>
          <a:xfrm>
            <a:off x="754550" y="2588875"/>
            <a:ext cx="3266475" cy="33450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rganic">
  <a:themeElements>
    <a:clrScheme name="Organic">
      <a:dk1>
        <a:srgbClr val="000000"/>
      </a:dk1>
      <a:lt1>
        <a:srgbClr val="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2022-05-06T12:00:24Z</dcterms:created>
  <dc:creator>Deepak Guntupalli</dc:creator>
</cp:coreProperties>
</file>