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10AC3-2857-474D-BE4B-175E834E275A}" v="8" dt="2024-10-06T13:06:4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irshtopher Joseph" userId="6a1724226cb178d7" providerId="LiveId" clId="{A3210AC3-2857-474D-BE4B-175E834E275A}"/>
    <pc:docChg chg="undo custSel addSld modSld sldOrd">
      <pc:chgData name="Aravind Chirshtopher Joseph" userId="6a1724226cb178d7" providerId="LiveId" clId="{A3210AC3-2857-474D-BE4B-175E834E275A}" dt="2024-10-06T13:14:12.375" v="486" actId="5793"/>
      <pc:docMkLst>
        <pc:docMk/>
      </pc:docMkLst>
      <pc:sldChg chg="addSp modSp new mod">
        <pc:chgData name="Aravind Chirshtopher Joseph" userId="6a1724226cb178d7" providerId="LiveId" clId="{A3210AC3-2857-474D-BE4B-175E834E275A}" dt="2024-10-06T12:55:31.097" v="64" actId="27636"/>
        <pc:sldMkLst>
          <pc:docMk/>
          <pc:sldMk cId="2172237113" sldId="256"/>
        </pc:sldMkLst>
        <pc:spChg chg="mod">
          <ac:chgData name="Aravind Chirshtopher Joseph" userId="6a1724226cb178d7" providerId="LiveId" clId="{A3210AC3-2857-474D-BE4B-175E834E275A}" dt="2024-10-06T12:55:30.952" v="63"/>
          <ac:spMkLst>
            <pc:docMk/>
            <pc:sldMk cId="2172237113" sldId="256"/>
            <ac:spMk id="2" creationId="{739E53DD-640C-E929-8C55-706A101E1C6F}"/>
          </ac:spMkLst>
        </pc:spChg>
        <pc:spChg chg="mod">
          <ac:chgData name="Aravind Chirshtopher Joseph" userId="6a1724226cb178d7" providerId="LiveId" clId="{A3210AC3-2857-474D-BE4B-175E834E275A}" dt="2024-10-06T12:55:31.097" v="64" actId="27636"/>
          <ac:spMkLst>
            <pc:docMk/>
            <pc:sldMk cId="2172237113" sldId="256"/>
            <ac:spMk id="3" creationId="{4153A309-197B-E5A5-13F2-8912A8340FEA}"/>
          </ac:spMkLst>
        </pc:spChg>
        <pc:picChg chg="add mod">
          <ac:chgData name="Aravind Chirshtopher Joseph" userId="6a1724226cb178d7" providerId="LiveId" clId="{A3210AC3-2857-474D-BE4B-175E834E275A}" dt="2024-10-06T12:54:38.034" v="50" actId="1076"/>
          <ac:picMkLst>
            <pc:docMk/>
            <pc:sldMk cId="2172237113" sldId="256"/>
            <ac:picMk id="5" creationId="{3762A85F-AB99-09DB-E81A-7AA9CED019C3}"/>
          </ac:picMkLst>
        </pc:picChg>
      </pc:sldChg>
      <pc:sldChg chg="delSp modSp new mod ord">
        <pc:chgData name="Aravind Chirshtopher Joseph" userId="6a1724226cb178d7" providerId="LiveId" clId="{A3210AC3-2857-474D-BE4B-175E834E275A}" dt="2024-10-06T13:03:41.317" v="278"/>
        <pc:sldMkLst>
          <pc:docMk/>
          <pc:sldMk cId="1330180658" sldId="257"/>
        </pc:sldMkLst>
        <pc:spChg chg="mod">
          <ac:chgData name="Aravind Chirshtopher Joseph" userId="6a1724226cb178d7" providerId="LiveId" clId="{A3210AC3-2857-474D-BE4B-175E834E275A}" dt="2024-10-06T12:56:28.304" v="68" actId="207"/>
          <ac:spMkLst>
            <pc:docMk/>
            <pc:sldMk cId="1330180658" sldId="257"/>
            <ac:spMk id="2" creationId="{4556D52A-E253-C4BA-5B45-1405EF5A26B7}"/>
          </ac:spMkLst>
        </pc:spChg>
        <pc:spChg chg="del">
          <ac:chgData name="Aravind Chirshtopher Joseph" userId="6a1724226cb178d7" providerId="LiveId" clId="{A3210AC3-2857-474D-BE4B-175E834E275A}" dt="2024-10-06T12:56:36.503" v="69" actId="478"/>
          <ac:spMkLst>
            <pc:docMk/>
            <pc:sldMk cId="1330180658" sldId="257"/>
            <ac:spMk id="3" creationId="{C1AFFE8A-110E-52D8-9C1B-7BDC8A65CA27}"/>
          </ac:spMkLst>
        </pc:spChg>
      </pc:sldChg>
      <pc:sldChg chg="addSp delSp modSp new mod">
        <pc:chgData name="Aravind Chirshtopher Joseph" userId="6a1724226cb178d7" providerId="LiveId" clId="{A3210AC3-2857-474D-BE4B-175E834E275A}" dt="2024-10-06T13:07:01.232" v="299" actId="14100"/>
        <pc:sldMkLst>
          <pc:docMk/>
          <pc:sldMk cId="3544388275" sldId="258"/>
        </pc:sldMkLst>
        <pc:spChg chg="mod">
          <ac:chgData name="Aravind Chirshtopher Joseph" userId="6a1724226cb178d7" providerId="LiveId" clId="{A3210AC3-2857-474D-BE4B-175E834E275A}" dt="2024-10-06T13:06:40.210" v="292" actId="207"/>
          <ac:spMkLst>
            <pc:docMk/>
            <pc:sldMk cId="3544388275" sldId="258"/>
            <ac:spMk id="2" creationId="{EF586A3B-534C-E88B-917D-6741F30959D8}"/>
          </ac:spMkLst>
        </pc:spChg>
        <pc:spChg chg="del mod">
          <ac:chgData name="Aravind Chirshtopher Joseph" userId="6a1724226cb178d7" providerId="LiveId" clId="{A3210AC3-2857-474D-BE4B-175E834E275A}" dt="2024-10-06T13:06:49.114" v="293" actId="931"/>
          <ac:spMkLst>
            <pc:docMk/>
            <pc:sldMk cId="3544388275" sldId="258"/>
            <ac:spMk id="3" creationId="{62D06861-0703-C268-55E1-91EC2F3B4C1D}"/>
          </ac:spMkLst>
        </pc:spChg>
        <pc:picChg chg="add mod">
          <ac:chgData name="Aravind Chirshtopher Joseph" userId="6a1724226cb178d7" providerId="LiveId" clId="{A3210AC3-2857-474D-BE4B-175E834E275A}" dt="2024-10-06T13:07:01.232" v="299" actId="14100"/>
          <ac:picMkLst>
            <pc:docMk/>
            <pc:sldMk cId="3544388275" sldId="258"/>
            <ac:picMk id="5" creationId="{8A9A8266-D2EB-A0A4-2660-C142DFA1BE81}"/>
          </ac:picMkLst>
        </pc:picChg>
      </pc:sldChg>
      <pc:sldChg chg="modSp new mod">
        <pc:chgData name="Aravind Chirshtopher Joseph" userId="6a1724226cb178d7" providerId="LiveId" clId="{A3210AC3-2857-474D-BE4B-175E834E275A}" dt="2024-10-06T13:03:08.917" v="276" actId="20577"/>
        <pc:sldMkLst>
          <pc:docMk/>
          <pc:sldMk cId="940750606" sldId="259"/>
        </pc:sldMkLst>
        <pc:spChg chg="mod">
          <ac:chgData name="Aravind Chirshtopher Joseph" userId="6a1724226cb178d7" providerId="LiveId" clId="{A3210AC3-2857-474D-BE4B-175E834E275A}" dt="2024-10-06T13:03:08.917" v="276" actId="20577"/>
          <ac:spMkLst>
            <pc:docMk/>
            <pc:sldMk cId="940750606" sldId="259"/>
            <ac:spMk id="2" creationId="{63A6F24C-EAA4-B96C-D960-C72B6B61A32D}"/>
          </ac:spMkLst>
        </pc:spChg>
        <pc:spChg chg="mod">
          <ac:chgData name="Aravind Chirshtopher Joseph" userId="6a1724226cb178d7" providerId="LiveId" clId="{A3210AC3-2857-474D-BE4B-175E834E275A}" dt="2024-10-06T12:58:20.507" v="76" actId="27636"/>
          <ac:spMkLst>
            <pc:docMk/>
            <pc:sldMk cId="940750606" sldId="259"/>
            <ac:spMk id="3" creationId="{B6498731-3231-FFAB-907C-50E0F9173700}"/>
          </ac:spMkLst>
        </pc:spChg>
      </pc:sldChg>
      <pc:sldChg chg="modSp new mod">
        <pc:chgData name="Aravind Chirshtopher Joseph" userId="6a1724226cb178d7" providerId="LiveId" clId="{A3210AC3-2857-474D-BE4B-175E834E275A}" dt="2024-10-06T13:01:41.109" v="262" actId="255"/>
        <pc:sldMkLst>
          <pc:docMk/>
          <pc:sldMk cId="1278676707" sldId="260"/>
        </pc:sldMkLst>
        <pc:spChg chg="mod">
          <ac:chgData name="Aravind Chirshtopher Joseph" userId="6a1724226cb178d7" providerId="LiveId" clId="{A3210AC3-2857-474D-BE4B-175E834E275A}" dt="2024-10-06T12:59:11.712" v="88" actId="20577"/>
          <ac:spMkLst>
            <pc:docMk/>
            <pc:sldMk cId="1278676707" sldId="260"/>
            <ac:spMk id="2" creationId="{F21C0CBD-BF1C-911E-878D-DA000B4B7A77}"/>
          </ac:spMkLst>
        </pc:spChg>
        <pc:spChg chg="mod">
          <ac:chgData name="Aravind Chirshtopher Joseph" userId="6a1724226cb178d7" providerId="LiveId" clId="{A3210AC3-2857-474D-BE4B-175E834E275A}" dt="2024-10-06T13:01:41.109" v="262" actId="255"/>
          <ac:spMkLst>
            <pc:docMk/>
            <pc:sldMk cId="1278676707" sldId="260"/>
            <ac:spMk id="3" creationId="{F246EED6-3081-8531-C109-F3C990E23510}"/>
          </ac:spMkLst>
        </pc:spChg>
      </pc:sldChg>
      <pc:sldChg chg="modSp new mod">
        <pc:chgData name="Aravind Chirshtopher Joseph" userId="6a1724226cb178d7" providerId="LiveId" clId="{A3210AC3-2857-474D-BE4B-175E834E275A}" dt="2024-10-06T13:04:48.966" v="285" actId="2710"/>
        <pc:sldMkLst>
          <pc:docMk/>
          <pc:sldMk cId="4268553626" sldId="261"/>
        </pc:sldMkLst>
        <pc:spChg chg="mod">
          <ac:chgData name="Aravind Chirshtopher Joseph" userId="6a1724226cb178d7" providerId="LiveId" clId="{A3210AC3-2857-474D-BE4B-175E834E275A}" dt="2024-10-06T13:04:30.244" v="283" actId="207"/>
          <ac:spMkLst>
            <pc:docMk/>
            <pc:sldMk cId="4268553626" sldId="261"/>
            <ac:spMk id="2" creationId="{F6FBCE67-55DB-4763-A85D-975B8A298DAA}"/>
          </ac:spMkLst>
        </pc:spChg>
        <pc:spChg chg="mod">
          <ac:chgData name="Aravind Chirshtopher Joseph" userId="6a1724226cb178d7" providerId="LiveId" clId="{A3210AC3-2857-474D-BE4B-175E834E275A}" dt="2024-10-06T13:04:48.966" v="285" actId="2710"/>
          <ac:spMkLst>
            <pc:docMk/>
            <pc:sldMk cId="4268553626" sldId="261"/>
            <ac:spMk id="3" creationId="{77FCD901-4DFB-5536-185E-0D566EAEBEC5}"/>
          </ac:spMkLst>
        </pc:spChg>
      </pc:sldChg>
      <pc:sldChg chg="modSp new mod">
        <pc:chgData name="Aravind Chirshtopher Joseph" userId="6a1724226cb178d7" providerId="LiveId" clId="{A3210AC3-2857-474D-BE4B-175E834E275A}" dt="2024-10-06T13:11:06.450" v="453" actId="20577"/>
        <pc:sldMkLst>
          <pc:docMk/>
          <pc:sldMk cId="193411973" sldId="262"/>
        </pc:sldMkLst>
        <pc:spChg chg="mod">
          <ac:chgData name="Aravind Chirshtopher Joseph" userId="6a1724226cb178d7" providerId="LiveId" clId="{A3210AC3-2857-474D-BE4B-175E834E275A}" dt="2024-10-06T13:08:25.520" v="321" actId="20577"/>
          <ac:spMkLst>
            <pc:docMk/>
            <pc:sldMk cId="193411973" sldId="262"/>
            <ac:spMk id="2" creationId="{AACFE1C4-52FA-DF85-4009-72EC1F6B4CF6}"/>
          </ac:spMkLst>
        </pc:spChg>
        <pc:spChg chg="mod">
          <ac:chgData name="Aravind Chirshtopher Joseph" userId="6a1724226cb178d7" providerId="LiveId" clId="{A3210AC3-2857-474D-BE4B-175E834E275A}" dt="2024-10-06T13:11:06.450" v="453" actId="20577"/>
          <ac:spMkLst>
            <pc:docMk/>
            <pc:sldMk cId="193411973" sldId="262"/>
            <ac:spMk id="3" creationId="{55C6DD04-8EC4-1425-1847-52AA2EF7C6AF}"/>
          </ac:spMkLst>
        </pc:spChg>
      </pc:sldChg>
      <pc:sldChg chg="modSp new mod">
        <pc:chgData name="Aravind Chirshtopher Joseph" userId="6a1724226cb178d7" providerId="LiveId" clId="{A3210AC3-2857-474D-BE4B-175E834E275A}" dt="2024-10-06T13:13:18.359" v="471" actId="207"/>
        <pc:sldMkLst>
          <pc:docMk/>
          <pc:sldMk cId="794417728" sldId="263"/>
        </pc:sldMkLst>
        <pc:spChg chg="mod">
          <ac:chgData name="Aravind Chirshtopher Joseph" userId="6a1724226cb178d7" providerId="LiveId" clId="{A3210AC3-2857-474D-BE4B-175E834E275A}" dt="2024-10-06T13:11:29.813" v="466" actId="20577"/>
          <ac:spMkLst>
            <pc:docMk/>
            <pc:sldMk cId="794417728" sldId="263"/>
            <ac:spMk id="2" creationId="{545338FB-135D-A619-EBFD-7524A07A54FB}"/>
          </ac:spMkLst>
        </pc:spChg>
        <pc:spChg chg="mod">
          <ac:chgData name="Aravind Chirshtopher Joseph" userId="6a1724226cb178d7" providerId="LiveId" clId="{A3210AC3-2857-474D-BE4B-175E834E275A}" dt="2024-10-06T13:13:18.359" v="471" actId="207"/>
          <ac:spMkLst>
            <pc:docMk/>
            <pc:sldMk cId="794417728" sldId="263"/>
            <ac:spMk id="3" creationId="{AA790C7F-F4B1-2846-BAB5-0C503D7892B9}"/>
          </ac:spMkLst>
        </pc:spChg>
      </pc:sldChg>
      <pc:sldChg chg="delSp modSp new mod">
        <pc:chgData name="Aravind Chirshtopher Joseph" userId="6a1724226cb178d7" providerId="LiveId" clId="{A3210AC3-2857-474D-BE4B-175E834E275A}" dt="2024-10-06T13:14:12.375" v="486" actId="5793"/>
        <pc:sldMkLst>
          <pc:docMk/>
          <pc:sldMk cId="3391567124" sldId="264"/>
        </pc:sldMkLst>
        <pc:spChg chg="del mod">
          <ac:chgData name="Aravind Chirshtopher Joseph" userId="6a1724226cb178d7" providerId="LiveId" clId="{A3210AC3-2857-474D-BE4B-175E834E275A}" dt="2024-10-06T13:14:06.939" v="485" actId="478"/>
          <ac:spMkLst>
            <pc:docMk/>
            <pc:sldMk cId="3391567124" sldId="264"/>
            <ac:spMk id="2" creationId="{6AAB5C57-0A91-42BB-5C5B-5DAF0E7A22C5}"/>
          </ac:spMkLst>
        </pc:spChg>
        <pc:spChg chg="mod">
          <ac:chgData name="Aravind Chirshtopher Joseph" userId="6a1724226cb178d7" providerId="LiveId" clId="{A3210AC3-2857-474D-BE4B-175E834E275A}" dt="2024-10-06T13:14:12.375" v="486" actId="5793"/>
          <ac:spMkLst>
            <pc:docMk/>
            <pc:sldMk cId="3391567124" sldId="264"/>
            <ac:spMk id="3" creationId="{399CD523-285C-02F6-964F-3A7BBD26A5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7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6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0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0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6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2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6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5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8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2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90F8A-45E5-42A0-A34A-A795155626C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7503-256E-4B83-9FCE-9909CFCB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53DD-640C-E929-8C55-706A101E1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Vaccine-Usage-Analysis-and-Prediction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A309-197B-E5A5-13F2-8912A834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85129" cy="165576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Aravind Chirshtopher Joseph</a:t>
            </a:r>
          </a:p>
        </p:txBody>
      </p:sp>
      <p:pic>
        <p:nvPicPr>
          <p:cNvPr id="5" name="Picture 4" descr="A hand holding a syringe and a vial&#10;&#10;Description automatically generated">
            <a:extLst>
              <a:ext uri="{FF2B5EF4-FFF2-40B4-BE49-F238E27FC236}">
                <a16:creationId xmlns:a16="http://schemas.microsoft.com/office/drawing/2014/main" id="{3762A85F-AB99-09DB-E81A-7AA9CED0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46" y="3939426"/>
            <a:ext cx="309398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D52A-E253-C4BA-5B45-1405EF5A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H1N1 Vaccine</a:t>
            </a:r>
            <a:br>
              <a:rPr lang="en-US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The H1N1 vaccine is designed to protect against the H1N1 influenza virus, also known as the swine flu. This strain of influenza caused a global pandemic in 2009, leading to the development of a specific vaccine to control its spread.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8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CE67-55DB-4763-A85D-975B8A29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Types of H1N1 Vaccines</a:t>
            </a:r>
            <a:br>
              <a:rPr lang="en-US" b="0" i="0" dirty="0">
                <a:solidFill>
                  <a:srgbClr val="0000FF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D901-4DFB-5536-185E-0D566EAE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"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Inactivated (Killed) Vaccine:" "This form of the vaccine contains an inactivated version of the H1N1 virus, which cannot cause illness but can stimulate the immune system to produce antibodies." "Live Attenuated Vaccine:" "This is a nasal spray vaccine containing a weakened form of the virus, also designed to provoke an immune response without causing the flu." "Both types of vaccines were widely distributed during the 2009 pandemic".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This vaccine is to be administered only by or under the supervision of your doctor or other health care professional.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5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F24C-EAA4-B96C-D960-C72B6B61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619809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Technologies used: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 Python Scripting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 Pandas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 Seaborn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*Matplotlib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Plotly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Streamlit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731-3231-FFAB-907C-50E0F917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085840"/>
            <a:ext cx="247968" cy="16255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0CBD-BF1C-911E-878D-DA000B4B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EED6-3081-8531-C109-F3C990E2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Collection and Preparation of the Dataset </a:t>
            </a:r>
          </a:p>
          <a:p>
            <a:r>
              <a:rPr lang="en-US" sz="2800" dirty="0"/>
              <a:t>Model Selection</a:t>
            </a:r>
          </a:p>
          <a:p>
            <a:r>
              <a:rPr lang="en-US" sz="2800" dirty="0"/>
              <a:t>Model Tuning </a:t>
            </a:r>
          </a:p>
          <a:p>
            <a:r>
              <a:rPr lang="en-US" sz="2800" dirty="0"/>
              <a:t>Model Evaluation and Performance Testing </a:t>
            </a:r>
          </a:p>
          <a:p>
            <a:r>
              <a:rPr lang="en-IN" sz="2800" dirty="0"/>
              <a:t>Developing </a:t>
            </a:r>
            <a:r>
              <a:rPr lang="en-IN" sz="2800" dirty="0" err="1"/>
              <a:t>Streamlit</a:t>
            </a:r>
            <a:r>
              <a:rPr lang="en-IN" sz="2800" dirty="0"/>
              <a:t> Application </a:t>
            </a:r>
          </a:p>
        </p:txBody>
      </p:sp>
    </p:spTree>
    <p:extLst>
      <p:ext uri="{BB962C8B-B14F-4D97-AF65-F5344CB8AC3E}">
        <p14:creationId xmlns:p14="http://schemas.microsoft.com/office/powerpoint/2010/main" val="127867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A3B-534C-E88B-917D-6741F309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ML Model</a:t>
            </a:r>
            <a:br>
              <a:rPr lang="en-IN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KNN model</a:t>
            </a:r>
            <a:br>
              <a:rPr lang="en-IN" b="0" i="0" dirty="0">
                <a:solidFill>
                  <a:srgbClr val="31333F"/>
                </a:solidFill>
                <a:effectLst/>
                <a:latin typeface="Source Code Pro" panose="020B0509030403020204" pitchFamily="49" charset="0"/>
              </a:rPr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9A8266-D2EB-A0A4-2660-C142DFA1B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3248"/>
            <a:ext cx="9404722" cy="4552033"/>
          </a:xfrm>
        </p:spPr>
      </p:pic>
    </p:spTree>
    <p:extLst>
      <p:ext uri="{BB962C8B-B14F-4D97-AF65-F5344CB8AC3E}">
        <p14:creationId xmlns:p14="http://schemas.microsoft.com/office/powerpoint/2010/main" val="35443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E1C4-52FA-DF85-4009-72EC1F6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Based 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DD04-8EC4-1425-1847-52AA2EF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previously received the H1N1 vaccine</a:t>
            </a:r>
          </a:p>
          <a:p>
            <a:r>
              <a:rPr lang="en-IN" b="0" i="0" dirty="0">
                <a:effectLst/>
                <a:latin typeface="Source Sans Pro" panose="020B0503030403020204" pitchFamily="34" charset="0"/>
              </a:rPr>
              <a:t>Worry about the h1n1</a:t>
            </a:r>
          </a:p>
          <a:p>
            <a:r>
              <a:rPr lang="en-IN" b="0" i="0" dirty="0">
                <a:effectLst/>
                <a:latin typeface="Source Sans Pro" panose="020B0503030403020204" pitchFamily="34" charset="0"/>
              </a:rPr>
              <a:t>Chronic medical Condition</a:t>
            </a:r>
          </a:p>
          <a:p>
            <a:r>
              <a:rPr lang="en-IN" dirty="0">
                <a:latin typeface="Source Sans Pro" panose="020B0503030403020204" pitchFamily="34" charset="0"/>
              </a:rPr>
              <a:t>Sick from H1N1 Vaccine </a:t>
            </a:r>
          </a:p>
          <a:p>
            <a:r>
              <a:rPr lang="en-IN" dirty="0">
                <a:latin typeface="Source Sans Pro" panose="020B0503030403020204" pitchFamily="34" charset="0"/>
              </a:rPr>
              <a:t>Doctor Recommendation</a:t>
            </a:r>
          </a:p>
          <a:p>
            <a:r>
              <a:rPr lang="en-IN" dirty="0">
                <a:latin typeface="Source Sans Pro" panose="020B0503030403020204" pitchFamily="34" charset="0"/>
              </a:rPr>
              <a:t>Based on Age </a:t>
            </a:r>
          </a:p>
          <a:p>
            <a:r>
              <a:rPr lang="en-IN" dirty="0">
                <a:latin typeface="Source Sans Pro" panose="020B0503030403020204" pitchFamily="34" charset="0"/>
              </a:rPr>
              <a:t>Based on  Gender</a:t>
            </a:r>
          </a:p>
          <a:p>
            <a:r>
              <a:rPr lang="en-IN" dirty="0">
                <a:latin typeface="Source Sans Pro" panose="020B0503030403020204" pitchFamily="34" charset="0"/>
              </a:rPr>
              <a:t>Vaccine effectiveness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1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38FB-135D-A619-EBFD-7524A07A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0C7F-F4B1-2846-BAB5-0C503D78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The </a:t>
            </a:r>
            <a:r>
              <a:rPr lang="en-US" sz="2800" b="0" i="0" dirty="0" err="1">
                <a:effectLst/>
                <a:latin typeface="-apple-system"/>
              </a:rPr>
              <a:t>Streamlit</a:t>
            </a:r>
            <a:r>
              <a:rPr lang="en-US" sz="2800" b="0" i="0" dirty="0">
                <a:effectLst/>
                <a:latin typeface="-apple-system"/>
              </a:rPr>
              <a:t> app provides real-time predictions and allows health organizations to quickly assess the likelihood of vaccination for different population segments. This can inform better-targeted campaigns and resource allocation.</a:t>
            </a:r>
          </a:p>
          <a:p>
            <a:r>
              <a:rPr lang="en-US" sz="2800" b="0" i="0" dirty="0">
                <a:effectLst/>
                <a:latin typeface="-apple-system"/>
              </a:rPr>
              <a:t>The KNN model performed well after tuning and the </a:t>
            </a:r>
            <a:r>
              <a:rPr lang="en-US" sz="2800" b="0" i="0" dirty="0" err="1">
                <a:effectLst/>
                <a:latin typeface="-apple-system"/>
              </a:rPr>
              <a:t>Streamlit</a:t>
            </a:r>
            <a:r>
              <a:rPr lang="en-US" sz="2800" b="0" i="0" dirty="0">
                <a:effectLst/>
                <a:latin typeface="-apple-system"/>
              </a:rPr>
              <a:t> application offers an accessible interface for end users, helping to optimize vaccination efforts.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44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D523-285C-02F6-964F-3A7BBD26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91567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307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Century Gothic</vt:lpstr>
      <vt:lpstr>Source Code Pro</vt:lpstr>
      <vt:lpstr>Source Sans Pro</vt:lpstr>
      <vt:lpstr>Wingdings</vt:lpstr>
      <vt:lpstr>Wingdings 3</vt:lpstr>
      <vt:lpstr>Ion</vt:lpstr>
      <vt:lpstr>        Vaccine-Usage-Analysis-and-Prediction </vt:lpstr>
      <vt:lpstr>H1N1 Vaccine The H1N1 vaccine is designed to protect against the H1N1 influenza virus, also known as the swine flu. This strain of influenza caused a global pandemic in 2009, leading to the development of a specific vaccine to control its spread. </vt:lpstr>
      <vt:lpstr>Types of H1N1 Vaccines </vt:lpstr>
      <vt:lpstr>Technologies used:  * Python Scripting * Pandas * Seaborn *Matplotlib *Plotly *Streamlit </vt:lpstr>
      <vt:lpstr>Approach  </vt:lpstr>
      <vt:lpstr>ML Model KNN model </vt:lpstr>
      <vt:lpstr>Predictions Based on 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Chirshtopher Joseph</dc:creator>
  <cp:lastModifiedBy>Aravind Chirshtopher Joseph</cp:lastModifiedBy>
  <cp:revision>1</cp:revision>
  <dcterms:created xsi:type="dcterms:W3CDTF">2024-10-06T12:50:57Z</dcterms:created>
  <dcterms:modified xsi:type="dcterms:W3CDTF">2024-10-06T13:14:16Z</dcterms:modified>
</cp:coreProperties>
</file>