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E8FCE-AC21-425A-8218-E208CAA95345}" v="21" dt="2023-12-01T00:36:31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d Dulipudi" userId="1fe7aa4bd84636fa" providerId="LiveId" clId="{134E8FCE-AC21-425A-8218-E208CAA95345}"/>
    <pc:docChg chg="undo redo custSel addSld modSld">
      <pc:chgData name="Aravind Dulipudi" userId="1fe7aa4bd84636fa" providerId="LiveId" clId="{134E8FCE-AC21-425A-8218-E208CAA95345}" dt="2023-12-01T00:37:13.996" v="514" actId="1076"/>
      <pc:docMkLst>
        <pc:docMk/>
      </pc:docMkLst>
      <pc:sldChg chg="addSp delSp modSp mod setBg">
        <pc:chgData name="Aravind Dulipudi" userId="1fe7aa4bd84636fa" providerId="LiveId" clId="{134E8FCE-AC21-425A-8218-E208CAA95345}" dt="2023-12-01T00:37:13.996" v="514" actId="1076"/>
        <pc:sldMkLst>
          <pc:docMk/>
          <pc:sldMk cId="0" sldId="256"/>
        </pc:sldMkLst>
        <pc:spChg chg="mod">
          <ac:chgData name="Aravind Dulipudi" userId="1fe7aa4bd84636fa" providerId="LiveId" clId="{134E8FCE-AC21-425A-8218-E208CAA95345}" dt="2023-11-30T21:07:55.372" v="102" actId="26606"/>
          <ac:spMkLst>
            <pc:docMk/>
            <pc:sldMk cId="0" sldId="256"/>
            <ac:spMk id="2" creationId="{00000000-0000-0000-0000-000000000000}"/>
          </ac:spMkLst>
        </pc:spChg>
        <pc:spChg chg="add del mod">
          <ac:chgData name="Aravind Dulipudi" userId="1fe7aa4bd84636fa" providerId="LiveId" clId="{134E8FCE-AC21-425A-8218-E208CAA95345}" dt="2023-11-30T20:50:07.942" v="7" actId="26606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Aravind Dulipudi" userId="1fe7aa4bd84636fa" providerId="LiveId" clId="{134E8FCE-AC21-425A-8218-E208CAA95345}" dt="2023-12-01T00:37:13.996" v="514" actId="1076"/>
          <ac:spMkLst>
            <pc:docMk/>
            <pc:sldMk cId="0" sldId="256"/>
            <ac:spMk id="3" creationId="{5514FA84-7137-EB11-7E9A-F272CA51D7A1}"/>
          </ac:spMkLst>
        </pc:spChg>
        <pc:spChg chg="add del mod">
          <ac:chgData name="Aravind Dulipudi" userId="1fe7aa4bd84636fa" providerId="LiveId" clId="{134E8FCE-AC21-425A-8218-E208CAA95345}" dt="2023-11-30T21:04:12.283" v="86" actId="26606"/>
          <ac:spMkLst>
            <pc:docMk/>
            <pc:sldMk cId="0" sldId="256"/>
            <ac:spMk id="8" creationId="{59FB9A56-1A51-3A51-06FF-0AE73650FFF0}"/>
          </ac:spMkLst>
        </pc:spChg>
        <pc:spChg chg="add del">
          <ac:chgData name="Aravind Dulipudi" userId="1fe7aa4bd84636fa" providerId="LiveId" clId="{134E8FCE-AC21-425A-8218-E208CAA95345}" dt="2023-11-30T21:00:03.375" v="45" actId="26606"/>
          <ac:spMkLst>
            <pc:docMk/>
            <pc:sldMk cId="0" sldId="256"/>
            <ac:spMk id="9" creationId="{C0763A76-9F1C-4FC5-82B7-DD475DA461B2}"/>
          </ac:spMkLst>
        </pc:spChg>
        <pc:spChg chg="add del">
          <ac:chgData name="Aravind Dulipudi" userId="1fe7aa4bd84636fa" providerId="LiveId" clId="{134E8FCE-AC21-425A-8218-E208CAA95345}" dt="2023-11-30T21:00:03.375" v="45" actId="26606"/>
          <ac:spMkLst>
            <pc:docMk/>
            <pc:sldMk cId="0" sldId="256"/>
            <ac:spMk id="11" creationId="{E81BF4F6-F2CF-4984-9D14-D6966D92F99F}"/>
          </ac:spMkLst>
        </pc:spChg>
        <pc:spChg chg="add del">
          <ac:chgData name="Aravind Dulipudi" userId="1fe7aa4bd84636fa" providerId="LiveId" clId="{134E8FCE-AC21-425A-8218-E208CAA95345}" dt="2023-11-30T21:05:06.345" v="89" actId="26606"/>
          <ac:spMkLst>
            <pc:docMk/>
            <pc:sldMk cId="0" sldId="256"/>
            <ac:spMk id="39" creationId="{5396781C-32A1-4FDA-A83B-A7FF8C1B1E99}"/>
          </ac:spMkLst>
        </pc:spChg>
        <pc:grpChg chg="add">
          <ac:chgData name="Aravind Dulipudi" userId="1fe7aa4bd84636fa" providerId="LiveId" clId="{134E8FCE-AC21-425A-8218-E208CAA95345}" dt="2023-11-30T21:07:55.372" v="102" actId="26606"/>
          <ac:grpSpMkLst>
            <pc:docMk/>
            <pc:sldMk cId="0" sldId="256"/>
            <ac:grpSpMk id="36" creationId="{8CE57D37-C2D0-066B-1AE3-6F4244344F27}"/>
          </ac:grpSpMkLst>
        </pc:grpChg>
        <pc:grpChg chg="add del">
          <ac:chgData name="Aravind Dulipudi" userId="1fe7aa4bd84636fa" providerId="LiveId" clId="{134E8FCE-AC21-425A-8218-E208CAA95345}" dt="2023-11-30T21:05:06.345" v="89" actId="26606"/>
          <ac:grpSpMkLst>
            <pc:docMk/>
            <pc:sldMk cId="0" sldId="256"/>
            <ac:grpSpMk id="41" creationId="{54A1C8FD-E5B7-4BEC-A74A-A55FB8EA7CFE}"/>
          </ac:grpSpMkLst>
        </pc:grpChg>
        <pc:graphicFrameChg chg="add del mod modGraphic">
          <ac:chgData name="Aravind Dulipudi" userId="1fe7aa4bd84636fa" providerId="LiveId" clId="{134E8FCE-AC21-425A-8218-E208CAA95345}" dt="2023-11-30T20:59:58.541" v="44" actId="3680"/>
          <ac:graphicFrameMkLst>
            <pc:docMk/>
            <pc:sldMk cId="0" sldId="256"/>
            <ac:graphicFrameMk id="3" creationId="{6F8C60F7-97E2-21B2-A765-83DC1428316B}"/>
          </ac:graphicFrameMkLst>
        </pc:graphicFrameChg>
        <pc:graphicFrameChg chg="add del mod">
          <ac:chgData name="Aravind Dulipudi" userId="1fe7aa4bd84636fa" providerId="LiveId" clId="{134E8FCE-AC21-425A-8218-E208CAA95345}" dt="2023-11-30T21:00:55.408" v="52" actId="478"/>
          <ac:graphicFrameMkLst>
            <pc:docMk/>
            <pc:sldMk cId="0" sldId="256"/>
            <ac:graphicFrameMk id="4" creationId="{1AA8D5CC-BC81-1F22-4DC0-937E2B680DB5}"/>
          </ac:graphicFrameMkLst>
        </pc:graphicFrameChg>
        <pc:graphicFrameChg chg="add del">
          <ac:chgData name="Aravind Dulipudi" userId="1fe7aa4bd84636fa" providerId="LiveId" clId="{134E8FCE-AC21-425A-8218-E208CAA95345}" dt="2023-11-30T21:01:29.524" v="58" actId="478"/>
          <ac:graphicFrameMkLst>
            <pc:docMk/>
            <pc:sldMk cId="0" sldId="256"/>
            <ac:graphicFrameMk id="6" creationId="{5346C51A-32DA-A060-B387-F52924A13B8F}"/>
          </ac:graphicFrameMkLst>
        </pc:graphicFrameChg>
        <pc:graphicFrameChg chg="add del">
          <ac:chgData name="Aravind Dulipudi" userId="1fe7aa4bd84636fa" providerId="LiveId" clId="{134E8FCE-AC21-425A-8218-E208CAA95345}" dt="2023-11-30T20:49:58.326" v="2" actId="26606"/>
          <ac:graphicFrameMkLst>
            <pc:docMk/>
            <pc:sldMk cId="0" sldId="256"/>
            <ac:graphicFrameMk id="13" creationId="{5AFC554F-FFBC-3502-9302-0A67AB992783}"/>
          </ac:graphicFrameMkLst>
        </pc:graphicFrameChg>
        <pc:graphicFrameChg chg="add del">
          <ac:chgData name="Aravind Dulipudi" userId="1fe7aa4bd84636fa" providerId="LiveId" clId="{134E8FCE-AC21-425A-8218-E208CAA95345}" dt="2023-11-30T20:50:04.271" v="4" actId="26606"/>
          <ac:graphicFrameMkLst>
            <pc:docMk/>
            <pc:sldMk cId="0" sldId="256"/>
            <ac:graphicFrameMk id="15" creationId="{6F2A8B82-A20F-7790-3BE3-AE292502C0AE}"/>
          </ac:graphicFrameMkLst>
        </pc:graphicFrameChg>
        <pc:graphicFrameChg chg="add del">
          <ac:chgData name="Aravind Dulipudi" userId="1fe7aa4bd84636fa" providerId="LiveId" clId="{134E8FCE-AC21-425A-8218-E208CAA95345}" dt="2023-11-30T20:50:07.916" v="6" actId="26606"/>
          <ac:graphicFrameMkLst>
            <pc:docMk/>
            <pc:sldMk cId="0" sldId="256"/>
            <ac:graphicFrameMk id="17" creationId="{13FC32C4-E6B1-89C1-C92F-D11F42B3331C}"/>
          </ac:graphicFrameMkLst>
        </pc:graphicFrameChg>
        <pc:graphicFrameChg chg="add del mod ord modGraphic">
          <ac:chgData name="Aravind Dulipudi" userId="1fe7aa4bd84636fa" providerId="LiveId" clId="{134E8FCE-AC21-425A-8218-E208CAA95345}" dt="2023-11-30T21:02:57.776" v="65" actId="478"/>
          <ac:graphicFrameMkLst>
            <pc:docMk/>
            <pc:sldMk cId="0" sldId="256"/>
            <ac:graphicFrameMk id="19" creationId="{5AFC554F-FFBC-3502-9302-0A67AB992783}"/>
          </ac:graphicFrameMkLst>
        </pc:graphicFrameChg>
        <pc:graphicFrameChg chg="add del">
          <ac:chgData name="Aravind Dulipudi" userId="1fe7aa4bd84636fa" providerId="LiveId" clId="{134E8FCE-AC21-425A-8218-E208CAA95345}" dt="2023-11-30T21:03:58.361" v="79" actId="26606"/>
          <ac:graphicFrameMkLst>
            <pc:docMk/>
            <pc:sldMk cId="0" sldId="256"/>
            <ac:graphicFrameMk id="26" creationId="{FDB1BE2E-990D-305C-2844-D6196F9B9657}"/>
          </ac:graphicFrameMkLst>
        </pc:graphicFrameChg>
        <pc:graphicFrameChg chg="add del">
          <ac:chgData name="Aravind Dulipudi" userId="1fe7aa4bd84636fa" providerId="LiveId" clId="{134E8FCE-AC21-425A-8218-E208CAA95345}" dt="2023-11-30T21:04:02.125" v="81" actId="26606"/>
          <ac:graphicFrameMkLst>
            <pc:docMk/>
            <pc:sldMk cId="0" sldId="256"/>
            <ac:graphicFrameMk id="28" creationId="{5E0529E4-BBE9-6B98-9EDE-D8010A2DED23}"/>
          </ac:graphicFrameMkLst>
        </pc:graphicFrameChg>
        <pc:graphicFrameChg chg="add del">
          <ac:chgData name="Aravind Dulipudi" userId="1fe7aa4bd84636fa" providerId="LiveId" clId="{134E8FCE-AC21-425A-8218-E208CAA95345}" dt="2023-11-30T21:04:10.090" v="83" actId="26606"/>
          <ac:graphicFrameMkLst>
            <pc:docMk/>
            <pc:sldMk cId="0" sldId="256"/>
            <ac:graphicFrameMk id="30" creationId="{B24D563C-B2BA-94B1-AE3C-B535993DCBCD}"/>
          </ac:graphicFrameMkLst>
        </pc:graphicFrameChg>
        <pc:graphicFrameChg chg="add del">
          <ac:chgData name="Aravind Dulipudi" userId="1fe7aa4bd84636fa" providerId="LiveId" clId="{134E8FCE-AC21-425A-8218-E208CAA95345}" dt="2023-11-30T21:04:12.251" v="85" actId="26606"/>
          <ac:graphicFrameMkLst>
            <pc:docMk/>
            <pc:sldMk cId="0" sldId="256"/>
            <ac:graphicFrameMk id="32" creationId="{242442A2-3F23-305E-9240-C534FCE402B4}"/>
          </ac:graphicFrameMkLst>
        </pc:graphicFrameChg>
        <pc:graphicFrameChg chg="add mod modGraphic">
          <ac:chgData name="Aravind Dulipudi" userId="1fe7aa4bd84636fa" providerId="LiveId" clId="{134E8FCE-AC21-425A-8218-E208CAA95345}" dt="2023-12-01T00:31:24.052" v="454" actId="14100"/>
          <ac:graphicFrameMkLst>
            <pc:docMk/>
            <pc:sldMk cId="0" sldId="256"/>
            <ac:graphicFrameMk id="34" creationId="{B24D563C-B2BA-94B1-AE3C-B535993DCBCD}"/>
          </ac:graphicFrameMkLst>
        </pc:graphicFrameChg>
        <pc:picChg chg="add mod">
          <ac:chgData name="Aravind Dulipudi" userId="1fe7aa4bd84636fa" providerId="LiveId" clId="{134E8FCE-AC21-425A-8218-E208CAA95345}" dt="2023-11-30T21:07:55.372" v="102" actId="26606"/>
          <ac:picMkLst>
            <pc:docMk/>
            <pc:sldMk cId="0" sldId="256"/>
            <ac:picMk id="5" creationId="{140C7EDC-ECB9-2D29-9265-2BF7F65CC700}"/>
          </ac:picMkLst>
        </pc:picChg>
        <pc:cxnChg chg="add del">
          <ac:chgData name="Aravind Dulipudi" userId="1fe7aa4bd84636fa" providerId="LiveId" clId="{134E8FCE-AC21-425A-8218-E208CAA95345}" dt="2023-11-30T21:07:55.372" v="102" actId="26606"/>
          <ac:cxnSpMkLst>
            <pc:docMk/>
            <pc:sldMk cId="0" sldId="256"/>
            <ac:cxnSpMk id="24" creationId="{1503BFE4-729B-D9D0-C17B-501E6AF1127A}"/>
          </ac:cxnSpMkLst>
        </pc:cxnChg>
      </pc:sldChg>
      <pc:sldChg chg="addSp delSp modSp mod setBg">
        <pc:chgData name="Aravind Dulipudi" userId="1fe7aa4bd84636fa" providerId="LiveId" clId="{134E8FCE-AC21-425A-8218-E208CAA95345}" dt="2023-11-30T22:35:13.668" v="421" actId="26606"/>
        <pc:sldMkLst>
          <pc:docMk/>
          <pc:sldMk cId="0" sldId="257"/>
        </pc:sldMkLst>
        <pc:spChg chg="mod">
          <ac:chgData name="Aravind Dulipudi" userId="1fe7aa4bd84636fa" providerId="LiveId" clId="{134E8FCE-AC21-425A-8218-E208CAA95345}" dt="2023-11-30T22:35:13.668" v="421" actId="26606"/>
          <ac:spMkLst>
            <pc:docMk/>
            <pc:sldMk cId="0" sldId="257"/>
            <ac:spMk id="2" creationId="{00000000-0000-0000-0000-000000000000}"/>
          </ac:spMkLst>
        </pc:spChg>
        <pc:spChg chg="add del mod">
          <ac:chgData name="Aravind Dulipudi" userId="1fe7aa4bd84636fa" providerId="LiveId" clId="{134E8FCE-AC21-425A-8218-E208CAA95345}" dt="2023-11-30T21:07:15.652" v="101" actId="26606"/>
          <ac:spMkLst>
            <pc:docMk/>
            <pc:sldMk cId="0" sldId="257"/>
            <ac:spMk id="3" creationId="{00000000-0000-0000-0000-000000000000}"/>
          </ac:spMkLst>
        </pc:spChg>
        <pc:spChg chg="add del">
          <ac:chgData name="Aravind Dulipudi" userId="1fe7aa4bd84636fa" providerId="LiveId" clId="{134E8FCE-AC21-425A-8218-E208CAA95345}" dt="2023-11-30T21:07:15.652" v="101" actId="26606"/>
          <ac:spMkLst>
            <pc:docMk/>
            <pc:sldMk cId="0" sldId="257"/>
            <ac:spMk id="8" creationId="{09588DA8-065E-4F6F-8EFD-43104AB2E0CF}"/>
          </ac:spMkLst>
        </pc:spChg>
        <pc:spChg chg="add del">
          <ac:chgData name="Aravind Dulipudi" userId="1fe7aa4bd84636fa" providerId="LiveId" clId="{134E8FCE-AC21-425A-8218-E208CAA95345}" dt="2023-11-30T21:07:15.652" v="101" actId="26606"/>
          <ac:spMkLst>
            <pc:docMk/>
            <pc:sldMk cId="0" sldId="257"/>
            <ac:spMk id="10" creationId="{C4285719-470E-454C-AF62-8323075F1F5B}"/>
          </ac:spMkLst>
        </pc:spChg>
        <pc:spChg chg="add del">
          <ac:chgData name="Aravind Dulipudi" userId="1fe7aa4bd84636fa" providerId="LiveId" clId="{134E8FCE-AC21-425A-8218-E208CAA95345}" dt="2023-11-30T21:07:15.652" v="101" actId="26606"/>
          <ac:spMkLst>
            <pc:docMk/>
            <pc:sldMk cId="0" sldId="257"/>
            <ac:spMk id="12" creationId="{CD9FE4EF-C4D8-49A0-B2FF-81D8DB7D8A24}"/>
          </ac:spMkLst>
        </pc:spChg>
        <pc:spChg chg="add del">
          <ac:chgData name="Aravind Dulipudi" userId="1fe7aa4bd84636fa" providerId="LiveId" clId="{134E8FCE-AC21-425A-8218-E208CAA95345}" dt="2023-11-30T21:07:15.652" v="101" actId="26606"/>
          <ac:spMkLst>
            <pc:docMk/>
            <pc:sldMk cId="0" sldId="257"/>
            <ac:spMk id="14" creationId="{4300840D-0A0B-4512-BACA-B439D5B9C57C}"/>
          </ac:spMkLst>
        </pc:spChg>
        <pc:spChg chg="add del">
          <ac:chgData name="Aravind Dulipudi" userId="1fe7aa4bd84636fa" providerId="LiveId" clId="{134E8FCE-AC21-425A-8218-E208CAA95345}" dt="2023-11-30T21:07:15.652" v="101" actId="26606"/>
          <ac:spMkLst>
            <pc:docMk/>
            <pc:sldMk cId="0" sldId="257"/>
            <ac:spMk id="16" creationId="{D2B78728-A580-49A7-84F9-6EF6F583ADE0}"/>
          </ac:spMkLst>
        </pc:spChg>
        <pc:spChg chg="add del">
          <ac:chgData name="Aravind Dulipudi" userId="1fe7aa4bd84636fa" providerId="LiveId" clId="{134E8FCE-AC21-425A-8218-E208CAA95345}" dt="2023-11-30T21:07:15.652" v="101" actId="26606"/>
          <ac:spMkLst>
            <pc:docMk/>
            <pc:sldMk cId="0" sldId="257"/>
            <ac:spMk id="18" creationId="{38FAA1A1-D861-433F-88FA-1E9D6FD31D11}"/>
          </ac:spMkLst>
        </pc:spChg>
        <pc:spChg chg="add del">
          <ac:chgData name="Aravind Dulipudi" userId="1fe7aa4bd84636fa" providerId="LiveId" clId="{134E8FCE-AC21-425A-8218-E208CAA95345}" dt="2023-11-30T21:07:15.652" v="101" actId="26606"/>
          <ac:spMkLst>
            <pc:docMk/>
            <pc:sldMk cId="0" sldId="257"/>
            <ac:spMk id="20" creationId="{8D71EDA1-87BF-4D5D-AB79-F346FD19278A}"/>
          </ac:spMkLst>
        </pc:spChg>
        <pc:spChg chg="add del">
          <ac:chgData name="Aravind Dulipudi" userId="1fe7aa4bd84636fa" providerId="LiveId" clId="{134E8FCE-AC21-425A-8218-E208CAA95345}" dt="2023-11-30T21:06:43.658" v="96" actId="26606"/>
          <ac:spMkLst>
            <pc:docMk/>
            <pc:sldMk cId="0" sldId="257"/>
            <ac:spMk id="26" creationId="{3ECBE1F1-D69B-4AFA-ABD5-8E41720EF6DE}"/>
          </ac:spMkLst>
        </pc:spChg>
        <pc:spChg chg="add del">
          <ac:chgData name="Aravind Dulipudi" userId="1fe7aa4bd84636fa" providerId="LiveId" clId="{134E8FCE-AC21-425A-8218-E208CAA95345}" dt="2023-11-30T21:06:43.658" v="96" actId="26606"/>
          <ac:spMkLst>
            <pc:docMk/>
            <pc:sldMk cId="0" sldId="257"/>
            <ac:spMk id="28" creationId="{603A6265-E10C-4B85-9C20-E75FCAF9CC63}"/>
          </ac:spMkLst>
        </pc:spChg>
        <pc:spChg chg="add del">
          <ac:chgData name="Aravind Dulipudi" userId="1fe7aa4bd84636fa" providerId="LiveId" clId="{134E8FCE-AC21-425A-8218-E208CAA95345}" dt="2023-11-30T21:06:49.538" v="98" actId="26606"/>
          <ac:spMkLst>
            <pc:docMk/>
            <pc:sldMk cId="0" sldId="257"/>
            <ac:spMk id="30" creationId="{AAD0DBB9-1A4B-4391-81D4-CB19F9AB918A}"/>
          </ac:spMkLst>
        </pc:spChg>
        <pc:spChg chg="add del">
          <ac:chgData name="Aravind Dulipudi" userId="1fe7aa4bd84636fa" providerId="LiveId" clId="{134E8FCE-AC21-425A-8218-E208CAA95345}" dt="2023-11-30T21:06:49.538" v="98" actId="26606"/>
          <ac:spMkLst>
            <pc:docMk/>
            <pc:sldMk cId="0" sldId="257"/>
            <ac:spMk id="31" creationId="{BACC6370-2D7E-4714-9D71-7542949D7D5D}"/>
          </ac:spMkLst>
        </pc:spChg>
        <pc:spChg chg="add del">
          <ac:chgData name="Aravind Dulipudi" userId="1fe7aa4bd84636fa" providerId="LiveId" clId="{134E8FCE-AC21-425A-8218-E208CAA95345}" dt="2023-11-30T21:06:49.538" v="98" actId="26606"/>
          <ac:spMkLst>
            <pc:docMk/>
            <pc:sldMk cId="0" sldId="257"/>
            <ac:spMk id="32" creationId="{063BBA22-50EA-4C4D-BE05-F1CE4E63AA56}"/>
          </ac:spMkLst>
        </pc:spChg>
        <pc:spChg chg="add del">
          <ac:chgData name="Aravind Dulipudi" userId="1fe7aa4bd84636fa" providerId="LiveId" clId="{134E8FCE-AC21-425A-8218-E208CAA95345}" dt="2023-11-30T21:06:49.538" v="98" actId="26606"/>
          <ac:spMkLst>
            <pc:docMk/>
            <pc:sldMk cId="0" sldId="257"/>
            <ac:spMk id="33" creationId="{F68B3F68-107C-434F-AA38-110D5EA91B85}"/>
          </ac:spMkLst>
        </pc:spChg>
        <pc:spChg chg="add del">
          <ac:chgData name="Aravind Dulipudi" userId="1fe7aa4bd84636fa" providerId="LiveId" clId="{134E8FCE-AC21-425A-8218-E208CAA95345}" dt="2023-11-30T21:07:15.628" v="100" actId="26606"/>
          <ac:spMkLst>
            <pc:docMk/>
            <pc:sldMk cId="0" sldId="257"/>
            <ac:spMk id="36" creationId="{09588DA8-065E-4F6F-8EFD-43104AB2E0CF}"/>
          </ac:spMkLst>
        </pc:spChg>
        <pc:spChg chg="add del">
          <ac:chgData name="Aravind Dulipudi" userId="1fe7aa4bd84636fa" providerId="LiveId" clId="{134E8FCE-AC21-425A-8218-E208CAA95345}" dt="2023-11-30T21:07:15.628" v="100" actId="26606"/>
          <ac:spMkLst>
            <pc:docMk/>
            <pc:sldMk cId="0" sldId="257"/>
            <ac:spMk id="37" creationId="{C4285719-470E-454C-AF62-8323075F1F5B}"/>
          </ac:spMkLst>
        </pc:spChg>
        <pc:spChg chg="add del">
          <ac:chgData name="Aravind Dulipudi" userId="1fe7aa4bd84636fa" providerId="LiveId" clId="{134E8FCE-AC21-425A-8218-E208CAA95345}" dt="2023-11-30T21:07:15.628" v="100" actId="26606"/>
          <ac:spMkLst>
            <pc:docMk/>
            <pc:sldMk cId="0" sldId="257"/>
            <ac:spMk id="38" creationId="{CD9FE4EF-C4D8-49A0-B2FF-81D8DB7D8A24}"/>
          </ac:spMkLst>
        </pc:spChg>
        <pc:spChg chg="add del">
          <ac:chgData name="Aravind Dulipudi" userId="1fe7aa4bd84636fa" providerId="LiveId" clId="{134E8FCE-AC21-425A-8218-E208CAA95345}" dt="2023-11-30T21:07:15.628" v="100" actId="26606"/>
          <ac:spMkLst>
            <pc:docMk/>
            <pc:sldMk cId="0" sldId="257"/>
            <ac:spMk id="39" creationId="{4300840D-0A0B-4512-BACA-B439D5B9C57C}"/>
          </ac:spMkLst>
        </pc:spChg>
        <pc:spChg chg="add del">
          <ac:chgData name="Aravind Dulipudi" userId="1fe7aa4bd84636fa" providerId="LiveId" clId="{134E8FCE-AC21-425A-8218-E208CAA95345}" dt="2023-11-30T21:07:15.628" v="100" actId="26606"/>
          <ac:spMkLst>
            <pc:docMk/>
            <pc:sldMk cId="0" sldId="257"/>
            <ac:spMk id="40" creationId="{D2B78728-A580-49A7-84F9-6EF6F583ADE0}"/>
          </ac:spMkLst>
        </pc:spChg>
        <pc:spChg chg="add del">
          <ac:chgData name="Aravind Dulipudi" userId="1fe7aa4bd84636fa" providerId="LiveId" clId="{134E8FCE-AC21-425A-8218-E208CAA95345}" dt="2023-11-30T21:07:15.628" v="100" actId="26606"/>
          <ac:spMkLst>
            <pc:docMk/>
            <pc:sldMk cId="0" sldId="257"/>
            <ac:spMk id="41" creationId="{38FAA1A1-D861-433F-88FA-1E9D6FD31D11}"/>
          </ac:spMkLst>
        </pc:spChg>
        <pc:spChg chg="add del">
          <ac:chgData name="Aravind Dulipudi" userId="1fe7aa4bd84636fa" providerId="LiveId" clId="{134E8FCE-AC21-425A-8218-E208CAA95345}" dt="2023-11-30T21:07:15.628" v="100" actId="26606"/>
          <ac:spMkLst>
            <pc:docMk/>
            <pc:sldMk cId="0" sldId="257"/>
            <ac:spMk id="42" creationId="{8D71EDA1-87BF-4D5D-AB79-F346FD19278A}"/>
          </ac:spMkLst>
        </pc:spChg>
        <pc:spChg chg="add del">
          <ac:chgData name="Aravind Dulipudi" userId="1fe7aa4bd84636fa" providerId="LiveId" clId="{134E8FCE-AC21-425A-8218-E208CAA95345}" dt="2023-11-30T22:10:19.523" v="343" actId="26606"/>
          <ac:spMkLst>
            <pc:docMk/>
            <pc:sldMk cId="0" sldId="257"/>
            <ac:spMk id="45" creationId="{09588DA8-065E-4F6F-8EFD-43104AB2E0CF}"/>
          </ac:spMkLst>
        </pc:spChg>
        <pc:spChg chg="add del">
          <ac:chgData name="Aravind Dulipudi" userId="1fe7aa4bd84636fa" providerId="LiveId" clId="{134E8FCE-AC21-425A-8218-E208CAA95345}" dt="2023-11-30T22:10:19.523" v="343" actId="26606"/>
          <ac:spMkLst>
            <pc:docMk/>
            <pc:sldMk cId="0" sldId="257"/>
            <ac:spMk id="46" creationId="{C4285719-470E-454C-AF62-8323075F1F5B}"/>
          </ac:spMkLst>
        </pc:spChg>
        <pc:spChg chg="add del">
          <ac:chgData name="Aravind Dulipudi" userId="1fe7aa4bd84636fa" providerId="LiveId" clId="{134E8FCE-AC21-425A-8218-E208CAA95345}" dt="2023-11-30T22:10:19.523" v="343" actId="26606"/>
          <ac:spMkLst>
            <pc:docMk/>
            <pc:sldMk cId="0" sldId="257"/>
            <ac:spMk id="47" creationId="{CD9FE4EF-C4D8-49A0-B2FF-81D8DB7D8A24}"/>
          </ac:spMkLst>
        </pc:spChg>
        <pc:spChg chg="add del">
          <ac:chgData name="Aravind Dulipudi" userId="1fe7aa4bd84636fa" providerId="LiveId" clId="{134E8FCE-AC21-425A-8218-E208CAA95345}" dt="2023-11-30T22:10:19.523" v="343" actId="26606"/>
          <ac:spMkLst>
            <pc:docMk/>
            <pc:sldMk cId="0" sldId="257"/>
            <ac:spMk id="48" creationId="{4300840D-0A0B-4512-BACA-B439D5B9C57C}"/>
          </ac:spMkLst>
        </pc:spChg>
        <pc:spChg chg="add del">
          <ac:chgData name="Aravind Dulipudi" userId="1fe7aa4bd84636fa" providerId="LiveId" clId="{134E8FCE-AC21-425A-8218-E208CAA95345}" dt="2023-11-30T22:10:19.523" v="343" actId="26606"/>
          <ac:spMkLst>
            <pc:docMk/>
            <pc:sldMk cId="0" sldId="257"/>
            <ac:spMk id="49" creationId="{D2B78728-A580-49A7-84F9-6EF6F583ADE0}"/>
          </ac:spMkLst>
        </pc:spChg>
        <pc:spChg chg="add del">
          <ac:chgData name="Aravind Dulipudi" userId="1fe7aa4bd84636fa" providerId="LiveId" clId="{134E8FCE-AC21-425A-8218-E208CAA95345}" dt="2023-11-30T22:10:19.523" v="343" actId="26606"/>
          <ac:spMkLst>
            <pc:docMk/>
            <pc:sldMk cId="0" sldId="257"/>
            <ac:spMk id="50" creationId="{38FAA1A1-D861-433F-88FA-1E9D6FD31D11}"/>
          </ac:spMkLst>
        </pc:spChg>
        <pc:spChg chg="add del">
          <ac:chgData name="Aravind Dulipudi" userId="1fe7aa4bd84636fa" providerId="LiveId" clId="{134E8FCE-AC21-425A-8218-E208CAA95345}" dt="2023-11-30T22:10:19.523" v="343" actId="26606"/>
          <ac:spMkLst>
            <pc:docMk/>
            <pc:sldMk cId="0" sldId="257"/>
            <ac:spMk id="51" creationId="{8D71EDA1-87BF-4D5D-AB79-F346FD19278A}"/>
          </ac:spMkLst>
        </pc:spChg>
        <pc:spChg chg="add del">
          <ac:chgData name="Aravind Dulipudi" userId="1fe7aa4bd84636fa" providerId="LiveId" clId="{134E8FCE-AC21-425A-8218-E208CAA95345}" dt="2023-11-30T22:09:53.678" v="338" actId="26606"/>
          <ac:spMkLst>
            <pc:docMk/>
            <pc:sldMk cId="0" sldId="257"/>
            <ac:spMk id="57" creationId="{8D1AA55E-40D5-461B-A5A8-4AE8AAB71B08}"/>
          </ac:spMkLst>
        </pc:spChg>
        <pc:spChg chg="add del">
          <ac:chgData name="Aravind Dulipudi" userId="1fe7aa4bd84636fa" providerId="LiveId" clId="{134E8FCE-AC21-425A-8218-E208CAA95345}" dt="2023-11-30T22:09:53.678" v="338" actId="26606"/>
          <ac:spMkLst>
            <pc:docMk/>
            <pc:sldMk cId="0" sldId="257"/>
            <ac:spMk id="61" creationId="{6CB927A4-E432-4310-9CD5-E89FF5063179}"/>
          </ac:spMkLst>
        </pc:spChg>
        <pc:spChg chg="add del">
          <ac:chgData name="Aravind Dulipudi" userId="1fe7aa4bd84636fa" providerId="LiveId" clId="{134E8FCE-AC21-425A-8218-E208CAA95345}" dt="2023-11-30T22:09:53.678" v="338" actId="26606"/>
          <ac:spMkLst>
            <pc:docMk/>
            <pc:sldMk cId="0" sldId="257"/>
            <ac:spMk id="63" creationId="{E3020543-B24B-4EC4-8FFC-8DD88EEA91A8}"/>
          </ac:spMkLst>
        </pc:spChg>
        <pc:spChg chg="add del">
          <ac:chgData name="Aravind Dulipudi" userId="1fe7aa4bd84636fa" providerId="LiveId" clId="{134E8FCE-AC21-425A-8218-E208CAA95345}" dt="2023-11-30T22:09:59.970" v="340" actId="26606"/>
          <ac:spMkLst>
            <pc:docMk/>
            <pc:sldMk cId="0" sldId="257"/>
            <ac:spMk id="65" creationId="{8D1AA55E-40D5-461B-A5A8-4AE8AAB71B08}"/>
          </ac:spMkLst>
        </pc:spChg>
        <pc:spChg chg="add del">
          <ac:chgData name="Aravind Dulipudi" userId="1fe7aa4bd84636fa" providerId="LiveId" clId="{134E8FCE-AC21-425A-8218-E208CAA95345}" dt="2023-11-30T22:09:59.970" v="340" actId="26606"/>
          <ac:spMkLst>
            <pc:docMk/>
            <pc:sldMk cId="0" sldId="257"/>
            <ac:spMk id="67" creationId="{6CB927A4-E432-4310-9CD5-E89FF5063179}"/>
          </ac:spMkLst>
        </pc:spChg>
        <pc:spChg chg="add del">
          <ac:chgData name="Aravind Dulipudi" userId="1fe7aa4bd84636fa" providerId="LiveId" clId="{134E8FCE-AC21-425A-8218-E208CAA95345}" dt="2023-11-30T22:09:59.970" v="340" actId="26606"/>
          <ac:spMkLst>
            <pc:docMk/>
            <pc:sldMk cId="0" sldId="257"/>
            <ac:spMk id="68" creationId="{E3020543-B24B-4EC4-8FFC-8DD88EEA91A8}"/>
          </ac:spMkLst>
        </pc:spChg>
        <pc:spChg chg="add del">
          <ac:chgData name="Aravind Dulipudi" userId="1fe7aa4bd84636fa" providerId="LiveId" clId="{134E8FCE-AC21-425A-8218-E208CAA95345}" dt="2023-11-30T22:10:19.491" v="342" actId="26606"/>
          <ac:spMkLst>
            <pc:docMk/>
            <pc:sldMk cId="0" sldId="257"/>
            <ac:spMk id="70" creationId="{10EB215C-7839-4CEA-AA02-B8F7755F9CE9}"/>
          </ac:spMkLst>
        </pc:spChg>
        <pc:spChg chg="add del">
          <ac:chgData name="Aravind Dulipudi" userId="1fe7aa4bd84636fa" providerId="LiveId" clId="{134E8FCE-AC21-425A-8218-E208CAA95345}" dt="2023-11-30T22:10:19.491" v="342" actId="26606"/>
          <ac:spMkLst>
            <pc:docMk/>
            <pc:sldMk cId="0" sldId="257"/>
            <ac:spMk id="71" creationId="{91011C6D-05BE-4D99-8C11-A0E478B12996}"/>
          </ac:spMkLst>
        </pc:spChg>
        <pc:spChg chg="add del">
          <ac:chgData name="Aravind Dulipudi" userId="1fe7aa4bd84636fa" providerId="LiveId" clId="{134E8FCE-AC21-425A-8218-E208CAA95345}" dt="2023-11-30T22:10:19.491" v="342" actId="26606"/>
          <ac:spMkLst>
            <pc:docMk/>
            <pc:sldMk cId="0" sldId="257"/>
            <ac:spMk id="72" creationId="{3B9FD11D-7561-43C8-BE54-00D7DCF0E211}"/>
          </ac:spMkLst>
        </pc:spChg>
        <pc:spChg chg="add del">
          <ac:chgData name="Aravind Dulipudi" userId="1fe7aa4bd84636fa" providerId="LiveId" clId="{134E8FCE-AC21-425A-8218-E208CAA95345}" dt="2023-11-30T22:10:19.491" v="342" actId="26606"/>
          <ac:spMkLst>
            <pc:docMk/>
            <pc:sldMk cId="0" sldId="257"/>
            <ac:spMk id="73" creationId="{6BFFEA99-E831-4C3B-8D16-0EA4AB33FFCA}"/>
          </ac:spMkLst>
        </pc:spChg>
        <pc:spChg chg="add del">
          <ac:chgData name="Aravind Dulipudi" userId="1fe7aa4bd84636fa" providerId="LiveId" clId="{134E8FCE-AC21-425A-8218-E208CAA95345}" dt="2023-11-30T22:12:20.832" v="360" actId="26606"/>
          <ac:spMkLst>
            <pc:docMk/>
            <pc:sldMk cId="0" sldId="257"/>
            <ac:spMk id="75" creationId="{B86AA2DA-281A-4806-8977-D617AEAC830F}"/>
          </ac:spMkLst>
        </pc:spChg>
        <pc:spChg chg="add del">
          <ac:chgData name="Aravind Dulipudi" userId="1fe7aa4bd84636fa" providerId="LiveId" clId="{134E8FCE-AC21-425A-8218-E208CAA95345}" dt="2023-11-30T22:12:20.832" v="360" actId="26606"/>
          <ac:spMkLst>
            <pc:docMk/>
            <pc:sldMk cId="0" sldId="257"/>
            <ac:spMk id="76" creationId="{64185774-6FC0-4B8D-A8DB-A8854688960B}"/>
          </ac:spMkLst>
        </pc:spChg>
        <pc:spChg chg="add del">
          <ac:chgData name="Aravind Dulipudi" userId="1fe7aa4bd84636fa" providerId="LiveId" clId="{134E8FCE-AC21-425A-8218-E208CAA95345}" dt="2023-11-30T22:12:20.832" v="360" actId="26606"/>
          <ac:spMkLst>
            <pc:docMk/>
            <pc:sldMk cId="0" sldId="257"/>
            <ac:spMk id="77" creationId="{B7D3B4FC-79F4-47D2-9D79-DA876E6AD813}"/>
          </ac:spMkLst>
        </pc:spChg>
        <pc:spChg chg="add del">
          <ac:chgData name="Aravind Dulipudi" userId="1fe7aa4bd84636fa" providerId="LiveId" clId="{134E8FCE-AC21-425A-8218-E208CAA95345}" dt="2023-11-30T22:12:20.832" v="360" actId="26606"/>
          <ac:spMkLst>
            <pc:docMk/>
            <pc:sldMk cId="0" sldId="257"/>
            <ac:spMk id="78" creationId="{2775D660-3127-4688-9782-F7C4639B1691}"/>
          </ac:spMkLst>
        </pc:spChg>
        <pc:spChg chg="add del">
          <ac:chgData name="Aravind Dulipudi" userId="1fe7aa4bd84636fa" providerId="LiveId" clId="{134E8FCE-AC21-425A-8218-E208CAA95345}" dt="2023-11-30T22:11:42.811" v="353" actId="26606"/>
          <ac:spMkLst>
            <pc:docMk/>
            <pc:sldMk cId="0" sldId="257"/>
            <ac:spMk id="83" creationId="{45D37F4E-DDB4-456B-97E0-9937730A039F}"/>
          </ac:spMkLst>
        </pc:spChg>
        <pc:spChg chg="add del">
          <ac:chgData name="Aravind Dulipudi" userId="1fe7aa4bd84636fa" providerId="LiveId" clId="{134E8FCE-AC21-425A-8218-E208CAA95345}" dt="2023-11-30T22:11:42.811" v="353" actId="26606"/>
          <ac:spMkLst>
            <pc:docMk/>
            <pc:sldMk cId="0" sldId="257"/>
            <ac:spMk id="85" creationId="{B2DD41CD-8F47-4F56-AD12-4E2FF7696987}"/>
          </ac:spMkLst>
        </pc:spChg>
        <pc:spChg chg="add del">
          <ac:chgData name="Aravind Dulipudi" userId="1fe7aa4bd84636fa" providerId="LiveId" clId="{134E8FCE-AC21-425A-8218-E208CAA95345}" dt="2023-11-30T22:34:55.680" v="415" actId="26606"/>
          <ac:spMkLst>
            <pc:docMk/>
            <pc:sldMk cId="0" sldId="257"/>
            <ac:spMk id="89" creationId="{201CC55D-ED54-4C5C-95E6-10947BD1103B}"/>
          </ac:spMkLst>
        </pc:spChg>
        <pc:spChg chg="add del">
          <ac:chgData name="Aravind Dulipudi" userId="1fe7aa4bd84636fa" providerId="LiveId" clId="{134E8FCE-AC21-425A-8218-E208CAA95345}" dt="2023-11-30T22:34:55.680" v="415" actId="26606"/>
          <ac:spMkLst>
            <pc:docMk/>
            <pc:sldMk cId="0" sldId="257"/>
            <ac:spMk id="95" creationId="{3873B707-463F-40B0-8227-E8CC6C67EB25}"/>
          </ac:spMkLst>
        </pc:spChg>
        <pc:spChg chg="add del">
          <ac:chgData name="Aravind Dulipudi" userId="1fe7aa4bd84636fa" providerId="LiveId" clId="{134E8FCE-AC21-425A-8218-E208CAA95345}" dt="2023-11-30T22:34:55.680" v="415" actId="26606"/>
          <ac:spMkLst>
            <pc:docMk/>
            <pc:sldMk cId="0" sldId="257"/>
            <ac:spMk id="97" creationId="{C13237C8-E62C-4F0D-A318-BD6FB6C2D138}"/>
          </ac:spMkLst>
        </pc:spChg>
        <pc:spChg chg="add del">
          <ac:chgData name="Aravind Dulipudi" userId="1fe7aa4bd84636fa" providerId="LiveId" clId="{134E8FCE-AC21-425A-8218-E208CAA95345}" dt="2023-11-30T22:34:55.680" v="415" actId="26606"/>
          <ac:spMkLst>
            <pc:docMk/>
            <pc:sldMk cId="0" sldId="257"/>
            <ac:spMk id="99" creationId="{19C9EAEA-39D0-4B0E-A0EB-51E7B26740B1}"/>
          </ac:spMkLst>
        </pc:spChg>
        <pc:grpChg chg="add del">
          <ac:chgData name="Aravind Dulipudi" userId="1fe7aa4bd84636fa" providerId="LiveId" clId="{134E8FCE-AC21-425A-8218-E208CAA95345}" dt="2023-11-30T22:35:13.668" v="421" actId="26606"/>
          <ac:grpSpMkLst>
            <pc:docMk/>
            <pc:sldMk cId="0" sldId="257"/>
            <ac:grpSpMk id="80" creationId="{6258F736-B256-8039-9DC6-F4E49A5C5AD5}"/>
          </ac:grpSpMkLst>
        </pc:grpChg>
        <pc:grpChg chg="add del">
          <ac:chgData name="Aravind Dulipudi" userId="1fe7aa4bd84636fa" providerId="LiveId" clId="{134E8FCE-AC21-425A-8218-E208CAA95345}" dt="2023-11-30T22:34:55.680" v="415" actId="26606"/>
          <ac:grpSpMkLst>
            <pc:docMk/>
            <pc:sldMk cId="0" sldId="257"/>
            <ac:grpSpMk id="91" creationId="{1DE889C7-FAD6-4397-98E2-05D503484459}"/>
          </ac:grpSpMkLst>
        </pc:grpChg>
        <pc:graphicFrameChg chg="add del">
          <ac:chgData name="Aravind Dulipudi" userId="1fe7aa4bd84636fa" providerId="LiveId" clId="{134E8FCE-AC21-425A-8218-E208CAA95345}" dt="2023-11-30T21:06:49.538" v="98" actId="26606"/>
          <ac:graphicFrameMkLst>
            <pc:docMk/>
            <pc:sldMk cId="0" sldId="257"/>
            <ac:graphicFrameMk id="34" creationId="{B83FC574-AEFE-1B29-32E3-72DA6FE01FAC}"/>
          </ac:graphicFrameMkLst>
        </pc:graphicFrameChg>
        <pc:graphicFrameChg chg="add del">
          <ac:chgData name="Aravind Dulipudi" userId="1fe7aa4bd84636fa" providerId="LiveId" clId="{134E8FCE-AC21-425A-8218-E208CAA95345}" dt="2023-11-30T21:07:15.628" v="100" actId="26606"/>
          <ac:graphicFrameMkLst>
            <pc:docMk/>
            <pc:sldMk cId="0" sldId="257"/>
            <ac:graphicFrameMk id="43" creationId="{EB0714BF-780A-5BF2-485A-E14257E5FF47}"/>
          </ac:graphicFrameMkLst>
        </pc:graphicFrameChg>
        <pc:graphicFrameChg chg="add mod ord modGraphic">
          <ac:chgData name="Aravind Dulipudi" userId="1fe7aa4bd84636fa" providerId="LiveId" clId="{134E8FCE-AC21-425A-8218-E208CAA95345}" dt="2023-11-30T22:35:13.668" v="421" actId="26606"/>
          <ac:graphicFrameMkLst>
            <pc:docMk/>
            <pc:sldMk cId="0" sldId="257"/>
            <ac:graphicFrameMk id="52" creationId="{C374C42D-23D0-35B0-51D4-0CB33E1AAC86}"/>
          </ac:graphicFrameMkLst>
        </pc:graphicFrameChg>
        <pc:picChg chg="add mod">
          <ac:chgData name="Aravind Dulipudi" userId="1fe7aa4bd84636fa" providerId="LiveId" clId="{134E8FCE-AC21-425A-8218-E208CAA95345}" dt="2023-11-30T22:35:13.668" v="421" actId="26606"/>
          <ac:picMkLst>
            <pc:docMk/>
            <pc:sldMk cId="0" sldId="257"/>
            <ac:picMk id="5" creationId="{BD7BB780-00F4-8B9C-E9B8-07AC43D3A2B6}"/>
          </ac:picMkLst>
        </pc:picChg>
        <pc:picChg chg="add del">
          <ac:chgData name="Aravind Dulipudi" userId="1fe7aa4bd84636fa" providerId="LiveId" clId="{134E8FCE-AC21-425A-8218-E208CAA95345}" dt="2023-11-30T21:06:43.658" v="96" actId="26606"/>
          <ac:picMkLst>
            <pc:docMk/>
            <pc:sldMk cId="0" sldId="257"/>
            <ac:picMk id="22" creationId="{45139B66-BD25-0EBF-C395-B36DEAF5AD30}"/>
          </ac:picMkLst>
        </pc:picChg>
        <pc:cxnChg chg="add del">
          <ac:chgData name="Aravind Dulipudi" userId="1fe7aa4bd84636fa" providerId="LiveId" clId="{134E8FCE-AC21-425A-8218-E208CAA95345}" dt="2023-11-30T22:09:53.678" v="338" actId="26606"/>
          <ac:cxnSpMkLst>
            <pc:docMk/>
            <pc:sldMk cId="0" sldId="257"/>
            <ac:cxnSpMk id="59" creationId="{7EB498BD-8089-4626-91EA-4978EBEF535E}"/>
          </ac:cxnSpMkLst>
        </pc:cxnChg>
        <pc:cxnChg chg="add del">
          <ac:chgData name="Aravind Dulipudi" userId="1fe7aa4bd84636fa" providerId="LiveId" clId="{134E8FCE-AC21-425A-8218-E208CAA95345}" dt="2023-11-30T22:09:59.970" v="340" actId="26606"/>
          <ac:cxnSpMkLst>
            <pc:docMk/>
            <pc:sldMk cId="0" sldId="257"/>
            <ac:cxnSpMk id="66" creationId="{7EB498BD-8089-4626-91EA-4978EBEF535E}"/>
          </ac:cxnSpMkLst>
        </pc:cxnChg>
        <pc:cxnChg chg="add del">
          <ac:chgData name="Aravind Dulipudi" userId="1fe7aa4bd84636fa" providerId="LiveId" clId="{134E8FCE-AC21-425A-8218-E208CAA95345}" dt="2023-11-30T22:35:13.668" v="421" actId="26606"/>
          <ac:cxnSpMkLst>
            <pc:docMk/>
            <pc:sldMk cId="0" sldId="257"/>
            <ac:cxnSpMk id="101" creationId="{FC23E3B9-5ABF-58B3-E2B0-E9A5DAA90037}"/>
          </ac:cxnSpMkLst>
        </pc:cxnChg>
      </pc:sldChg>
      <pc:sldChg chg="addSp delSp modSp mod setBg">
        <pc:chgData name="Aravind Dulipudi" userId="1fe7aa4bd84636fa" providerId="LiveId" clId="{134E8FCE-AC21-425A-8218-E208CAA95345}" dt="2023-11-30T21:30:53.090" v="290" actId="26606"/>
        <pc:sldMkLst>
          <pc:docMk/>
          <pc:sldMk cId="0" sldId="258"/>
        </pc:sldMkLst>
        <pc:spChg chg="mod ord">
          <ac:chgData name="Aravind Dulipudi" userId="1fe7aa4bd84636fa" providerId="LiveId" clId="{134E8FCE-AC21-425A-8218-E208CAA95345}" dt="2023-11-30T21:30:53.090" v="290" actId="26606"/>
          <ac:spMkLst>
            <pc:docMk/>
            <pc:sldMk cId="0" sldId="258"/>
            <ac:spMk id="2" creationId="{00000000-0000-0000-0000-000000000000}"/>
          </ac:spMkLst>
        </pc:spChg>
        <pc:spChg chg="add del mod">
          <ac:chgData name="Aravind Dulipudi" userId="1fe7aa4bd84636fa" providerId="LiveId" clId="{134E8FCE-AC21-425A-8218-E208CAA95345}" dt="2023-11-30T21:30:30.981" v="279" actId="26606"/>
          <ac:spMkLst>
            <pc:docMk/>
            <pc:sldMk cId="0" sldId="258"/>
            <ac:spMk id="3" creationId="{00000000-0000-0000-0000-000000000000}"/>
          </ac:spMkLst>
        </pc:spChg>
        <pc:spChg chg="add del">
          <ac:chgData name="Aravind Dulipudi" userId="1fe7aa4bd84636fa" providerId="LiveId" clId="{134E8FCE-AC21-425A-8218-E208CAA95345}" dt="2023-11-30T21:09:35.600" v="108" actId="26606"/>
          <ac:spMkLst>
            <pc:docMk/>
            <pc:sldMk cId="0" sldId="258"/>
            <ac:spMk id="8" creationId="{09588DA8-065E-4F6F-8EFD-43104AB2E0CF}"/>
          </ac:spMkLst>
        </pc:spChg>
        <pc:spChg chg="add del">
          <ac:chgData name="Aravind Dulipudi" userId="1fe7aa4bd84636fa" providerId="LiveId" clId="{134E8FCE-AC21-425A-8218-E208CAA95345}" dt="2023-11-30T21:09:35.600" v="108" actId="26606"/>
          <ac:spMkLst>
            <pc:docMk/>
            <pc:sldMk cId="0" sldId="258"/>
            <ac:spMk id="10" creationId="{C4285719-470E-454C-AF62-8323075F1F5B}"/>
          </ac:spMkLst>
        </pc:spChg>
        <pc:spChg chg="add del">
          <ac:chgData name="Aravind Dulipudi" userId="1fe7aa4bd84636fa" providerId="LiveId" clId="{134E8FCE-AC21-425A-8218-E208CAA95345}" dt="2023-11-30T21:09:35.600" v="108" actId="26606"/>
          <ac:spMkLst>
            <pc:docMk/>
            <pc:sldMk cId="0" sldId="258"/>
            <ac:spMk id="12" creationId="{CD9FE4EF-C4D8-49A0-B2FF-81D8DB7D8A24}"/>
          </ac:spMkLst>
        </pc:spChg>
        <pc:spChg chg="add del">
          <ac:chgData name="Aravind Dulipudi" userId="1fe7aa4bd84636fa" providerId="LiveId" clId="{134E8FCE-AC21-425A-8218-E208CAA95345}" dt="2023-11-30T21:09:35.600" v="108" actId="26606"/>
          <ac:spMkLst>
            <pc:docMk/>
            <pc:sldMk cId="0" sldId="258"/>
            <ac:spMk id="14" creationId="{4300840D-0A0B-4512-BACA-B439D5B9C57C}"/>
          </ac:spMkLst>
        </pc:spChg>
        <pc:spChg chg="add del">
          <ac:chgData name="Aravind Dulipudi" userId="1fe7aa4bd84636fa" providerId="LiveId" clId="{134E8FCE-AC21-425A-8218-E208CAA95345}" dt="2023-11-30T21:09:35.600" v="108" actId="26606"/>
          <ac:spMkLst>
            <pc:docMk/>
            <pc:sldMk cId="0" sldId="258"/>
            <ac:spMk id="16" creationId="{D2B78728-A580-49A7-84F9-6EF6F583ADE0}"/>
          </ac:spMkLst>
        </pc:spChg>
        <pc:spChg chg="add del">
          <ac:chgData name="Aravind Dulipudi" userId="1fe7aa4bd84636fa" providerId="LiveId" clId="{134E8FCE-AC21-425A-8218-E208CAA95345}" dt="2023-11-30T21:09:35.600" v="108" actId="26606"/>
          <ac:spMkLst>
            <pc:docMk/>
            <pc:sldMk cId="0" sldId="258"/>
            <ac:spMk id="18" creationId="{38FAA1A1-D861-433F-88FA-1E9D6FD31D11}"/>
          </ac:spMkLst>
        </pc:spChg>
        <pc:spChg chg="add del">
          <ac:chgData name="Aravind Dulipudi" userId="1fe7aa4bd84636fa" providerId="LiveId" clId="{134E8FCE-AC21-425A-8218-E208CAA95345}" dt="2023-11-30T21:09:35.600" v="108" actId="26606"/>
          <ac:spMkLst>
            <pc:docMk/>
            <pc:sldMk cId="0" sldId="258"/>
            <ac:spMk id="20" creationId="{8D71EDA1-87BF-4D5D-AB79-F346FD19278A}"/>
          </ac:spMkLst>
        </pc:spChg>
        <pc:spChg chg="add del">
          <ac:chgData name="Aravind Dulipudi" userId="1fe7aa4bd84636fa" providerId="LiveId" clId="{134E8FCE-AC21-425A-8218-E208CAA95345}" dt="2023-11-30T21:30:30.251" v="270" actId="26606"/>
          <ac:spMkLst>
            <pc:docMk/>
            <pc:sldMk cId="0" sldId="258"/>
            <ac:spMk id="25" creationId="{907EF6B7-1338-4443-8C46-6A318D952DFD}"/>
          </ac:spMkLst>
        </pc:spChg>
        <pc:spChg chg="add del">
          <ac:chgData name="Aravind Dulipudi" userId="1fe7aa4bd84636fa" providerId="LiveId" clId="{134E8FCE-AC21-425A-8218-E208CAA95345}" dt="2023-11-30T21:30:30.251" v="270" actId="26606"/>
          <ac:spMkLst>
            <pc:docMk/>
            <pc:sldMk cId="0" sldId="258"/>
            <ac:spMk id="27" creationId="{DAAE4CDD-124C-4DCF-9584-B6033B545DD5}"/>
          </ac:spMkLst>
        </pc:spChg>
        <pc:spChg chg="add del">
          <ac:chgData name="Aravind Dulipudi" userId="1fe7aa4bd84636fa" providerId="LiveId" clId="{134E8FCE-AC21-425A-8218-E208CAA95345}" dt="2023-11-30T21:30:30.251" v="270" actId="26606"/>
          <ac:spMkLst>
            <pc:docMk/>
            <pc:sldMk cId="0" sldId="258"/>
            <ac:spMk id="29" creationId="{081E4A58-353D-44AE-B2FC-2A74E2E400F7}"/>
          </ac:spMkLst>
        </pc:spChg>
        <pc:spChg chg="add del">
          <ac:chgData name="Aravind Dulipudi" userId="1fe7aa4bd84636fa" providerId="LiveId" clId="{134E8FCE-AC21-425A-8218-E208CAA95345}" dt="2023-11-30T21:30:30.975" v="278" actId="26606"/>
          <ac:spMkLst>
            <pc:docMk/>
            <pc:sldMk cId="0" sldId="258"/>
            <ac:spMk id="34" creationId="{389575E1-3389-451A-A5F7-27854C25C599}"/>
          </ac:spMkLst>
        </pc:spChg>
        <pc:spChg chg="add del">
          <ac:chgData name="Aravind Dulipudi" userId="1fe7aa4bd84636fa" providerId="LiveId" clId="{134E8FCE-AC21-425A-8218-E208CAA95345}" dt="2023-11-30T21:30:30.975" v="278" actId="26606"/>
          <ac:spMkLst>
            <pc:docMk/>
            <pc:sldMk cId="0" sldId="258"/>
            <ac:spMk id="36" creationId="{A53CCC5C-D88E-40FB-B30B-23DCDBD01D37}"/>
          </ac:spMkLst>
        </pc:spChg>
        <pc:spChg chg="add del">
          <ac:chgData name="Aravind Dulipudi" userId="1fe7aa4bd84636fa" providerId="LiveId" clId="{134E8FCE-AC21-425A-8218-E208CAA95345}" dt="2023-11-30T21:30:30.975" v="278" actId="26606"/>
          <ac:spMkLst>
            <pc:docMk/>
            <pc:sldMk cId="0" sldId="258"/>
            <ac:spMk id="38" creationId="{081E4A58-353D-44AE-B2FC-2A74E2E400F7}"/>
          </ac:spMkLst>
        </pc:spChg>
        <pc:spChg chg="add del">
          <ac:chgData name="Aravind Dulipudi" userId="1fe7aa4bd84636fa" providerId="LiveId" clId="{134E8FCE-AC21-425A-8218-E208CAA95345}" dt="2023-11-30T21:30:30.981" v="279" actId="26606"/>
          <ac:spMkLst>
            <pc:docMk/>
            <pc:sldMk cId="0" sldId="258"/>
            <ac:spMk id="43" creationId="{DEE2AD96-B495-4E06-9291-B71706F728CB}"/>
          </ac:spMkLst>
        </pc:spChg>
        <pc:spChg chg="add del">
          <ac:chgData name="Aravind Dulipudi" userId="1fe7aa4bd84636fa" providerId="LiveId" clId="{134E8FCE-AC21-425A-8218-E208CAA95345}" dt="2023-11-30T21:30:30.981" v="279" actId="26606"/>
          <ac:spMkLst>
            <pc:docMk/>
            <pc:sldMk cId="0" sldId="258"/>
            <ac:spMk id="45" creationId="{53CF6D67-C5A8-4ADD-9E8E-1E38CA1D3166}"/>
          </ac:spMkLst>
        </pc:spChg>
        <pc:spChg chg="add del">
          <ac:chgData name="Aravind Dulipudi" userId="1fe7aa4bd84636fa" providerId="LiveId" clId="{134E8FCE-AC21-425A-8218-E208CAA95345}" dt="2023-11-30T21:30:30.981" v="279" actId="26606"/>
          <ac:spMkLst>
            <pc:docMk/>
            <pc:sldMk cId="0" sldId="258"/>
            <ac:spMk id="47" creationId="{86909FA0-B515-4681-B7A8-FA281D133B94}"/>
          </ac:spMkLst>
        </pc:spChg>
        <pc:spChg chg="add del">
          <ac:chgData name="Aravind Dulipudi" userId="1fe7aa4bd84636fa" providerId="LiveId" clId="{134E8FCE-AC21-425A-8218-E208CAA95345}" dt="2023-11-30T21:30:30.981" v="279" actId="26606"/>
          <ac:spMkLst>
            <pc:docMk/>
            <pc:sldMk cId="0" sldId="258"/>
            <ac:spMk id="49" creationId="{21C9FE86-FCC3-4A31-AA1C-C882262B7FE7}"/>
          </ac:spMkLst>
        </pc:spChg>
        <pc:spChg chg="add del">
          <ac:chgData name="Aravind Dulipudi" userId="1fe7aa4bd84636fa" providerId="LiveId" clId="{134E8FCE-AC21-425A-8218-E208CAA95345}" dt="2023-11-30T21:30:30.981" v="279" actId="26606"/>
          <ac:spMkLst>
            <pc:docMk/>
            <pc:sldMk cId="0" sldId="258"/>
            <ac:spMk id="51" creationId="{7D96243B-ECED-4B71-8E06-AE9A285EAD20}"/>
          </ac:spMkLst>
        </pc:spChg>
        <pc:spChg chg="add del">
          <ac:chgData name="Aravind Dulipudi" userId="1fe7aa4bd84636fa" providerId="LiveId" clId="{134E8FCE-AC21-425A-8218-E208CAA95345}" dt="2023-11-30T21:30:30.981" v="279" actId="26606"/>
          <ac:spMkLst>
            <pc:docMk/>
            <pc:sldMk cId="0" sldId="258"/>
            <ac:spMk id="53" creationId="{A09989E4-EFDC-4A90-A633-E0525FB4139E}"/>
          </ac:spMkLst>
        </pc:spChg>
        <pc:spChg chg="add del">
          <ac:chgData name="Aravind Dulipudi" userId="1fe7aa4bd84636fa" providerId="LiveId" clId="{134E8FCE-AC21-425A-8218-E208CAA95345}" dt="2023-11-30T21:15:55.320" v="137" actId="26606"/>
          <ac:spMkLst>
            <pc:docMk/>
            <pc:sldMk cId="0" sldId="258"/>
            <ac:spMk id="58" creationId="{DEE2AD96-B495-4E06-9291-B71706F728CB}"/>
          </ac:spMkLst>
        </pc:spChg>
        <pc:spChg chg="add del">
          <ac:chgData name="Aravind Dulipudi" userId="1fe7aa4bd84636fa" providerId="LiveId" clId="{134E8FCE-AC21-425A-8218-E208CAA95345}" dt="2023-11-30T21:15:52.836" v="135" actId="26606"/>
          <ac:spMkLst>
            <pc:docMk/>
            <pc:sldMk cId="0" sldId="258"/>
            <ac:spMk id="60" creationId="{E51BA4DF-2BD4-4EC2-B1DB-B27C8AC71864}"/>
          </ac:spMkLst>
        </pc:spChg>
        <pc:spChg chg="add del">
          <ac:chgData name="Aravind Dulipudi" userId="1fe7aa4bd84636fa" providerId="LiveId" clId="{134E8FCE-AC21-425A-8218-E208CAA95345}" dt="2023-11-30T21:15:55.320" v="137" actId="26606"/>
          <ac:spMkLst>
            <pc:docMk/>
            <pc:sldMk cId="0" sldId="258"/>
            <ac:spMk id="62" creationId="{86909FA0-B515-4681-B7A8-FA281D133B94}"/>
          </ac:spMkLst>
        </pc:spChg>
        <pc:spChg chg="add del">
          <ac:chgData name="Aravind Dulipudi" userId="1fe7aa4bd84636fa" providerId="LiveId" clId="{134E8FCE-AC21-425A-8218-E208CAA95345}" dt="2023-11-30T21:15:55.320" v="137" actId="26606"/>
          <ac:spMkLst>
            <pc:docMk/>
            <pc:sldMk cId="0" sldId="258"/>
            <ac:spMk id="63" creationId="{53CF6D67-C5A8-4ADD-9E8E-1E38CA1D3166}"/>
          </ac:spMkLst>
        </pc:spChg>
        <pc:spChg chg="add del">
          <ac:chgData name="Aravind Dulipudi" userId="1fe7aa4bd84636fa" providerId="LiveId" clId="{134E8FCE-AC21-425A-8218-E208CAA95345}" dt="2023-11-30T21:15:55.320" v="137" actId="26606"/>
          <ac:spMkLst>
            <pc:docMk/>
            <pc:sldMk cId="0" sldId="258"/>
            <ac:spMk id="64" creationId="{21C9FE86-FCC3-4A31-AA1C-C882262B7FE7}"/>
          </ac:spMkLst>
        </pc:spChg>
        <pc:spChg chg="add del">
          <ac:chgData name="Aravind Dulipudi" userId="1fe7aa4bd84636fa" providerId="LiveId" clId="{134E8FCE-AC21-425A-8218-E208CAA95345}" dt="2023-11-30T21:15:55.320" v="137" actId="26606"/>
          <ac:spMkLst>
            <pc:docMk/>
            <pc:sldMk cId="0" sldId="258"/>
            <ac:spMk id="65" creationId="{00000000-0000-0000-0000-000000000000}"/>
          </ac:spMkLst>
        </pc:spChg>
        <pc:spChg chg="add del">
          <ac:chgData name="Aravind Dulipudi" userId="1fe7aa4bd84636fa" providerId="LiveId" clId="{134E8FCE-AC21-425A-8218-E208CAA95345}" dt="2023-11-30T21:15:55.320" v="137" actId="26606"/>
          <ac:spMkLst>
            <pc:docMk/>
            <pc:sldMk cId="0" sldId="258"/>
            <ac:spMk id="66" creationId="{7D96243B-ECED-4B71-8E06-AE9A285EAD20}"/>
          </ac:spMkLst>
        </pc:spChg>
        <pc:spChg chg="add del">
          <ac:chgData name="Aravind Dulipudi" userId="1fe7aa4bd84636fa" providerId="LiveId" clId="{134E8FCE-AC21-425A-8218-E208CAA95345}" dt="2023-11-30T21:15:55.320" v="137" actId="26606"/>
          <ac:spMkLst>
            <pc:docMk/>
            <pc:sldMk cId="0" sldId="258"/>
            <ac:spMk id="68" creationId="{A09989E4-EFDC-4A90-A633-E0525FB4139E}"/>
          </ac:spMkLst>
        </pc:spChg>
        <pc:spChg chg="add del">
          <ac:chgData name="Aravind Dulipudi" userId="1fe7aa4bd84636fa" providerId="LiveId" clId="{134E8FCE-AC21-425A-8218-E208CAA95345}" dt="2023-11-30T21:16:03.344" v="139" actId="26606"/>
          <ac:spMkLst>
            <pc:docMk/>
            <pc:sldMk cId="0" sldId="258"/>
            <ac:spMk id="70" creationId="{1B15ED52-F352-441B-82BF-E0EA34836D08}"/>
          </ac:spMkLst>
        </pc:spChg>
        <pc:spChg chg="add del">
          <ac:chgData name="Aravind Dulipudi" userId="1fe7aa4bd84636fa" providerId="LiveId" clId="{134E8FCE-AC21-425A-8218-E208CAA95345}" dt="2023-11-30T21:16:03.344" v="139" actId="26606"/>
          <ac:spMkLst>
            <pc:docMk/>
            <pc:sldMk cId="0" sldId="258"/>
            <ac:spMk id="71" creationId="{3B2E3793-BFE6-45A2-9B7B-E18844431C99}"/>
          </ac:spMkLst>
        </pc:spChg>
        <pc:spChg chg="add del">
          <ac:chgData name="Aravind Dulipudi" userId="1fe7aa4bd84636fa" providerId="LiveId" clId="{134E8FCE-AC21-425A-8218-E208CAA95345}" dt="2023-11-30T21:16:03.344" v="139" actId="26606"/>
          <ac:spMkLst>
            <pc:docMk/>
            <pc:sldMk cId="0" sldId="258"/>
            <ac:spMk id="72" creationId="{BC4C4868-CB8F-4AF9-9CDB-8108F2C19B67}"/>
          </ac:spMkLst>
        </pc:spChg>
        <pc:spChg chg="add del">
          <ac:chgData name="Aravind Dulipudi" userId="1fe7aa4bd84636fa" providerId="LiveId" clId="{134E8FCE-AC21-425A-8218-E208CAA95345}" dt="2023-11-30T21:16:03.344" v="139" actId="26606"/>
          <ac:spMkLst>
            <pc:docMk/>
            <pc:sldMk cId="0" sldId="258"/>
            <ac:spMk id="73" creationId="{375E0459-6403-40CD-989D-56A4407CA12E}"/>
          </ac:spMkLst>
        </pc:spChg>
        <pc:spChg chg="add del">
          <ac:chgData name="Aravind Dulipudi" userId="1fe7aa4bd84636fa" providerId="LiveId" clId="{134E8FCE-AC21-425A-8218-E208CAA95345}" dt="2023-11-30T21:16:03.344" v="139" actId="26606"/>
          <ac:spMkLst>
            <pc:docMk/>
            <pc:sldMk cId="0" sldId="258"/>
            <ac:spMk id="74" creationId="{53E5B1A8-3AC9-4BD1-9BBC-78CA94F2D1BA}"/>
          </ac:spMkLst>
        </pc:spChg>
        <pc:spChg chg="add del">
          <ac:chgData name="Aravind Dulipudi" userId="1fe7aa4bd84636fa" providerId="LiveId" clId="{134E8FCE-AC21-425A-8218-E208CAA95345}" dt="2023-11-30T21:16:03.344" v="139" actId="26606"/>
          <ac:spMkLst>
            <pc:docMk/>
            <pc:sldMk cId="0" sldId="258"/>
            <ac:spMk id="75" creationId="{00000000-0000-0000-0000-000000000000}"/>
          </ac:spMkLst>
        </pc:spChg>
        <pc:spChg chg="add del">
          <ac:chgData name="Aravind Dulipudi" userId="1fe7aa4bd84636fa" providerId="LiveId" clId="{134E8FCE-AC21-425A-8218-E208CAA95345}" dt="2023-11-30T21:30:31.008" v="280" actId="26606"/>
          <ac:spMkLst>
            <pc:docMk/>
            <pc:sldMk cId="0" sldId="258"/>
            <ac:spMk id="77" creationId="{09588DA8-065E-4F6F-8EFD-43104AB2E0CF}"/>
          </ac:spMkLst>
        </pc:spChg>
        <pc:spChg chg="add del">
          <ac:chgData name="Aravind Dulipudi" userId="1fe7aa4bd84636fa" providerId="LiveId" clId="{134E8FCE-AC21-425A-8218-E208CAA95345}" dt="2023-11-30T21:30:31.008" v="280" actId="26606"/>
          <ac:spMkLst>
            <pc:docMk/>
            <pc:sldMk cId="0" sldId="258"/>
            <ac:spMk id="78" creationId="{C4285719-470E-454C-AF62-8323075F1F5B}"/>
          </ac:spMkLst>
        </pc:spChg>
        <pc:spChg chg="add del">
          <ac:chgData name="Aravind Dulipudi" userId="1fe7aa4bd84636fa" providerId="LiveId" clId="{134E8FCE-AC21-425A-8218-E208CAA95345}" dt="2023-11-30T21:30:31.008" v="280" actId="26606"/>
          <ac:spMkLst>
            <pc:docMk/>
            <pc:sldMk cId="0" sldId="258"/>
            <ac:spMk id="79" creationId="{CD9FE4EF-C4D8-49A0-B2FF-81D8DB7D8A24}"/>
          </ac:spMkLst>
        </pc:spChg>
        <pc:spChg chg="add del">
          <ac:chgData name="Aravind Dulipudi" userId="1fe7aa4bd84636fa" providerId="LiveId" clId="{134E8FCE-AC21-425A-8218-E208CAA95345}" dt="2023-11-30T21:30:31.008" v="280" actId="26606"/>
          <ac:spMkLst>
            <pc:docMk/>
            <pc:sldMk cId="0" sldId="258"/>
            <ac:spMk id="80" creationId="{4300840D-0A0B-4512-BACA-B439D5B9C57C}"/>
          </ac:spMkLst>
        </pc:spChg>
        <pc:spChg chg="add del">
          <ac:chgData name="Aravind Dulipudi" userId="1fe7aa4bd84636fa" providerId="LiveId" clId="{134E8FCE-AC21-425A-8218-E208CAA95345}" dt="2023-11-30T21:30:31.008" v="280" actId="26606"/>
          <ac:spMkLst>
            <pc:docMk/>
            <pc:sldMk cId="0" sldId="258"/>
            <ac:spMk id="81" creationId="{D2B78728-A580-49A7-84F9-6EF6F583ADE0}"/>
          </ac:spMkLst>
        </pc:spChg>
        <pc:spChg chg="add del">
          <ac:chgData name="Aravind Dulipudi" userId="1fe7aa4bd84636fa" providerId="LiveId" clId="{134E8FCE-AC21-425A-8218-E208CAA95345}" dt="2023-11-30T21:30:31.008" v="280" actId="26606"/>
          <ac:spMkLst>
            <pc:docMk/>
            <pc:sldMk cId="0" sldId="258"/>
            <ac:spMk id="82" creationId="{38FAA1A1-D861-433F-88FA-1E9D6FD31D11}"/>
          </ac:spMkLst>
        </pc:spChg>
        <pc:spChg chg="add del">
          <ac:chgData name="Aravind Dulipudi" userId="1fe7aa4bd84636fa" providerId="LiveId" clId="{134E8FCE-AC21-425A-8218-E208CAA95345}" dt="2023-11-30T21:30:31.008" v="280" actId="26606"/>
          <ac:spMkLst>
            <pc:docMk/>
            <pc:sldMk cId="0" sldId="258"/>
            <ac:spMk id="83" creationId="{8D71EDA1-87BF-4D5D-AB79-F346FD19278A}"/>
          </ac:spMkLst>
        </pc:spChg>
        <pc:spChg chg="add del mod">
          <ac:chgData name="Aravind Dulipudi" userId="1fe7aa4bd84636fa" providerId="LiveId" clId="{134E8FCE-AC21-425A-8218-E208CAA95345}" dt="2023-11-30T21:30:53.090" v="290" actId="26606"/>
          <ac:spMkLst>
            <pc:docMk/>
            <pc:sldMk cId="0" sldId="258"/>
            <ac:spMk id="84" creationId="{00000000-0000-0000-0000-000000000000}"/>
          </ac:spMkLst>
        </pc:spChg>
        <pc:spChg chg="add del">
          <ac:chgData name="Aravind Dulipudi" userId="1fe7aa4bd84636fa" providerId="LiveId" clId="{134E8FCE-AC21-425A-8218-E208CAA95345}" dt="2023-11-30T21:30:31.163" v="285" actId="26606"/>
          <ac:spMkLst>
            <pc:docMk/>
            <pc:sldMk cId="0" sldId="258"/>
            <ac:spMk id="89" creationId="{081EA652-8C6A-4E69-BEB9-170809474553}"/>
          </ac:spMkLst>
        </pc:spChg>
        <pc:spChg chg="add del">
          <ac:chgData name="Aravind Dulipudi" userId="1fe7aa4bd84636fa" providerId="LiveId" clId="{134E8FCE-AC21-425A-8218-E208CAA95345}" dt="2023-11-30T21:30:31.163" v="285" actId="26606"/>
          <ac:spMkLst>
            <pc:docMk/>
            <pc:sldMk cId="0" sldId="258"/>
            <ac:spMk id="91" creationId="{5298780A-33B9-4EA2-8F67-DE68AD62841B}"/>
          </ac:spMkLst>
        </pc:spChg>
        <pc:spChg chg="add del">
          <ac:chgData name="Aravind Dulipudi" userId="1fe7aa4bd84636fa" providerId="LiveId" clId="{134E8FCE-AC21-425A-8218-E208CAA95345}" dt="2023-11-30T21:30:31.163" v="285" actId="26606"/>
          <ac:spMkLst>
            <pc:docMk/>
            <pc:sldMk cId="0" sldId="258"/>
            <ac:spMk id="93" creationId="{7F488E8B-4E1E-4402-8935-D4E6C02615C7}"/>
          </ac:spMkLst>
        </pc:spChg>
        <pc:spChg chg="add del">
          <ac:chgData name="Aravind Dulipudi" userId="1fe7aa4bd84636fa" providerId="LiveId" clId="{134E8FCE-AC21-425A-8218-E208CAA95345}" dt="2023-11-30T21:30:31.188" v="286" actId="26606"/>
          <ac:spMkLst>
            <pc:docMk/>
            <pc:sldMk cId="0" sldId="258"/>
            <ac:spMk id="96" creationId="{E51BA4DF-2BD4-4EC2-B1DB-B27C8AC71864}"/>
          </ac:spMkLst>
        </pc:spChg>
        <pc:spChg chg="add del">
          <ac:chgData name="Aravind Dulipudi" userId="1fe7aa4bd84636fa" providerId="LiveId" clId="{134E8FCE-AC21-425A-8218-E208CAA95345}" dt="2023-11-30T21:24:36.038" v="169" actId="26606"/>
          <ac:spMkLst>
            <pc:docMk/>
            <pc:sldMk cId="0" sldId="258"/>
            <ac:spMk id="99" creationId="{7517A47C-B2E5-4B79-8061-D74B1311AF6E}"/>
          </ac:spMkLst>
        </pc:spChg>
        <pc:spChg chg="add del">
          <ac:chgData name="Aravind Dulipudi" userId="1fe7aa4bd84636fa" providerId="LiveId" clId="{134E8FCE-AC21-425A-8218-E208CAA95345}" dt="2023-11-30T21:24:36.038" v="169" actId="26606"/>
          <ac:spMkLst>
            <pc:docMk/>
            <pc:sldMk cId="0" sldId="258"/>
            <ac:spMk id="101" creationId="{C505E780-2083-4CB5-A42A-5E0E2908ECC3}"/>
          </ac:spMkLst>
        </pc:spChg>
        <pc:spChg chg="add del">
          <ac:chgData name="Aravind Dulipudi" userId="1fe7aa4bd84636fa" providerId="LiveId" clId="{134E8FCE-AC21-425A-8218-E208CAA95345}" dt="2023-11-30T21:24:36.038" v="169" actId="26606"/>
          <ac:spMkLst>
            <pc:docMk/>
            <pc:sldMk cId="0" sldId="258"/>
            <ac:spMk id="103" creationId="{D2C0AE1C-0118-41AE-8A10-7CDCBF10E96F}"/>
          </ac:spMkLst>
        </pc:spChg>
        <pc:spChg chg="add del">
          <ac:chgData name="Aravind Dulipudi" userId="1fe7aa4bd84636fa" providerId="LiveId" clId="{134E8FCE-AC21-425A-8218-E208CAA95345}" dt="2023-11-30T21:24:36.038" v="169" actId="26606"/>
          <ac:spMkLst>
            <pc:docMk/>
            <pc:sldMk cId="0" sldId="258"/>
            <ac:spMk id="105" creationId="{463EEC44-1BA3-44ED-81FC-A644B04B2A44}"/>
          </ac:spMkLst>
        </pc:spChg>
        <pc:spChg chg="add del">
          <ac:chgData name="Aravind Dulipudi" userId="1fe7aa4bd84636fa" providerId="LiveId" clId="{134E8FCE-AC21-425A-8218-E208CAA95345}" dt="2023-11-30T21:24:35.232" v="168" actId="26606"/>
          <ac:spMkLst>
            <pc:docMk/>
            <pc:sldMk cId="0" sldId="258"/>
            <ac:spMk id="111" creationId="{E51BA4DF-2BD4-4EC2-B1DB-B27C8AC71864}"/>
          </ac:spMkLst>
        </pc:spChg>
        <pc:spChg chg="add del">
          <ac:chgData name="Aravind Dulipudi" userId="1fe7aa4bd84636fa" providerId="LiveId" clId="{134E8FCE-AC21-425A-8218-E208CAA95345}" dt="2023-11-30T21:26:09.670" v="176" actId="26606"/>
          <ac:spMkLst>
            <pc:docMk/>
            <pc:sldMk cId="0" sldId="258"/>
            <ac:spMk id="112" creationId="{70BEB1E7-2F88-40BC-B73D-42E5B6F80BFC}"/>
          </ac:spMkLst>
        </pc:spChg>
        <pc:spChg chg="add del">
          <ac:chgData name="Aravind Dulipudi" userId="1fe7aa4bd84636fa" providerId="LiveId" clId="{134E8FCE-AC21-425A-8218-E208CAA95345}" dt="2023-11-30T21:26:09.670" v="176" actId="26606"/>
          <ac:spMkLst>
            <pc:docMk/>
            <pc:sldMk cId="0" sldId="258"/>
            <ac:spMk id="113" creationId="{A7B99495-F43F-4D80-A44F-2CB4764EB90B}"/>
          </ac:spMkLst>
        </pc:spChg>
        <pc:spChg chg="add del">
          <ac:chgData name="Aravind Dulipudi" userId="1fe7aa4bd84636fa" providerId="LiveId" clId="{134E8FCE-AC21-425A-8218-E208CAA95345}" dt="2023-11-30T21:26:09.670" v="176" actId="26606"/>
          <ac:spMkLst>
            <pc:docMk/>
            <pc:sldMk cId="0" sldId="258"/>
            <ac:spMk id="114" creationId="{4F7EBAE4-9945-4473-9E34-B2C66EA0F03D}"/>
          </ac:spMkLst>
        </pc:spChg>
        <pc:spChg chg="add del">
          <ac:chgData name="Aravind Dulipudi" userId="1fe7aa4bd84636fa" providerId="LiveId" clId="{134E8FCE-AC21-425A-8218-E208CAA95345}" dt="2023-11-30T21:24:21.216" v="165" actId="26606"/>
          <ac:spMkLst>
            <pc:docMk/>
            <pc:sldMk cId="0" sldId="258"/>
            <ac:spMk id="116" creationId="{E51BA4DF-2BD4-4EC2-B1DB-B27C8AC71864}"/>
          </ac:spMkLst>
        </pc:spChg>
        <pc:spChg chg="add del">
          <ac:chgData name="Aravind Dulipudi" userId="1fe7aa4bd84636fa" providerId="LiveId" clId="{134E8FCE-AC21-425A-8218-E208CAA95345}" dt="2023-11-30T21:24:34.917" v="167" actId="26606"/>
          <ac:spMkLst>
            <pc:docMk/>
            <pc:sldMk cId="0" sldId="258"/>
            <ac:spMk id="118" creationId="{B50AB553-2A96-4A92-96F2-93548E096954}"/>
          </ac:spMkLst>
        </pc:spChg>
        <pc:spChg chg="add del">
          <ac:chgData name="Aravind Dulipudi" userId="1fe7aa4bd84636fa" providerId="LiveId" clId="{134E8FCE-AC21-425A-8218-E208CAA95345}" dt="2023-11-30T21:30:53.090" v="290" actId="26606"/>
          <ac:spMkLst>
            <pc:docMk/>
            <pc:sldMk cId="0" sldId="258"/>
            <ac:spMk id="120" creationId="{EFF9196C-3887-4B80-8671-3CA6705C18D3}"/>
          </ac:spMkLst>
        </pc:spChg>
        <pc:spChg chg="add del">
          <ac:chgData name="Aravind Dulipudi" userId="1fe7aa4bd84636fa" providerId="LiveId" clId="{134E8FCE-AC21-425A-8218-E208CAA95345}" dt="2023-11-30T21:26:17.638" v="180" actId="26606"/>
          <ac:spMkLst>
            <pc:docMk/>
            <pc:sldMk cId="0" sldId="258"/>
            <ac:spMk id="121" creationId="{77C59BEC-C4CC-4741-B975-08C543178D3D}"/>
          </ac:spMkLst>
        </pc:spChg>
        <pc:spChg chg="add del">
          <ac:chgData name="Aravind Dulipudi" userId="1fe7aa4bd84636fa" providerId="LiveId" clId="{134E8FCE-AC21-425A-8218-E208CAA95345}" dt="2023-11-30T21:26:17.638" v="180" actId="26606"/>
          <ac:spMkLst>
            <pc:docMk/>
            <pc:sldMk cId="0" sldId="258"/>
            <ac:spMk id="122" creationId="{72DEF309-605D-4117-9340-6D589B6C3A34}"/>
          </ac:spMkLst>
        </pc:spChg>
        <pc:spChg chg="add del">
          <ac:chgData name="Aravind Dulipudi" userId="1fe7aa4bd84636fa" providerId="LiveId" clId="{134E8FCE-AC21-425A-8218-E208CAA95345}" dt="2023-11-30T21:26:17.638" v="180" actId="26606"/>
          <ac:spMkLst>
            <pc:docMk/>
            <pc:sldMk cId="0" sldId="258"/>
            <ac:spMk id="123" creationId="{A7B99495-F43F-4D80-A44F-2CB4764EB90B}"/>
          </ac:spMkLst>
        </pc:spChg>
        <pc:spChg chg="add del">
          <ac:chgData name="Aravind Dulipudi" userId="1fe7aa4bd84636fa" providerId="LiveId" clId="{134E8FCE-AC21-425A-8218-E208CAA95345}" dt="2023-11-30T21:26:20.342" v="182" actId="26606"/>
          <ac:spMkLst>
            <pc:docMk/>
            <pc:sldMk cId="0" sldId="258"/>
            <ac:spMk id="125" creationId="{AF6CB648-9554-488A-B457-99CAAD1DA528}"/>
          </ac:spMkLst>
        </pc:spChg>
        <pc:spChg chg="add del">
          <ac:chgData name="Aravind Dulipudi" userId="1fe7aa4bd84636fa" providerId="LiveId" clId="{134E8FCE-AC21-425A-8218-E208CAA95345}" dt="2023-11-30T21:26:20.342" v="182" actId="26606"/>
          <ac:spMkLst>
            <pc:docMk/>
            <pc:sldMk cId="0" sldId="258"/>
            <ac:spMk id="126" creationId="{E3ADCBE7-9330-1CDA-00EB-CDD12DB722FF}"/>
          </ac:spMkLst>
        </pc:spChg>
        <pc:spChg chg="add del">
          <ac:chgData name="Aravind Dulipudi" userId="1fe7aa4bd84636fa" providerId="LiveId" clId="{134E8FCE-AC21-425A-8218-E208CAA95345}" dt="2023-11-30T21:30:53.090" v="290" actId="26606"/>
          <ac:spMkLst>
            <pc:docMk/>
            <pc:sldMk cId="0" sldId="258"/>
            <ac:spMk id="128" creationId="{B86AA2DA-281A-4806-8977-D617AEAC830F}"/>
          </ac:spMkLst>
        </pc:spChg>
        <pc:spChg chg="add del">
          <ac:chgData name="Aravind Dulipudi" userId="1fe7aa4bd84636fa" providerId="LiveId" clId="{134E8FCE-AC21-425A-8218-E208CAA95345}" dt="2023-11-30T21:30:53.090" v="290" actId="26606"/>
          <ac:spMkLst>
            <pc:docMk/>
            <pc:sldMk cId="0" sldId="258"/>
            <ac:spMk id="129" creationId="{64185774-6FC0-4B8D-A8DB-A8854688960B}"/>
          </ac:spMkLst>
        </pc:spChg>
        <pc:spChg chg="add del">
          <ac:chgData name="Aravind Dulipudi" userId="1fe7aa4bd84636fa" providerId="LiveId" clId="{134E8FCE-AC21-425A-8218-E208CAA95345}" dt="2023-11-30T21:30:53.090" v="290" actId="26606"/>
          <ac:spMkLst>
            <pc:docMk/>
            <pc:sldMk cId="0" sldId="258"/>
            <ac:spMk id="130" creationId="{B7D3B4FC-79F4-47D2-9D79-DA876E6AD813}"/>
          </ac:spMkLst>
        </pc:spChg>
        <pc:spChg chg="add">
          <ac:chgData name="Aravind Dulipudi" userId="1fe7aa4bd84636fa" providerId="LiveId" clId="{134E8FCE-AC21-425A-8218-E208CAA95345}" dt="2023-11-30T21:30:53.090" v="290" actId="26606"/>
          <ac:spMkLst>
            <pc:docMk/>
            <pc:sldMk cId="0" sldId="258"/>
            <ac:spMk id="135" creationId="{59A309A7-1751-4ABE-A3C1-EEC40366AD89}"/>
          </ac:spMkLst>
        </pc:spChg>
        <pc:spChg chg="add">
          <ac:chgData name="Aravind Dulipudi" userId="1fe7aa4bd84636fa" providerId="LiveId" clId="{134E8FCE-AC21-425A-8218-E208CAA95345}" dt="2023-11-30T21:30:53.090" v="290" actId="26606"/>
          <ac:spMkLst>
            <pc:docMk/>
            <pc:sldMk cId="0" sldId="258"/>
            <ac:spMk id="137" creationId="{967D8EB6-EAE1-4F9C-B398-83321E287204}"/>
          </ac:spMkLst>
        </pc:spChg>
        <pc:grpChg chg="add del">
          <ac:chgData name="Aravind Dulipudi" userId="1fe7aa4bd84636fa" providerId="LiveId" clId="{134E8FCE-AC21-425A-8218-E208CAA95345}" dt="2023-11-30T21:25:15.950" v="173" actId="26606"/>
          <ac:grpSpMkLst>
            <pc:docMk/>
            <pc:sldMk cId="0" sldId="258"/>
            <ac:grpSpMk id="102" creationId="{16C73AF9-0D33-5C66-5D79-0D0129904B31}"/>
          </ac:grpSpMkLst>
        </pc:grpChg>
        <pc:grpChg chg="add del">
          <ac:chgData name="Aravind Dulipudi" userId="1fe7aa4bd84636fa" providerId="LiveId" clId="{134E8FCE-AC21-425A-8218-E208CAA95345}" dt="2023-11-30T21:30:31.217" v="287" actId="26606"/>
          <ac:grpSpMkLst>
            <pc:docMk/>
            <pc:sldMk cId="0" sldId="258"/>
            <ac:grpSpMk id="106" creationId="{1FD67D68-9B83-C338-8342-3348D8F22347}"/>
          </ac:grpSpMkLst>
        </pc:grpChg>
        <pc:grpChg chg="add del">
          <ac:chgData name="Aravind Dulipudi" userId="1fe7aa4bd84636fa" providerId="LiveId" clId="{134E8FCE-AC21-425A-8218-E208CAA95345}" dt="2023-11-30T21:26:15.541" v="178" actId="26606"/>
          <ac:grpSpMkLst>
            <pc:docMk/>
            <pc:sldMk cId="0" sldId="258"/>
            <ac:grpSpMk id="117" creationId="{1FD67D68-9B83-C338-8342-3348D8F22347}"/>
          </ac:grpSpMkLst>
        </pc:grpChg>
        <pc:graphicFrameChg chg="add del">
          <ac:chgData name="Aravind Dulipudi" userId="1fe7aa4bd84636fa" providerId="LiveId" clId="{134E8FCE-AC21-425A-8218-E208CAA95345}" dt="2023-11-30T21:15:52.836" v="135" actId="26606"/>
          <ac:graphicFrameMkLst>
            <pc:docMk/>
            <pc:sldMk cId="0" sldId="258"/>
            <ac:graphicFrameMk id="55" creationId="{525EB1E8-AC84-56AE-F2DA-C9ECA7563A79}"/>
          </ac:graphicFrameMkLst>
        </pc:graphicFrameChg>
        <pc:graphicFrameChg chg="add del mod modGraphic">
          <ac:chgData name="Aravind Dulipudi" userId="1fe7aa4bd84636fa" providerId="LiveId" clId="{134E8FCE-AC21-425A-8218-E208CAA95345}" dt="2023-11-30T21:24:36.038" v="169" actId="26606"/>
          <ac:graphicFrameMkLst>
            <pc:docMk/>
            <pc:sldMk cId="0" sldId="258"/>
            <ac:graphicFrameMk id="95" creationId="{8F61A921-3E0D-6C6C-22B3-7CBA44706639}"/>
          </ac:graphicFrameMkLst>
        </pc:graphicFrameChg>
        <pc:picChg chg="add del">
          <ac:chgData name="Aravind Dulipudi" userId="1fe7aa4bd84636fa" providerId="LiveId" clId="{134E8FCE-AC21-425A-8218-E208CAA95345}" dt="2023-11-30T21:15:52.836" v="135" actId="26606"/>
          <ac:picMkLst>
            <pc:docMk/>
            <pc:sldMk cId="0" sldId="258"/>
            <ac:picMk id="56" creationId="{64955B1F-1FE0-7067-6E29-DD3C40A5EFD8}"/>
          </ac:picMkLst>
        </pc:picChg>
        <pc:picChg chg="add del mod ord">
          <ac:chgData name="Aravind Dulipudi" userId="1fe7aa4bd84636fa" providerId="LiveId" clId="{134E8FCE-AC21-425A-8218-E208CAA95345}" dt="2023-11-30T21:30:53.090" v="290" actId="26606"/>
          <ac:picMkLst>
            <pc:docMk/>
            <pc:sldMk cId="0" sldId="258"/>
            <ac:picMk id="97" creationId="{D1B30779-9E0A-764C-1628-B4C8A79A1346}"/>
          </ac:picMkLst>
        </pc:picChg>
        <pc:picChg chg="add del mod">
          <ac:chgData name="Aravind Dulipudi" userId="1fe7aa4bd84636fa" providerId="LiveId" clId="{134E8FCE-AC21-425A-8218-E208CAA95345}" dt="2023-11-30T21:24:35.232" v="168" actId="26606"/>
          <ac:picMkLst>
            <pc:docMk/>
            <pc:sldMk cId="0" sldId="258"/>
            <ac:picMk id="107" creationId="{4DAD21C7-0FB7-F871-82AF-A98B32A3F451}"/>
          </ac:picMkLst>
        </pc:picChg>
      </pc:sldChg>
      <pc:sldChg chg="addSp delSp modSp mod setBg">
        <pc:chgData name="Aravind Dulipudi" userId="1fe7aa4bd84636fa" providerId="LiveId" clId="{134E8FCE-AC21-425A-8218-E208CAA95345}" dt="2023-11-30T21:30:31.244" v="288" actId="26606"/>
        <pc:sldMkLst>
          <pc:docMk/>
          <pc:sldMk cId="0" sldId="259"/>
        </pc:sldMkLst>
        <pc:spChg chg="mod">
          <ac:chgData name="Aravind Dulipudi" userId="1fe7aa4bd84636fa" providerId="LiveId" clId="{134E8FCE-AC21-425A-8218-E208CAA95345}" dt="2023-11-30T21:30:30.805" v="273" actId="26606"/>
          <ac:spMkLst>
            <pc:docMk/>
            <pc:sldMk cId="0" sldId="259"/>
            <ac:spMk id="2" creationId="{00000000-0000-0000-0000-000000000000}"/>
          </ac:spMkLst>
        </pc:spChg>
        <pc:spChg chg="add del mod">
          <ac:chgData name="Aravind Dulipudi" userId="1fe7aa4bd84636fa" providerId="LiveId" clId="{134E8FCE-AC21-425A-8218-E208CAA95345}" dt="2023-11-30T21:30:30.777" v="272" actId="26606"/>
          <ac:spMkLst>
            <pc:docMk/>
            <pc:sldMk cId="0" sldId="259"/>
            <ac:spMk id="3" creationId="{00000000-0000-0000-0000-000000000000}"/>
          </ac:spMkLst>
        </pc:spChg>
        <pc:spChg chg="add del">
          <ac:chgData name="Aravind Dulipudi" userId="1fe7aa4bd84636fa" providerId="LiveId" clId="{134E8FCE-AC21-425A-8218-E208CAA95345}" dt="2023-11-30T21:30:30.777" v="272" actId="26606"/>
          <ac:spMkLst>
            <pc:docMk/>
            <pc:sldMk cId="0" sldId="259"/>
            <ac:spMk id="8" creationId="{09588DA8-065E-4F6F-8EFD-43104AB2E0CF}"/>
          </ac:spMkLst>
        </pc:spChg>
        <pc:spChg chg="add del">
          <ac:chgData name="Aravind Dulipudi" userId="1fe7aa4bd84636fa" providerId="LiveId" clId="{134E8FCE-AC21-425A-8218-E208CAA95345}" dt="2023-11-30T21:30:30.777" v="272" actId="26606"/>
          <ac:spMkLst>
            <pc:docMk/>
            <pc:sldMk cId="0" sldId="259"/>
            <ac:spMk id="10" creationId="{C4285719-470E-454C-AF62-8323075F1F5B}"/>
          </ac:spMkLst>
        </pc:spChg>
        <pc:spChg chg="add del">
          <ac:chgData name="Aravind Dulipudi" userId="1fe7aa4bd84636fa" providerId="LiveId" clId="{134E8FCE-AC21-425A-8218-E208CAA95345}" dt="2023-11-30T21:30:30.777" v="272" actId="26606"/>
          <ac:spMkLst>
            <pc:docMk/>
            <pc:sldMk cId="0" sldId="259"/>
            <ac:spMk id="12" creationId="{CD9FE4EF-C4D8-49A0-B2FF-81D8DB7D8A24}"/>
          </ac:spMkLst>
        </pc:spChg>
        <pc:spChg chg="add del">
          <ac:chgData name="Aravind Dulipudi" userId="1fe7aa4bd84636fa" providerId="LiveId" clId="{134E8FCE-AC21-425A-8218-E208CAA95345}" dt="2023-11-30T21:30:30.777" v="272" actId="26606"/>
          <ac:spMkLst>
            <pc:docMk/>
            <pc:sldMk cId="0" sldId="259"/>
            <ac:spMk id="14" creationId="{4300840D-0A0B-4512-BACA-B439D5B9C57C}"/>
          </ac:spMkLst>
        </pc:spChg>
        <pc:spChg chg="add del">
          <ac:chgData name="Aravind Dulipudi" userId="1fe7aa4bd84636fa" providerId="LiveId" clId="{134E8FCE-AC21-425A-8218-E208CAA95345}" dt="2023-11-30T21:30:30.777" v="272" actId="26606"/>
          <ac:spMkLst>
            <pc:docMk/>
            <pc:sldMk cId="0" sldId="259"/>
            <ac:spMk id="16" creationId="{D2B78728-A580-49A7-84F9-6EF6F583ADE0}"/>
          </ac:spMkLst>
        </pc:spChg>
        <pc:spChg chg="add del">
          <ac:chgData name="Aravind Dulipudi" userId="1fe7aa4bd84636fa" providerId="LiveId" clId="{134E8FCE-AC21-425A-8218-E208CAA95345}" dt="2023-11-30T21:30:30.777" v="272" actId="26606"/>
          <ac:spMkLst>
            <pc:docMk/>
            <pc:sldMk cId="0" sldId="259"/>
            <ac:spMk id="18" creationId="{38FAA1A1-D861-433F-88FA-1E9D6FD31D11}"/>
          </ac:spMkLst>
        </pc:spChg>
        <pc:spChg chg="add del">
          <ac:chgData name="Aravind Dulipudi" userId="1fe7aa4bd84636fa" providerId="LiveId" clId="{134E8FCE-AC21-425A-8218-E208CAA95345}" dt="2023-11-30T21:30:30.777" v="272" actId="26606"/>
          <ac:spMkLst>
            <pc:docMk/>
            <pc:sldMk cId="0" sldId="259"/>
            <ac:spMk id="20" creationId="{8D71EDA1-87BF-4D5D-AB79-F346FD19278A}"/>
          </ac:spMkLst>
        </pc:spChg>
        <pc:spChg chg="add del">
          <ac:chgData name="Aravind Dulipudi" userId="1fe7aa4bd84636fa" providerId="LiveId" clId="{134E8FCE-AC21-425A-8218-E208CAA95345}" dt="2023-11-30T21:12:15.033" v="118" actId="26606"/>
          <ac:spMkLst>
            <pc:docMk/>
            <pc:sldMk cId="0" sldId="259"/>
            <ac:spMk id="24" creationId="{00000000-0000-0000-0000-000000000000}"/>
          </ac:spMkLst>
        </pc:spChg>
        <pc:spChg chg="add del">
          <ac:chgData name="Aravind Dulipudi" userId="1fe7aa4bd84636fa" providerId="LiveId" clId="{134E8FCE-AC21-425A-8218-E208CAA95345}" dt="2023-11-30T21:12:15.033" v="118" actId="26606"/>
          <ac:spMkLst>
            <pc:docMk/>
            <pc:sldMk cId="0" sldId="259"/>
            <ac:spMk id="26" creationId="{AE3A741D-C19B-960A-5803-1C5887147820}"/>
          </ac:spMkLst>
        </pc:spChg>
        <pc:spChg chg="add del">
          <ac:chgData name="Aravind Dulipudi" userId="1fe7aa4bd84636fa" providerId="LiveId" clId="{134E8FCE-AC21-425A-8218-E208CAA95345}" dt="2023-11-30T21:12:15.033" v="118" actId="26606"/>
          <ac:spMkLst>
            <pc:docMk/>
            <pc:sldMk cId="0" sldId="259"/>
            <ac:spMk id="28" creationId="{9C3A50E9-9119-7BC3-083B-2D84CCC78E47}"/>
          </ac:spMkLst>
        </pc:spChg>
        <pc:spChg chg="add del">
          <ac:chgData name="Aravind Dulipudi" userId="1fe7aa4bd84636fa" providerId="LiveId" clId="{134E8FCE-AC21-425A-8218-E208CAA95345}" dt="2023-11-30T21:12:15.033" v="118" actId="26606"/>
          <ac:spMkLst>
            <pc:docMk/>
            <pc:sldMk cId="0" sldId="259"/>
            <ac:spMk id="30" creationId="{DC39DE25-0E4E-0AA7-0932-1D78C2372786}"/>
          </ac:spMkLst>
        </pc:spChg>
        <pc:spChg chg="add del">
          <ac:chgData name="Aravind Dulipudi" userId="1fe7aa4bd84636fa" providerId="LiveId" clId="{134E8FCE-AC21-425A-8218-E208CAA95345}" dt="2023-11-30T21:12:15.033" v="118" actId="26606"/>
          <ac:spMkLst>
            <pc:docMk/>
            <pc:sldMk cId="0" sldId="259"/>
            <ac:spMk id="32" creationId="{8D6EA299-0840-6DEA-E670-C49AEBC87E89}"/>
          </ac:spMkLst>
        </pc:spChg>
        <pc:spChg chg="add del mod ord">
          <ac:chgData name="Aravind Dulipudi" userId="1fe7aa4bd84636fa" providerId="LiveId" clId="{134E8FCE-AC21-425A-8218-E208CAA95345}" dt="2023-11-30T21:30:30.805" v="273" actId="26606"/>
          <ac:spMkLst>
            <pc:docMk/>
            <pc:sldMk cId="0" sldId="259"/>
            <ac:spMk id="34" creationId="{00000000-0000-0000-0000-000000000000}"/>
          </ac:spMkLst>
        </pc:spChg>
        <pc:spChg chg="add del">
          <ac:chgData name="Aravind Dulipudi" userId="1fe7aa4bd84636fa" providerId="LiveId" clId="{134E8FCE-AC21-425A-8218-E208CAA95345}" dt="2023-11-30T21:30:31.244" v="288" actId="26606"/>
          <ac:spMkLst>
            <pc:docMk/>
            <pc:sldMk cId="0" sldId="259"/>
            <ac:spMk id="41" creationId="{59A309A7-1751-4ABE-A3C1-EEC40366AD89}"/>
          </ac:spMkLst>
        </pc:spChg>
        <pc:spChg chg="add del">
          <ac:chgData name="Aravind Dulipudi" userId="1fe7aa4bd84636fa" providerId="LiveId" clId="{134E8FCE-AC21-425A-8218-E208CAA95345}" dt="2023-11-30T21:30:31.244" v="288" actId="26606"/>
          <ac:spMkLst>
            <pc:docMk/>
            <pc:sldMk cId="0" sldId="259"/>
            <ac:spMk id="43" creationId="{967D8EB6-EAE1-4F9C-B398-83321E287204}"/>
          </ac:spMkLst>
        </pc:spChg>
        <pc:spChg chg="add del">
          <ac:chgData name="Aravind Dulipudi" userId="1fe7aa4bd84636fa" providerId="LiveId" clId="{134E8FCE-AC21-425A-8218-E208CAA95345}" dt="2023-11-30T21:27:35.891" v="185" actId="26606"/>
          <ac:spMkLst>
            <pc:docMk/>
            <pc:sldMk cId="0" sldId="259"/>
            <ac:spMk id="48" creationId="{D1942232-83D0-49E2-AF9B-1F97E3C1EF8E}"/>
          </ac:spMkLst>
        </pc:spChg>
        <pc:spChg chg="add del">
          <ac:chgData name="Aravind Dulipudi" userId="1fe7aa4bd84636fa" providerId="LiveId" clId="{134E8FCE-AC21-425A-8218-E208CAA95345}" dt="2023-11-30T21:27:35.891" v="185" actId="26606"/>
          <ac:spMkLst>
            <pc:docMk/>
            <pc:sldMk cId="0" sldId="259"/>
            <ac:spMk id="50" creationId="{E9E70D72-6E23-4015-A4A6-85C120C19167}"/>
          </ac:spMkLst>
        </pc:spChg>
        <pc:spChg chg="add del">
          <ac:chgData name="Aravind Dulipudi" userId="1fe7aa4bd84636fa" providerId="LiveId" clId="{134E8FCE-AC21-425A-8218-E208CAA95345}" dt="2023-11-30T21:27:58.055" v="193" actId="26606"/>
          <ac:spMkLst>
            <pc:docMk/>
            <pc:sldMk cId="0" sldId="259"/>
            <ac:spMk id="54" creationId="{39DED1F1-52C4-44BA-AC9E-1AF38A11D544}"/>
          </ac:spMkLst>
        </pc:spChg>
        <pc:spChg chg="add del">
          <ac:chgData name="Aravind Dulipudi" userId="1fe7aa4bd84636fa" providerId="LiveId" clId="{134E8FCE-AC21-425A-8218-E208CAA95345}" dt="2023-11-30T21:27:58.055" v="193" actId="26606"/>
          <ac:spMkLst>
            <pc:docMk/>
            <pc:sldMk cId="0" sldId="259"/>
            <ac:spMk id="56" creationId="{64AF1A56-FA4A-4156-B01E-296B70DD2608}"/>
          </ac:spMkLst>
        </pc:spChg>
        <pc:spChg chg="add del">
          <ac:chgData name="Aravind Dulipudi" userId="1fe7aa4bd84636fa" providerId="LiveId" clId="{134E8FCE-AC21-425A-8218-E208CAA95345}" dt="2023-11-30T21:27:42.196" v="187" actId="26606"/>
          <ac:spMkLst>
            <pc:docMk/>
            <pc:sldMk cId="0" sldId="259"/>
            <ac:spMk id="64" creationId="{4AC6B390-BC59-4F1D-A0EE-D71A92F0A0B2}"/>
          </ac:spMkLst>
        </pc:spChg>
        <pc:spChg chg="add del">
          <ac:chgData name="Aravind Dulipudi" userId="1fe7aa4bd84636fa" providerId="LiveId" clId="{134E8FCE-AC21-425A-8218-E208CAA95345}" dt="2023-11-30T21:27:42.196" v="187" actId="26606"/>
          <ac:spMkLst>
            <pc:docMk/>
            <pc:sldMk cId="0" sldId="259"/>
            <ac:spMk id="65" creationId="{B6C60D79-16F1-4C4B-B7E3-7634E7069CDE}"/>
          </ac:spMkLst>
        </pc:spChg>
        <pc:spChg chg="add del">
          <ac:chgData name="Aravind Dulipudi" userId="1fe7aa4bd84636fa" providerId="LiveId" clId="{134E8FCE-AC21-425A-8218-E208CAA95345}" dt="2023-11-30T21:27:42.196" v="187" actId="26606"/>
          <ac:spMkLst>
            <pc:docMk/>
            <pc:sldMk cId="0" sldId="259"/>
            <ac:spMk id="66" creationId="{426B127E-6498-4C77-9C9D-4553A5113B80}"/>
          </ac:spMkLst>
        </pc:spChg>
        <pc:spChg chg="add del">
          <ac:chgData name="Aravind Dulipudi" userId="1fe7aa4bd84636fa" providerId="LiveId" clId="{134E8FCE-AC21-425A-8218-E208CAA95345}" dt="2023-11-30T21:27:51.635" v="191" actId="26606"/>
          <ac:spMkLst>
            <pc:docMk/>
            <pc:sldMk cId="0" sldId="259"/>
            <ac:spMk id="71" creationId="{85F55C16-BC21-49EF-A4FF-C3155BB93BD3}"/>
          </ac:spMkLst>
        </pc:spChg>
        <pc:spChg chg="add del">
          <ac:chgData name="Aravind Dulipudi" userId="1fe7aa4bd84636fa" providerId="LiveId" clId="{134E8FCE-AC21-425A-8218-E208CAA95345}" dt="2023-11-30T21:27:51.635" v="191" actId="26606"/>
          <ac:spMkLst>
            <pc:docMk/>
            <pc:sldMk cId="0" sldId="259"/>
            <ac:spMk id="72" creationId="{0C5F069E-AFE6-4825-8945-46F2918A5019}"/>
          </ac:spMkLst>
        </pc:spChg>
        <pc:spChg chg="add del">
          <ac:chgData name="Aravind Dulipudi" userId="1fe7aa4bd84636fa" providerId="LiveId" clId="{134E8FCE-AC21-425A-8218-E208CAA95345}" dt="2023-11-30T21:27:58.055" v="193" actId="26606"/>
          <ac:spMkLst>
            <pc:docMk/>
            <pc:sldMk cId="0" sldId="259"/>
            <ac:spMk id="74" creationId="{13EFA6C3-82DC-4131-9929-2523E6FD0B81}"/>
          </ac:spMkLst>
        </pc:spChg>
        <pc:spChg chg="add del">
          <ac:chgData name="Aravind Dulipudi" userId="1fe7aa4bd84636fa" providerId="LiveId" clId="{134E8FCE-AC21-425A-8218-E208CAA95345}" dt="2023-11-30T21:27:58.055" v="193" actId="26606"/>
          <ac:spMkLst>
            <pc:docMk/>
            <pc:sldMk cId="0" sldId="259"/>
            <ac:spMk id="75" creationId="{AEC9469E-14CA-4358-BABC-CBF836A6142D}"/>
          </ac:spMkLst>
        </pc:spChg>
        <pc:spChg chg="add del">
          <ac:chgData name="Aravind Dulipudi" userId="1fe7aa4bd84636fa" providerId="LiveId" clId="{134E8FCE-AC21-425A-8218-E208CAA95345}" dt="2023-11-30T21:27:58.055" v="193" actId="26606"/>
          <ac:spMkLst>
            <pc:docMk/>
            <pc:sldMk cId="0" sldId="259"/>
            <ac:spMk id="76" creationId="{048EB4C9-ACAF-4CCA-BA6E-9314431923B2}"/>
          </ac:spMkLst>
        </pc:spChg>
        <pc:spChg chg="add del">
          <ac:chgData name="Aravind Dulipudi" userId="1fe7aa4bd84636fa" providerId="LiveId" clId="{134E8FCE-AC21-425A-8218-E208CAA95345}" dt="2023-11-30T21:28:11.163" v="197" actId="26606"/>
          <ac:spMkLst>
            <pc:docMk/>
            <pc:sldMk cId="0" sldId="259"/>
            <ac:spMk id="81" creationId="{B86AA2DA-281A-4806-8977-D617AEAC830F}"/>
          </ac:spMkLst>
        </pc:spChg>
        <pc:spChg chg="add del">
          <ac:chgData name="Aravind Dulipudi" userId="1fe7aa4bd84636fa" providerId="LiveId" clId="{134E8FCE-AC21-425A-8218-E208CAA95345}" dt="2023-11-30T21:28:11.163" v="197" actId="26606"/>
          <ac:spMkLst>
            <pc:docMk/>
            <pc:sldMk cId="0" sldId="259"/>
            <ac:spMk id="82" creationId="{64185774-6FC0-4B8D-A8DB-A8854688960B}"/>
          </ac:spMkLst>
        </pc:spChg>
        <pc:spChg chg="add del">
          <ac:chgData name="Aravind Dulipudi" userId="1fe7aa4bd84636fa" providerId="LiveId" clId="{134E8FCE-AC21-425A-8218-E208CAA95345}" dt="2023-11-30T21:28:11.163" v="197" actId="26606"/>
          <ac:spMkLst>
            <pc:docMk/>
            <pc:sldMk cId="0" sldId="259"/>
            <ac:spMk id="83" creationId="{B7D3B4FC-79F4-47D2-9D79-DA876E6AD813}"/>
          </ac:spMkLst>
        </pc:spChg>
        <pc:spChg chg="add del">
          <ac:chgData name="Aravind Dulipudi" userId="1fe7aa4bd84636fa" providerId="LiveId" clId="{134E8FCE-AC21-425A-8218-E208CAA95345}" dt="2023-11-30T21:28:11.163" v="197" actId="26606"/>
          <ac:spMkLst>
            <pc:docMk/>
            <pc:sldMk cId="0" sldId="259"/>
            <ac:spMk id="84" creationId="{2775D660-3127-4688-9782-F7C4639B1691}"/>
          </ac:spMkLst>
        </pc:spChg>
        <pc:spChg chg="add del">
          <ac:chgData name="Aravind Dulipudi" userId="1fe7aa4bd84636fa" providerId="LiveId" clId="{134E8FCE-AC21-425A-8218-E208CAA95345}" dt="2023-11-30T21:28:15.072" v="199" actId="26606"/>
          <ac:spMkLst>
            <pc:docMk/>
            <pc:sldMk cId="0" sldId="259"/>
            <ac:spMk id="86" creationId="{59A309A7-1751-4ABE-A3C1-EEC40366AD89}"/>
          </ac:spMkLst>
        </pc:spChg>
        <pc:spChg chg="add del">
          <ac:chgData name="Aravind Dulipudi" userId="1fe7aa4bd84636fa" providerId="LiveId" clId="{134E8FCE-AC21-425A-8218-E208CAA95345}" dt="2023-11-30T21:28:15.072" v="199" actId="26606"/>
          <ac:spMkLst>
            <pc:docMk/>
            <pc:sldMk cId="0" sldId="259"/>
            <ac:spMk id="87" creationId="{967D8EB6-EAE1-4F9C-B398-83321E287204}"/>
          </ac:spMkLst>
        </pc:spChg>
        <pc:spChg chg="add del">
          <ac:chgData name="Aravind Dulipudi" userId="1fe7aa4bd84636fa" providerId="LiveId" clId="{134E8FCE-AC21-425A-8218-E208CAA95345}" dt="2023-11-30T21:28:18.796" v="201" actId="26606"/>
          <ac:spMkLst>
            <pc:docMk/>
            <pc:sldMk cId="0" sldId="259"/>
            <ac:spMk id="89" creationId="{3346177D-ADC4-4968-B747-5CFCD390B5B9}"/>
          </ac:spMkLst>
        </pc:spChg>
        <pc:spChg chg="add del">
          <ac:chgData name="Aravind Dulipudi" userId="1fe7aa4bd84636fa" providerId="LiveId" clId="{134E8FCE-AC21-425A-8218-E208CAA95345}" dt="2023-11-30T21:28:18.796" v="201" actId="26606"/>
          <ac:spMkLst>
            <pc:docMk/>
            <pc:sldMk cId="0" sldId="259"/>
            <ac:spMk id="90" creationId="{0844A943-BF79-4FEA-ABB1-3BD54D236606}"/>
          </ac:spMkLst>
        </pc:spChg>
        <pc:spChg chg="add del">
          <ac:chgData name="Aravind Dulipudi" userId="1fe7aa4bd84636fa" providerId="LiveId" clId="{134E8FCE-AC21-425A-8218-E208CAA95345}" dt="2023-11-30T21:28:18.796" v="201" actId="26606"/>
          <ac:spMkLst>
            <pc:docMk/>
            <pc:sldMk cId="0" sldId="259"/>
            <ac:spMk id="91" creationId="{6437CC72-F4A8-4DC3-AFAB-D22C482C8100}"/>
          </ac:spMkLst>
        </pc:spChg>
        <pc:spChg chg="add del">
          <ac:chgData name="Aravind Dulipudi" userId="1fe7aa4bd84636fa" providerId="LiveId" clId="{134E8FCE-AC21-425A-8218-E208CAA95345}" dt="2023-11-30T21:28:25.555" v="203" actId="26606"/>
          <ac:spMkLst>
            <pc:docMk/>
            <pc:sldMk cId="0" sldId="259"/>
            <ac:spMk id="93" creationId="{13EFA6C3-82DC-4131-9929-2523E6FD0B81}"/>
          </ac:spMkLst>
        </pc:spChg>
        <pc:spChg chg="add del">
          <ac:chgData name="Aravind Dulipudi" userId="1fe7aa4bd84636fa" providerId="LiveId" clId="{134E8FCE-AC21-425A-8218-E208CAA95345}" dt="2023-11-30T21:28:25.555" v="203" actId="26606"/>
          <ac:spMkLst>
            <pc:docMk/>
            <pc:sldMk cId="0" sldId="259"/>
            <ac:spMk id="94" creationId="{AEC9469E-14CA-4358-BABC-CBF836A6142D}"/>
          </ac:spMkLst>
        </pc:spChg>
        <pc:spChg chg="add del">
          <ac:chgData name="Aravind Dulipudi" userId="1fe7aa4bd84636fa" providerId="LiveId" clId="{134E8FCE-AC21-425A-8218-E208CAA95345}" dt="2023-11-30T21:28:25.555" v="203" actId="26606"/>
          <ac:spMkLst>
            <pc:docMk/>
            <pc:sldMk cId="0" sldId="259"/>
            <ac:spMk id="95" creationId="{048EB4C9-ACAF-4CCA-BA6E-9314431923B2}"/>
          </ac:spMkLst>
        </pc:spChg>
        <pc:spChg chg="add del">
          <ac:chgData name="Aravind Dulipudi" userId="1fe7aa4bd84636fa" providerId="LiveId" clId="{134E8FCE-AC21-425A-8218-E208CAA95345}" dt="2023-11-30T21:28:33.329" v="205" actId="26606"/>
          <ac:spMkLst>
            <pc:docMk/>
            <pc:sldMk cId="0" sldId="259"/>
            <ac:spMk id="97" creationId="{F944E337-3E5D-4A1F-A5A1-2057F25B8A7B}"/>
          </ac:spMkLst>
        </pc:spChg>
        <pc:spChg chg="add del">
          <ac:chgData name="Aravind Dulipudi" userId="1fe7aa4bd84636fa" providerId="LiveId" clId="{134E8FCE-AC21-425A-8218-E208CAA95345}" dt="2023-11-30T21:28:33.329" v="205" actId="26606"/>
          <ac:spMkLst>
            <pc:docMk/>
            <pc:sldMk cId="0" sldId="259"/>
            <ac:spMk id="98" creationId="{75AEBDD3-B56F-481F-B681-E422663D247D}"/>
          </ac:spMkLst>
        </pc:spChg>
        <pc:spChg chg="add del">
          <ac:chgData name="Aravind Dulipudi" userId="1fe7aa4bd84636fa" providerId="LiveId" clId="{134E8FCE-AC21-425A-8218-E208CAA95345}" dt="2023-11-30T21:28:33.329" v="205" actId="26606"/>
          <ac:spMkLst>
            <pc:docMk/>
            <pc:sldMk cId="0" sldId="259"/>
            <ac:spMk id="99" creationId="{8101159E-D455-456F-8FE1-396AB1590C2F}"/>
          </ac:spMkLst>
        </pc:spChg>
        <pc:spChg chg="add del">
          <ac:chgData name="Aravind Dulipudi" userId="1fe7aa4bd84636fa" providerId="LiveId" clId="{134E8FCE-AC21-425A-8218-E208CAA95345}" dt="2023-11-30T21:28:33.329" v="205" actId="26606"/>
          <ac:spMkLst>
            <pc:docMk/>
            <pc:sldMk cId="0" sldId="259"/>
            <ac:spMk id="100" creationId="{1F9FDF39-7A42-411B-85F1-9DE812C7A75B}"/>
          </ac:spMkLst>
        </pc:spChg>
        <pc:spChg chg="add del">
          <ac:chgData name="Aravind Dulipudi" userId="1fe7aa4bd84636fa" providerId="LiveId" clId="{134E8FCE-AC21-425A-8218-E208CAA95345}" dt="2023-11-30T21:28:45.576" v="207" actId="26606"/>
          <ac:spMkLst>
            <pc:docMk/>
            <pc:sldMk cId="0" sldId="259"/>
            <ac:spMk id="102" creationId="{8D1AA55E-40D5-461B-A5A8-4AE8AAB71B08}"/>
          </ac:spMkLst>
        </pc:spChg>
        <pc:spChg chg="add del">
          <ac:chgData name="Aravind Dulipudi" userId="1fe7aa4bd84636fa" providerId="LiveId" clId="{134E8FCE-AC21-425A-8218-E208CAA95345}" dt="2023-11-30T21:28:45.576" v="207" actId="26606"/>
          <ac:spMkLst>
            <pc:docMk/>
            <pc:sldMk cId="0" sldId="259"/>
            <ac:spMk id="104" creationId="{6CB927A4-E432-4310-9CD5-E89FF5063179}"/>
          </ac:spMkLst>
        </pc:spChg>
        <pc:spChg chg="add del">
          <ac:chgData name="Aravind Dulipudi" userId="1fe7aa4bd84636fa" providerId="LiveId" clId="{134E8FCE-AC21-425A-8218-E208CAA95345}" dt="2023-11-30T21:28:45.576" v="207" actId="26606"/>
          <ac:spMkLst>
            <pc:docMk/>
            <pc:sldMk cId="0" sldId="259"/>
            <ac:spMk id="105" creationId="{E3020543-B24B-4EC4-8FFC-8DD88EEA91A8}"/>
          </ac:spMkLst>
        </pc:spChg>
        <pc:spChg chg="add del">
          <ac:chgData name="Aravind Dulipudi" userId="1fe7aa4bd84636fa" providerId="LiveId" clId="{134E8FCE-AC21-425A-8218-E208CAA95345}" dt="2023-11-30T21:28:48.850" v="209" actId="26606"/>
          <ac:spMkLst>
            <pc:docMk/>
            <pc:sldMk cId="0" sldId="259"/>
            <ac:spMk id="107" creationId="{AF6CB648-9554-488A-B457-99CAAD1DA528}"/>
          </ac:spMkLst>
        </pc:spChg>
        <pc:spChg chg="add del">
          <ac:chgData name="Aravind Dulipudi" userId="1fe7aa4bd84636fa" providerId="LiveId" clId="{134E8FCE-AC21-425A-8218-E208CAA95345}" dt="2023-11-30T21:28:48.850" v="209" actId="26606"/>
          <ac:spMkLst>
            <pc:docMk/>
            <pc:sldMk cId="0" sldId="259"/>
            <ac:spMk id="108" creationId="{E3ADCBE7-9330-1CDA-00EB-CDD12DB722FF}"/>
          </ac:spMkLst>
        </pc:spChg>
        <pc:spChg chg="add del">
          <ac:chgData name="Aravind Dulipudi" userId="1fe7aa4bd84636fa" providerId="LiveId" clId="{134E8FCE-AC21-425A-8218-E208CAA95345}" dt="2023-11-30T21:28:51.889" v="211" actId="26606"/>
          <ac:spMkLst>
            <pc:docMk/>
            <pc:sldMk cId="0" sldId="259"/>
            <ac:spMk id="110" creationId="{B86AA2DA-281A-4806-8977-D617AEAC830F}"/>
          </ac:spMkLst>
        </pc:spChg>
        <pc:spChg chg="add del">
          <ac:chgData name="Aravind Dulipudi" userId="1fe7aa4bd84636fa" providerId="LiveId" clId="{134E8FCE-AC21-425A-8218-E208CAA95345}" dt="2023-11-30T21:28:51.889" v="211" actId="26606"/>
          <ac:spMkLst>
            <pc:docMk/>
            <pc:sldMk cId="0" sldId="259"/>
            <ac:spMk id="111" creationId="{64185774-6FC0-4B8D-A8DB-A8854688960B}"/>
          </ac:spMkLst>
        </pc:spChg>
        <pc:spChg chg="add del">
          <ac:chgData name="Aravind Dulipudi" userId="1fe7aa4bd84636fa" providerId="LiveId" clId="{134E8FCE-AC21-425A-8218-E208CAA95345}" dt="2023-11-30T21:28:51.889" v="211" actId="26606"/>
          <ac:spMkLst>
            <pc:docMk/>
            <pc:sldMk cId="0" sldId="259"/>
            <ac:spMk id="112" creationId="{B7D3B4FC-79F4-47D2-9D79-DA876E6AD813}"/>
          </ac:spMkLst>
        </pc:spChg>
        <pc:spChg chg="add del">
          <ac:chgData name="Aravind Dulipudi" userId="1fe7aa4bd84636fa" providerId="LiveId" clId="{134E8FCE-AC21-425A-8218-E208CAA95345}" dt="2023-11-30T21:28:51.889" v="211" actId="26606"/>
          <ac:spMkLst>
            <pc:docMk/>
            <pc:sldMk cId="0" sldId="259"/>
            <ac:spMk id="113" creationId="{2775D660-3127-4688-9782-F7C4639B1691}"/>
          </ac:spMkLst>
        </pc:spChg>
        <pc:spChg chg="add del">
          <ac:chgData name="Aravind Dulipudi" userId="1fe7aa4bd84636fa" providerId="LiveId" clId="{134E8FCE-AC21-425A-8218-E208CAA95345}" dt="2023-11-30T21:30:31.244" v="288" actId="26606"/>
          <ac:spMkLst>
            <pc:docMk/>
            <pc:sldMk cId="0" sldId="259"/>
            <ac:spMk id="115" creationId="{59A309A7-1751-4ABE-A3C1-EEC40366AD89}"/>
          </ac:spMkLst>
        </pc:spChg>
        <pc:spChg chg="add del">
          <ac:chgData name="Aravind Dulipudi" userId="1fe7aa4bd84636fa" providerId="LiveId" clId="{134E8FCE-AC21-425A-8218-E208CAA95345}" dt="2023-11-30T21:30:31.244" v="288" actId="26606"/>
          <ac:spMkLst>
            <pc:docMk/>
            <pc:sldMk cId="0" sldId="259"/>
            <ac:spMk id="116" creationId="{967D8EB6-EAE1-4F9C-B398-83321E287204}"/>
          </ac:spMkLst>
        </pc:spChg>
        <pc:grpChg chg="add del">
          <ac:chgData name="Aravind Dulipudi" userId="1fe7aa4bd84636fa" providerId="LiveId" clId="{134E8FCE-AC21-425A-8218-E208CAA95345}" dt="2023-11-30T21:30:30.805" v="273" actId="26606"/>
          <ac:grpSpMkLst>
            <pc:docMk/>
            <pc:sldMk cId="0" sldId="259"/>
            <ac:grpSpMk id="27" creationId="{1FD67D68-9B83-C338-8342-3348D8F22347}"/>
          </ac:grpSpMkLst>
        </pc:grpChg>
        <pc:grpChg chg="add del">
          <ac:chgData name="Aravind Dulipudi" userId="1fe7aa4bd84636fa" providerId="LiveId" clId="{134E8FCE-AC21-425A-8218-E208CAA95345}" dt="2023-11-30T21:27:35.891" v="185" actId="26606"/>
          <ac:grpSpMkLst>
            <pc:docMk/>
            <pc:sldMk cId="0" sldId="259"/>
            <ac:grpSpMk id="52" creationId="{C28A977F-B603-4D81-B0FC-C8DE048A7931}"/>
          </ac:grpSpMkLst>
        </pc:grpChg>
        <pc:grpChg chg="add del">
          <ac:chgData name="Aravind Dulipudi" userId="1fe7aa4bd84636fa" providerId="LiveId" clId="{134E8FCE-AC21-425A-8218-E208CAA95345}" dt="2023-11-30T21:27:35.891" v="185" actId="26606"/>
          <ac:grpSpMkLst>
            <pc:docMk/>
            <pc:sldMk cId="0" sldId="259"/>
            <ac:grpSpMk id="58" creationId="{C78D9229-E61D-4FEE-8321-2F8B64A8CADF}"/>
          </ac:grpSpMkLst>
        </pc:grpChg>
        <pc:grpChg chg="add del">
          <ac:chgData name="Aravind Dulipudi" userId="1fe7aa4bd84636fa" providerId="LiveId" clId="{134E8FCE-AC21-425A-8218-E208CAA95345}" dt="2023-11-30T21:27:45.835" v="189" actId="26606"/>
          <ac:grpSpMkLst>
            <pc:docMk/>
            <pc:sldMk cId="0" sldId="259"/>
            <ac:grpSpMk id="68" creationId="{1FD67D68-9B83-C338-8342-3348D8F22347}"/>
          </ac:grpSpMkLst>
        </pc:grpChg>
        <pc:grpChg chg="add del">
          <ac:chgData name="Aravind Dulipudi" userId="1fe7aa4bd84636fa" providerId="LiveId" clId="{134E8FCE-AC21-425A-8218-E208CAA95345}" dt="2023-11-30T21:28:09.482" v="195" actId="26606"/>
          <ac:grpSpMkLst>
            <pc:docMk/>
            <pc:sldMk cId="0" sldId="259"/>
            <ac:grpSpMk id="78" creationId="{16C73AF9-0D33-5C66-5D79-0D0129904B31}"/>
          </ac:grpSpMkLst>
        </pc:grpChg>
        <pc:graphicFrameChg chg="add del">
          <ac:chgData name="Aravind Dulipudi" userId="1fe7aa4bd84636fa" providerId="LiveId" clId="{134E8FCE-AC21-425A-8218-E208CAA95345}" dt="2023-11-30T21:11:28.475" v="116" actId="26606"/>
          <ac:graphicFrameMkLst>
            <pc:docMk/>
            <pc:sldMk cId="0" sldId="259"/>
            <ac:graphicFrameMk id="22" creationId="{4137CD7F-A0F8-EBA9-08FE-B8D5CB2708D4}"/>
          </ac:graphicFrameMkLst>
        </pc:graphicFrameChg>
        <pc:picChg chg="add del">
          <ac:chgData name="Aravind Dulipudi" userId="1fe7aa4bd84636fa" providerId="LiveId" clId="{134E8FCE-AC21-425A-8218-E208CAA95345}" dt="2023-11-30T21:12:15.033" v="118" actId="26606"/>
          <ac:picMkLst>
            <pc:docMk/>
            <pc:sldMk cId="0" sldId="259"/>
            <ac:picMk id="25" creationId="{55F67347-1750-8A85-E146-F00D28784730}"/>
          </ac:picMkLst>
        </pc:picChg>
        <pc:picChg chg="add del mod ord">
          <ac:chgData name="Aravind Dulipudi" userId="1fe7aa4bd84636fa" providerId="LiveId" clId="{134E8FCE-AC21-425A-8218-E208CAA95345}" dt="2023-11-30T21:30:30.805" v="273" actId="26606"/>
          <ac:picMkLst>
            <pc:docMk/>
            <pc:sldMk cId="0" sldId="259"/>
            <ac:picMk id="35" creationId="{6DB0D079-FE5E-5342-6960-8FCC5B2BB50C}"/>
          </ac:picMkLst>
        </pc:picChg>
        <pc:cxnChg chg="add del">
          <ac:chgData name="Aravind Dulipudi" userId="1fe7aa4bd84636fa" providerId="LiveId" clId="{134E8FCE-AC21-425A-8218-E208CAA95345}" dt="2023-11-30T21:28:45.576" v="207" actId="26606"/>
          <ac:cxnSpMkLst>
            <pc:docMk/>
            <pc:sldMk cId="0" sldId="259"/>
            <ac:cxnSpMk id="103" creationId="{7EB498BD-8089-4626-91EA-4978EBEF535E}"/>
          </ac:cxnSpMkLst>
        </pc:cxnChg>
      </pc:sldChg>
      <pc:sldChg chg="addSp delSp modSp mod setBg">
        <pc:chgData name="Aravind Dulipudi" userId="1fe7aa4bd84636fa" providerId="LiveId" clId="{134E8FCE-AC21-425A-8218-E208CAA95345}" dt="2023-11-30T21:31:40.651" v="294" actId="26606"/>
        <pc:sldMkLst>
          <pc:docMk/>
          <pc:sldMk cId="0" sldId="260"/>
        </pc:sldMkLst>
        <pc:spChg chg="mod">
          <ac:chgData name="Aravind Dulipudi" userId="1fe7aa4bd84636fa" providerId="LiveId" clId="{134E8FCE-AC21-425A-8218-E208CAA95345}" dt="2023-11-30T21:31:40.651" v="294" actId="26606"/>
          <ac:spMkLst>
            <pc:docMk/>
            <pc:sldMk cId="0" sldId="260"/>
            <ac:spMk id="2" creationId="{00000000-0000-0000-0000-000000000000}"/>
          </ac:spMkLst>
        </pc:spChg>
        <pc:spChg chg="add del mod ord">
          <ac:chgData name="Aravind Dulipudi" userId="1fe7aa4bd84636fa" providerId="LiveId" clId="{134E8FCE-AC21-425A-8218-E208CAA95345}" dt="2023-11-30T21:30:31.274" v="289" actId="26606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Aravind Dulipudi" userId="1fe7aa4bd84636fa" providerId="LiveId" clId="{134E8FCE-AC21-425A-8218-E208CAA95345}" dt="2023-11-30T21:30:30.868" v="275" actId="26606"/>
          <ac:spMkLst>
            <pc:docMk/>
            <pc:sldMk cId="0" sldId="260"/>
            <ac:spMk id="8" creationId="{09588DA8-065E-4F6F-8EFD-43104AB2E0CF}"/>
          </ac:spMkLst>
        </pc:spChg>
        <pc:spChg chg="add del">
          <ac:chgData name="Aravind Dulipudi" userId="1fe7aa4bd84636fa" providerId="LiveId" clId="{134E8FCE-AC21-425A-8218-E208CAA95345}" dt="2023-11-30T21:30:30.868" v="275" actId="26606"/>
          <ac:spMkLst>
            <pc:docMk/>
            <pc:sldMk cId="0" sldId="260"/>
            <ac:spMk id="10" creationId="{C4285719-470E-454C-AF62-8323075F1F5B}"/>
          </ac:spMkLst>
        </pc:spChg>
        <pc:spChg chg="add del">
          <ac:chgData name="Aravind Dulipudi" userId="1fe7aa4bd84636fa" providerId="LiveId" clId="{134E8FCE-AC21-425A-8218-E208CAA95345}" dt="2023-11-30T21:30:30.868" v="275" actId="26606"/>
          <ac:spMkLst>
            <pc:docMk/>
            <pc:sldMk cId="0" sldId="260"/>
            <ac:spMk id="12" creationId="{CD9FE4EF-C4D8-49A0-B2FF-81D8DB7D8A24}"/>
          </ac:spMkLst>
        </pc:spChg>
        <pc:spChg chg="add del">
          <ac:chgData name="Aravind Dulipudi" userId="1fe7aa4bd84636fa" providerId="LiveId" clId="{134E8FCE-AC21-425A-8218-E208CAA95345}" dt="2023-11-30T21:30:30.868" v="275" actId="26606"/>
          <ac:spMkLst>
            <pc:docMk/>
            <pc:sldMk cId="0" sldId="260"/>
            <ac:spMk id="14" creationId="{4300840D-0A0B-4512-BACA-B439D5B9C57C}"/>
          </ac:spMkLst>
        </pc:spChg>
        <pc:spChg chg="add del">
          <ac:chgData name="Aravind Dulipudi" userId="1fe7aa4bd84636fa" providerId="LiveId" clId="{134E8FCE-AC21-425A-8218-E208CAA95345}" dt="2023-11-30T21:30:30.868" v="275" actId="26606"/>
          <ac:spMkLst>
            <pc:docMk/>
            <pc:sldMk cId="0" sldId="260"/>
            <ac:spMk id="16" creationId="{D2B78728-A580-49A7-84F9-6EF6F583ADE0}"/>
          </ac:spMkLst>
        </pc:spChg>
        <pc:spChg chg="add del">
          <ac:chgData name="Aravind Dulipudi" userId="1fe7aa4bd84636fa" providerId="LiveId" clId="{134E8FCE-AC21-425A-8218-E208CAA95345}" dt="2023-11-30T21:30:30.868" v="275" actId="26606"/>
          <ac:spMkLst>
            <pc:docMk/>
            <pc:sldMk cId="0" sldId="260"/>
            <ac:spMk id="18" creationId="{38FAA1A1-D861-433F-88FA-1E9D6FD31D11}"/>
          </ac:spMkLst>
        </pc:spChg>
        <pc:spChg chg="add del">
          <ac:chgData name="Aravind Dulipudi" userId="1fe7aa4bd84636fa" providerId="LiveId" clId="{134E8FCE-AC21-425A-8218-E208CAA95345}" dt="2023-11-30T21:30:30.868" v="275" actId="26606"/>
          <ac:spMkLst>
            <pc:docMk/>
            <pc:sldMk cId="0" sldId="260"/>
            <ac:spMk id="20" creationId="{8D71EDA1-87BF-4D5D-AB79-F346FD19278A}"/>
          </ac:spMkLst>
        </pc:spChg>
        <pc:spChg chg="add del">
          <ac:chgData name="Aravind Dulipudi" userId="1fe7aa4bd84636fa" providerId="LiveId" clId="{134E8FCE-AC21-425A-8218-E208CAA95345}" dt="2023-11-30T21:30:30.903" v="276" actId="26606"/>
          <ac:spMkLst>
            <pc:docMk/>
            <pc:sldMk cId="0" sldId="260"/>
            <ac:spMk id="25" creationId="{DEE2AD96-B495-4E06-9291-B71706F728CB}"/>
          </ac:spMkLst>
        </pc:spChg>
        <pc:spChg chg="add del">
          <ac:chgData name="Aravind Dulipudi" userId="1fe7aa4bd84636fa" providerId="LiveId" clId="{134E8FCE-AC21-425A-8218-E208CAA95345}" dt="2023-11-30T21:30:30.903" v="276" actId="26606"/>
          <ac:spMkLst>
            <pc:docMk/>
            <pc:sldMk cId="0" sldId="260"/>
            <ac:spMk id="27" creationId="{53CF6D67-C5A8-4ADD-9E8E-1E38CA1D3166}"/>
          </ac:spMkLst>
        </pc:spChg>
        <pc:spChg chg="add del">
          <ac:chgData name="Aravind Dulipudi" userId="1fe7aa4bd84636fa" providerId="LiveId" clId="{134E8FCE-AC21-425A-8218-E208CAA95345}" dt="2023-11-30T21:30:30.903" v="276" actId="26606"/>
          <ac:spMkLst>
            <pc:docMk/>
            <pc:sldMk cId="0" sldId="260"/>
            <ac:spMk id="29" creationId="{86909FA0-B515-4681-B7A8-FA281D133B94}"/>
          </ac:spMkLst>
        </pc:spChg>
        <pc:spChg chg="add del">
          <ac:chgData name="Aravind Dulipudi" userId="1fe7aa4bd84636fa" providerId="LiveId" clId="{134E8FCE-AC21-425A-8218-E208CAA95345}" dt="2023-11-30T21:30:30.903" v="276" actId="26606"/>
          <ac:spMkLst>
            <pc:docMk/>
            <pc:sldMk cId="0" sldId="260"/>
            <ac:spMk id="31" creationId="{21C9FE86-FCC3-4A31-AA1C-C882262B7FE7}"/>
          </ac:spMkLst>
        </pc:spChg>
        <pc:spChg chg="add del">
          <ac:chgData name="Aravind Dulipudi" userId="1fe7aa4bd84636fa" providerId="LiveId" clId="{134E8FCE-AC21-425A-8218-E208CAA95345}" dt="2023-11-30T21:30:30.903" v="276" actId="26606"/>
          <ac:spMkLst>
            <pc:docMk/>
            <pc:sldMk cId="0" sldId="260"/>
            <ac:spMk id="33" creationId="{7D96243B-ECED-4B71-8E06-AE9A285EAD20}"/>
          </ac:spMkLst>
        </pc:spChg>
        <pc:spChg chg="add del">
          <ac:chgData name="Aravind Dulipudi" userId="1fe7aa4bd84636fa" providerId="LiveId" clId="{134E8FCE-AC21-425A-8218-E208CAA95345}" dt="2023-11-30T21:30:30.903" v="276" actId="26606"/>
          <ac:spMkLst>
            <pc:docMk/>
            <pc:sldMk cId="0" sldId="260"/>
            <ac:spMk id="35" creationId="{A09989E4-EFDC-4A90-A633-E0525FB4139E}"/>
          </ac:spMkLst>
        </pc:spChg>
        <pc:spChg chg="add del">
          <ac:chgData name="Aravind Dulipudi" userId="1fe7aa4bd84636fa" providerId="LiveId" clId="{134E8FCE-AC21-425A-8218-E208CAA95345}" dt="2023-11-30T21:30:30.939" v="277" actId="26606"/>
          <ac:spMkLst>
            <pc:docMk/>
            <pc:sldMk cId="0" sldId="260"/>
            <ac:spMk id="42" creationId="{12609869-9E80-471B-A487-A53288E0E791}"/>
          </ac:spMkLst>
        </pc:spChg>
        <pc:spChg chg="add del">
          <ac:chgData name="Aravind Dulipudi" userId="1fe7aa4bd84636fa" providerId="LiveId" clId="{134E8FCE-AC21-425A-8218-E208CAA95345}" dt="2023-11-30T21:30:30.939" v="277" actId="26606"/>
          <ac:spMkLst>
            <pc:docMk/>
            <pc:sldMk cId="0" sldId="260"/>
            <ac:spMk id="44" creationId="{7004738A-9D34-43E8-97D2-CA0EED4F8BE0}"/>
          </ac:spMkLst>
        </pc:spChg>
        <pc:spChg chg="add del">
          <ac:chgData name="Aravind Dulipudi" userId="1fe7aa4bd84636fa" providerId="LiveId" clId="{134E8FCE-AC21-425A-8218-E208CAA95345}" dt="2023-11-30T21:30:30.939" v="277" actId="26606"/>
          <ac:spMkLst>
            <pc:docMk/>
            <pc:sldMk cId="0" sldId="260"/>
            <ac:spMk id="46" creationId="{B8B8D07F-F13E-443E-BA68-2D26672D76B9}"/>
          </ac:spMkLst>
        </pc:spChg>
        <pc:spChg chg="add del">
          <ac:chgData name="Aravind Dulipudi" userId="1fe7aa4bd84636fa" providerId="LiveId" clId="{134E8FCE-AC21-425A-8218-E208CAA95345}" dt="2023-11-30T21:30:30.939" v="277" actId="26606"/>
          <ac:spMkLst>
            <pc:docMk/>
            <pc:sldMk cId="0" sldId="260"/>
            <ac:spMk id="48" creationId="{2813A4FA-24A5-41ED-A534-3807D1B2F344}"/>
          </ac:spMkLst>
        </pc:spChg>
        <pc:spChg chg="add del">
          <ac:chgData name="Aravind Dulipudi" userId="1fe7aa4bd84636fa" providerId="LiveId" clId="{134E8FCE-AC21-425A-8218-E208CAA95345}" dt="2023-11-30T21:30:30.939" v="277" actId="26606"/>
          <ac:spMkLst>
            <pc:docMk/>
            <pc:sldMk cId="0" sldId="260"/>
            <ac:spMk id="50" creationId="{C3944F27-CA70-4E84-A51A-E6BF89558979}"/>
          </ac:spMkLst>
        </pc:spChg>
        <pc:spChg chg="add del">
          <ac:chgData name="Aravind Dulipudi" userId="1fe7aa4bd84636fa" providerId="LiveId" clId="{134E8FCE-AC21-425A-8218-E208CAA95345}" dt="2023-11-30T21:14:34.304" v="129" actId="26606"/>
          <ac:spMkLst>
            <pc:docMk/>
            <pc:sldMk cId="0" sldId="260"/>
            <ac:spMk id="55" creationId="{D380959B-464C-9ED8-C9EB-AB6FC997C1B8}"/>
          </ac:spMkLst>
        </pc:spChg>
        <pc:spChg chg="add del">
          <ac:chgData name="Aravind Dulipudi" userId="1fe7aa4bd84636fa" providerId="LiveId" clId="{134E8FCE-AC21-425A-8218-E208CAA95345}" dt="2023-11-30T21:14:34.304" v="129" actId="26606"/>
          <ac:spMkLst>
            <pc:docMk/>
            <pc:sldMk cId="0" sldId="260"/>
            <ac:spMk id="57" creationId="{06B83858-ED7D-57B6-6CAA-83168807C43C}"/>
          </ac:spMkLst>
        </pc:spChg>
        <pc:spChg chg="add del">
          <ac:chgData name="Aravind Dulipudi" userId="1fe7aa4bd84636fa" providerId="LiveId" clId="{134E8FCE-AC21-425A-8218-E208CAA95345}" dt="2023-11-30T21:14:34.304" v="129" actId="26606"/>
          <ac:spMkLst>
            <pc:docMk/>
            <pc:sldMk cId="0" sldId="260"/>
            <ac:spMk id="59" creationId="{FF97FFD4-A8B9-3D4D-1623-7BE467E46A6A}"/>
          </ac:spMkLst>
        </pc:spChg>
        <pc:spChg chg="add del">
          <ac:chgData name="Aravind Dulipudi" userId="1fe7aa4bd84636fa" providerId="LiveId" clId="{134E8FCE-AC21-425A-8218-E208CAA95345}" dt="2023-11-30T21:14:48.335" v="131" actId="26606"/>
          <ac:spMkLst>
            <pc:docMk/>
            <pc:sldMk cId="0" sldId="260"/>
            <ac:spMk id="61" creationId="{979E27D9-03C7-44E2-9FF8-15D0C8506AF7}"/>
          </ac:spMkLst>
        </pc:spChg>
        <pc:spChg chg="add del">
          <ac:chgData name="Aravind Dulipudi" userId="1fe7aa4bd84636fa" providerId="LiveId" clId="{134E8FCE-AC21-425A-8218-E208CAA95345}" dt="2023-11-30T21:14:48.335" v="131" actId="26606"/>
          <ac:spMkLst>
            <pc:docMk/>
            <pc:sldMk cId="0" sldId="260"/>
            <ac:spMk id="62" creationId="{EEBF1590-3B36-48EE-A89D-3B6F3CB256AB}"/>
          </ac:spMkLst>
        </pc:spChg>
        <pc:spChg chg="add del">
          <ac:chgData name="Aravind Dulipudi" userId="1fe7aa4bd84636fa" providerId="LiveId" clId="{134E8FCE-AC21-425A-8218-E208CAA95345}" dt="2023-11-30T21:14:48.335" v="131" actId="26606"/>
          <ac:spMkLst>
            <pc:docMk/>
            <pc:sldMk cId="0" sldId="260"/>
            <ac:spMk id="63" creationId="{AC8F6C8C-AB5A-4548-942D-E3FD40ACBC49}"/>
          </ac:spMkLst>
        </pc:spChg>
        <pc:spChg chg="add del">
          <ac:chgData name="Aravind Dulipudi" userId="1fe7aa4bd84636fa" providerId="LiveId" clId="{134E8FCE-AC21-425A-8218-E208CAA95345}" dt="2023-11-30T21:30:31.040" v="281" actId="26606"/>
          <ac:spMkLst>
            <pc:docMk/>
            <pc:sldMk cId="0" sldId="260"/>
            <ac:spMk id="65" creationId="{59A309A7-1751-4ABE-A3C1-EEC40366AD89}"/>
          </ac:spMkLst>
        </pc:spChg>
        <pc:spChg chg="add del">
          <ac:chgData name="Aravind Dulipudi" userId="1fe7aa4bd84636fa" providerId="LiveId" clId="{134E8FCE-AC21-425A-8218-E208CAA95345}" dt="2023-11-30T21:30:31.040" v="281" actId="26606"/>
          <ac:spMkLst>
            <pc:docMk/>
            <pc:sldMk cId="0" sldId="260"/>
            <ac:spMk id="66" creationId="{967D8EB6-EAE1-4F9C-B398-83321E287204}"/>
          </ac:spMkLst>
        </pc:spChg>
        <pc:spChg chg="add del">
          <ac:chgData name="Aravind Dulipudi" userId="1fe7aa4bd84636fa" providerId="LiveId" clId="{134E8FCE-AC21-425A-8218-E208CAA95345}" dt="2023-11-30T21:17:36.299" v="143" actId="26606"/>
          <ac:spMkLst>
            <pc:docMk/>
            <pc:sldMk cId="0" sldId="260"/>
            <ac:spMk id="71" creationId="{3346177D-ADC4-4968-B747-5CFCD390B5B9}"/>
          </ac:spMkLst>
        </pc:spChg>
        <pc:spChg chg="add del">
          <ac:chgData name="Aravind Dulipudi" userId="1fe7aa4bd84636fa" providerId="LiveId" clId="{134E8FCE-AC21-425A-8218-E208CAA95345}" dt="2023-11-30T21:17:36.299" v="143" actId="26606"/>
          <ac:spMkLst>
            <pc:docMk/>
            <pc:sldMk cId="0" sldId="260"/>
            <ac:spMk id="73" creationId="{0844A943-BF79-4FEA-ABB1-3BD54D236606}"/>
          </ac:spMkLst>
        </pc:spChg>
        <pc:spChg chg="add del">
          <ac:chgData name="Aravind Dulipudi" userId="1fe7aa4bd84636fa" providerId="LiveId" clId="{134E8FCE-AC21-425A-8218-E208CAA95345}" dt="2023-11-30T21:17:36.299" v="143" actId="26606"/>
          <ac:spMkLst>
            <pc:docMk/>
            <pc:sldMk cId="0" sldId="260"/>
            <ac:spMk id="75" creationId="{6437CC72-F4A8-4DC3-AFAB-D22C482C8100}"/>
          </ac:spMkLst>
        </pc:spChg>
        <pc:spChg chg="add del">
          <ac:chgData name="Aravind Dulipudi" userId="1fe7aa4bd84636fa" providerId="LiveId" clId="{134E8FCE-AC21-425A-8218-E208CAA95345}" dt="2023-11-30T21:17:46.263" v="145" actId="26606"/>
          <ac:spMkLst>
            <pc:docMk/>
            <pc:sldMk cId="0" sldId="260"/>
            <ac:spMk id="77" creationId="{9D25F302-27C5-414F-97F8-6EA0A6C028BA}"/>
          </ac:spMkLst>
        </pc:spChg>
        <pc:spChg chg="add del">
          <ac:chgData name="Aravind Dulipudi" userId="1fe7aa4bd84636fa" providerId="LiveId" clId="{134E8FCE-AC21-425A-8218-E208CAA95345}" dt="2023-11-30T21:17:46.263" v="145" actId="26606"/>
          <ac:spMkLst>
            <pc:docMk/>
            <pc:sldMk cId="0" sldId="260"/>
            <ac:spMk id="78" creationId="{830A36F8-48C2-4842-A87B-8CE8DF4E7FD2}"/>
          </ac:spMkLst>
        </pc:spChg>
        <pc:spChg chg="add del">
          <ac:chgData name="Aravind Dulipudi" userId="1fe7aa4bd84636fa" providerId="LiveId" clId="{134E8FCE-AC21-425A-8218-E208CAA95345}" dt="2023-11-30T21:17:46.263" v="145" actId="26606"/>
          <ac:spMkLst>
            <pc:docMk/>
            <pc:sldMk cId="0" sldId="260"/>
            <ac:spMk id="79" creationId="{8F451A30-466B-4996-9BA5-CD6ABCC6D558}"/>
          </ac:spMkLst>
        </pc:spChg>
        <pc:spChg chg="add del">
          <ac:chgData name="Aravind Dulipudi" userId="1fe7aa4bd84636fa" providerId="LiveId" clId="{134E8FCE-AC21-425A-8218-E208CAA95345}" dt="2023-11-30T21:17:49.970" v="147" actId="26606"/>
          <ac:spMkLst>
            <pc:docMk/>
            <pc:sldMk cId="0" sldId="260"/>
            <ac:spMk id="81" creationId="{59A309A7-1751-4ABE-A3C1-EEC40366AD89}"/>
          </ac:spMkLst>
        </pc:spChg>
        <pc:spChg chg="add del">
          <ac:chgData name="Aravind Dulipudi" userId="1fe7aa4bd84636fa" providerId="LiveId" clId="{134E8FCE-AC21-425A-8218-E208CAA95345}" dt="2023-11-30T21:17:49.970" v="147" actId="26606"/>
          <ac:spMkLst>
            <pc:docMk/>
            <pc:sldMk cId="0" sldId="260"/>
            <ac:spMk id="82" creationId="{967D8EB6-EAE1-4F9C-B398-83321E287204}"/>
          </ac:spMkLst>
        </pc:spChg>
        <pc:spChg chg="add del">
          <ac:chgData name="Aravind Dulipudi" userId="1fe7aa4bd84636fa" providerId="LiveId" clId="{134E8FCE-AC21-425A-8218-E208CAA95345}" dt="2023-11-30T21:31:31.407" v="293" actId="26606"/>
          <ac:spMkLst>
            <pc:docMk/>
            <pc:sldMk cId="0" sldId="260"/>
            <ac:spMk id="84" creationId="{3346177D-ADC4-4968-B747-5CFCD390B5B9}"/>
          </ac:spMkLst>
        </pc:spChg>
        <pc:spChg chg="add del">
          <ac:chgData name="Aravind Dulipudi" userId="1fe7aa4bd84636fa" providerId="LiveId" clId="{134E8FCE-AC21-425A-8218-E208CAA95345}" dt="2023-11-30T21:31:31.407" v="293" actId="26606"/>
          <ac:spMkLst>
            <pc:docMk/>
            <pc:sldMk cId="0" sldId="260"/>
            <ac:spMk id="85" creationId="{0844A943-BF79-4FEA-ABB1-3BD54D236606}"/>
          </ac:spMkLst>
        </pc:spChg>
        <pc:spChg chg="add del">
          <ac:chgData name="Aravind Dulipudi" userId="1fe7aa4bd84636fa" providerId="LiveId" clId="{134E8FCE-AC21-425A-8218-E208CAA95345}" dt="2023-11-30T21:31:31.407" v="293" actId="26606"/>
          <ac:spMkLst>
            <pc:docMk/>
            <pc:sldMk cId="0" sldId="260"/>
            <ac:spMk id="86" creationId="{6437CC72-F4A8-4DC3-AFAB-D22C482C8100}"/>
          </ac:spMkLst>
        </pc:spChg>
        <pc:spChg chg="add del">
          <ac:chgData name="Aravind Dulipudi" userId="1fe7aa4bd84636fa" providerId="LiveId" clId="{134E8FCE-AC21-425A-8218-E208CAA95345}" dt="2023-11-30T21:31:31.379" v="292" actId="26606"/>
          <ac:spMkLst>
            <pc:docMk/>
            <pc:sldMk cId="0" sldId="260"/>
            <ac:spMk id="91" creationId="{2659FDB4-FCBE-4A89-B46D-43D4FA54464D}"/>
          </ac:spMkLst>
        </pc:spChg>
        <pc:spChg chg="add del">
          <ac:chgData name="Aravind Dulipudi" userId="1fe7aa4bd84636fa" providerId="LiveId" clId="{134E8FCE-AC21-425A-8218-E208CAA95345}" dt="2023-11-30T21:24:36.980" v="170" actId="26606"/>
          <ac:spMkLst>
            <pc:docMk/>
            <pc:sldMk cId="0" sldId="260"/>
            <ac:spMk id="93" creationId="{3346177D-ADC4-4968-B747-5CFCD390B5B9}"/>
          </ac:spMkLst>
        </pc:spChg>
        <pc:spChg chg="add del">
          <ac:chgData name="Aravind Dulipudi" userId="1fe7aa4bd84636fa" providerId="LiveId" clId="{134E8FCE-AC21-425A-8218-E208CAA95345}" dt="2023-11-30T21:31:40.651" v="294" actId="26606"/>
          <ac:spMkLst>
            <pc:docMk/>
            <pc:sldMk cId="0" sldId="260"/>
            <ac:spMk id="94" creationId="{2659FDB4-FCBE-4A89-B46D-43D4FA54464D}"/>
          </ac:spMkLst>
        </pc:spChg>
        <pc:spChg chg="add del">
          <ac:chgData name="Aravind Dulipudi" userId="1fe7aa4bd84636fa" providerId="LiveId" clId="{134E8FCE-AC21-425A-8218-E208CAA95345}" dt="2023-11-30T21:24:36.980" v="170" actId="26606"/>
          <ac:spMkLst>
            <pc:docMk/>
            <pc:sldMk cId="0" sldId="260"/>
            <ac:spMk id="95" creationId="{0844A943-BF79-4FEA-ABB1-3BD54D236606}"/>
          </ac:spMkLst>
        </pc:spChg>
        <pc:spChg chg="add del">
          <ac:chgData name="Aravind Dulipudi" userId="1fe7aa4bd84636fa" providerId="LiveId" clId="{134E8FCE-AC21-425A-8218-E208CAA95345}" dt="2023-11-30T21:24:36.980" v="170" actId="26606"/>
          <ac:spMkLst>
            <pc:docMk/>
            <pc:sldMk cId="0" sldId="260"/>
            <ac:spMk id="97" creationId="{6437CC72-F4A8-4DC3-AFAB-D22C482C8100}"/>
          </ac:spMkLst>
        </pc:spChg>
        <pc:spChg chg="add">
          <ac:chgData name="Aravind Dulipudi" userId="1fe7aa4bd84636fa" providerId="LiveId" clId="{134E8FCE-AC21-425A-8218-E208CAA95345}" dt="2023-11-30T21:31:40.651" v="294" actId="26606"/>
          <ac:spMkLst>
            <pc:docMk/>
            <pc:sldMk cId="0" sldId="260"/>
            <ac:spMk id="101" creationId="{56E9B3E6-E277-4D68-BA48-9CB43FFBD6E2}"/>
          </ac:spMkLst>
        </pc:spChg>
        <pc:spChg chg="add">
          <ac:chgData name="Aravind Dulipudi" userId="1fe7aa4bd84636fa" providerId="LiveId" clId="{134E8FCE-AC21-425A-8218-E208CAA95345}" dt="2023-11-30T21:31:40.651" v="294" actId="26606"/>
          <ac:spMkLst>
            <pc:docMk/>
            <pc:sldMk cId="0" sldId="260"/>
            <ac:spMk id="108" creationId="{D5B0017B-2ECA-49AF-B397-DC140825DF8D}"/>
          </ac:spMkLst>
        </pc:spChg>
        <pc:grpChg chg="add">
          <ac:chgData name="Aravind Dulipudi" userId="1fe7aa4bd84636fa" providerId="LiveId" clId="{134E8FCE-AC21-425A-8218-E208CAA95345}" dt="2023-11-30T21:31:40.651" v="294" actId="26606"/>
          <ac:grpSpMkLst>
            <pc:docMk/>
            <pc:sldMk cId="0" sldId="260"/>
            <ac:grpSpMk id="103" creationId="{AE1C45F0-260A-458C-96ED-C1F6D2151219}"/>
          </ac:grpSpMkLst>
        </pc:grpChg>
        <pc:graphicFrameChg chg="add del mod modGraphic">
          <ac:chgData name="Aravind Dulipudi" userId="1fe7aa4bd84636fa" providerId="LiveId" clId="{134E8FCE-AC21-425A-8218-E208CAA95345}" dt="2023-11-30T21:31:40.651" v="294" actId="26606"/>
          <ac:graphicFrameMkLst>
            <pc:docMk/>
            <pc:sldMk cId="0" sldId="260"/>
            <ac:graphicFrameMk id="88" creationId="{15CB1973-8B85-40B2-7474-D820F5E0640C}"/>
          </ac:graphicFrameMkLst>
        </pc:graphicFrameChg>
        <pc:picChg chg="add del mod">
          <ac:chgData name="Aravind Dulipudi" userId="1fe7aa4bd84636fa" providerId="LiveId" clId="{134E8FCE-AC21-425A-8218-E208CAA95345}" dt="2023-11-30T21:30:31.147" v="284" actId="478"/>
          <ac:picMkLst>
            <pc:docMk/>
            <pc:sldMk cId="0" sldId="260"/>
            <ac:picMk id="39" creationId="{1725AD60-66DB-6E16-7352-205669489B03}"/>
          </ac:picMkLst>
        </pc:picChg>
        <pc:picChg chg="add del">
          <ac:chgData name="Aravind Dulipudi" userId="1fe7aa4bd84636fa" providerId="LiveId" clId="{134E8FCE-AC21-425A-8218-E208CAA95345}" dt="2023-11-30T21:24:36.980" v="170" actId="26606"/>
          <ac:picMkLst>
            <pc:docMk/>
            <pc:sldMk cId="0" sldId="260"/>
            <ac:picMk id="90" creationId="{8A07A279-DC10-F8CA-DCCE-33B8007EC18E}"/>
          </ac:picMkLst>
        </pc:picChg>
        <pc:cxnChg chg="add del">
          <ac:chgData name="Aravind Dulipudi" userId="1fe7aa4bd84636fa" providerId="LiveId" clId="{134E8FCE-AC21-425A-8218-E208CAA95345}" dt="2023-11-30T21:31:31.379" v="292" actId="26606"/>
          <ac:cxnSpMkLst>
            <pc:docMk/>
            <pc:sldMk cId="0" sldId="260"/>
            <ac:cxnSpMk id="92" creationId="{C8F51B3F-8331-4E4A-AE96-D47B1006EEAD}"/>
          </ac:cxnSpMkLst>
        </pc:cxnChg>
        <pc:cxnChg chg="add del">
          <ac:chgData name="Aravind Dulipudi" userId="1fe7aa4bd84636fa" providerId="LiveId" clId="{134E8FCE-AC21-425A-8218-E208CAA95345}" dt="2023-11-30T21:31:40.651" v="294" actId="26606"/>
          <ac:cxnSpMkLst>
            <pc:docMk/>
            <pc:sldMk cId="0" sldId="260"/>
            <ac:cxnSpMk id="96" creationId="{C8F51B3F-8331-4E4A-AE96-D47B1006EEAD}"/>
          </ac:cxnSpMkLst>
        </pc:cxnChg>
        <pc:cxnChg chg="add">
          <ac:chgData name="Aravind Dulipudi" userId="1fe7aa4bd84636fa" providerId="LiveId" clId="{134E8FCE-AC21-425A-8218-E208CAA95345}" dt="2023-11-30T21:31:40.651" v="294" actId="26606"/>
          <ac:cxnSpMkLst>
            <pc:docMk/>
            <pc:sldMk cId="0" sldId="260"/>
            <ac:cxnSpMk id="110" creationId="{6CF1BAF6-AD41-4082-B212-8A1F9A2E8779}"/>
          </ac:cxnSpMkLst>
        </pc:cxnChg>
      </pc:sldChg>
      <pc:sldChg chg="addSp delSp modSp mod setBg">
        <pc:chgData name="Aravind Dulipudi" userId="1fe7aa4bd84636fa" providerId="LiveId" clId="{134E8FCE-AC21-425A-8218-E208CAA95345}" dt="2023-11-30T22:39:45.791" v="439" actId="26606"/>
        <pc:sldMkLst>
          <pc:docMk/>
          <pc:sldMk cId="0" sldId="261"/>
        </pc:sldMkLst>
        <pc:spChg chg="mod">
          <ac:chgData name="Aravind Dulipudi" userId="1fe7aa4bd84636fa" providerId="LiveId" clId="{134E8FCE-AC21-425A-8218-E208CAA95345}" dt="2023-11-30T22:39:45.791" v="439" actId="26606"/>
          <ac:spMkLst>
            <pc:docMk/>
            <pc:sldMk cId="0" sldId="261"/>
            <ac:spMk id="2" creationId="{00000000-0000-0000-0000-000000000000}"/>
          </ac:spMkLst>
        </pc:spChg>
        <pc:spChg chg="add del mod">
          <ac:chgData name="Aravind Dulipudi" userId="1fe7aa4bd84636fa" providerId="LiveId" clId="{134E8FCE-AC21-425A-8218-E208CAA95345}" dt="2023-11-30T21:30:31.108" v="283" actId="26606"/>
          <ac:spMkLst>
            <pc:docMk/>
            <pc:sldMk cId="0" sldId="261"/>
            <ac:spMk id="3" creationId="{00000000-0000-0000-0000-000000000000}"/>
          </ac:spMkLst>
        </pc:spChg>
        <pc:spChg chg="add del">
          <ac:chgData name="Aravind Dulipudi" userId="1fe7aa4bd84636fa" providerId="LiveId" clId="{134E8FCE-AC21-425A-8218-E208CAA95345}" dt="2023-11-30T21:30:31.108" v="283" actId="26606"/>
          <ac:spMkLst>
            <pc:docMk/>
            <pc:sldMk cId="0" sldId="261"/>
            <ac:spMk id="8" creationId="{09588DA8-065E-4F6F-8EFD-43104AB2E0CF}"/>
          </ac:spMkLst>
        </pc:spChg>
        <pc:spChg chg="add del">
          <ac:chgData name="Aravind Dulipudi" userId="1fe7aa4bd84636fa" providerId="LiveId" clId="{134E8FCE-AC21-425A-8218-E208CAA95345}" dt="2023-11-30T21:30:31.108" v="283" actId="26606"/>
          <ac:spMkLst>
            <pc:docMk/>
            <pc:sldMk cId="0" sldId="261"/>
            <ac:spMk id="10" creationId="{C4285719-470E-454C-AF62-8323075F1F5B}"/>
          </ac:spMkLst>
        </pc:spChg>
        <pc:spChg chg="add del">
          <ac:chgData name="Aravind Dulipudi" userId="1fe7aa4bd84636fa" providerId="LiveId" clId="{134E8FCE-AC21-425A-8218-E208CAA95345}" dt="2023-11-30T21:30:31.108" v="283" actId="26606"/>
          <ac:spMkLst>
            <pc:docMk/>
            <pc:sldMk cId="0" sldId="261"/>
            <ac:spMk id="12" creationId="{CD9FE4EF-C4D8-49A0-B2FF-81D8DB7D8A24}"/>
          </ac:spMkLst>
        </pc:spChg>
        <pc:spChg chg="add del">
          <ac:chgData name="Aravind Dulipudi" userId="1fe7aa4bd84636fa" providerId="LiveId" clId="{134E8FCE-AC21-425A-8218-E208CAA95345}" dt="2023-11-30T21:30:31.108" v="283" actId="26606"/>
          <ac:spMkLst>
            <pc:docMk/>
            <pc:sldMk cId="0" sldId="261"/>
            <ac:spMk id="14" creationId="{4300840D-0A0B-4512-BACA-B439D5B9C57C}"/>
          </ac:spMkLst>
        </pc:spChg>
        <pc:spChg chg="add del">
          <ac:chgData name="Aravind Dulipudi" userId="1fe7aa4bd84636fa" providerId="LiveId" clId="{134E8FCE-AC21-425A-8218-E208CAA95345}" dt="2023-11-30T21:30:31.108" v="283" actId="26606"/>
          <ac:spMkLst>
            <pc:docMk/>
            <pc:sldMk cId="0" sldId="261"/>
            <ac:spMk id="16" creationId="{D2B78728-A580-49A7-84F9-6EF6F583ADE0}"/>
          </ac:spMkLst>
        </pc:spChg>
        <pc:spChg chg="add del">
          <ac:chgData name="Aravind Dulipudi" userId="1fe7aa4bd84636fa" providerId="LiveId" clId="{134E8FCE-AC21-425A-8218-E208CAA95345}" dt="2023-11-30T21:30:31.108" v="283" actId="26606"/>
          <ac:spMkLst>
            <pc:docMk/>
            <pc:sldMk cId="0" sldId="261"/>
            <ac:spMk id="18" creationId="{38FAA1A1-D861-433F-88FA-1E9D6FD31D11}"/>
          </ac:spMkLst>
        </pc:spChg>
        <pc:spChg chg="add del">
          <ac:chgData name="Aravind Dulipudi" userId="1fe7aa4bd84636fa" providerId="LiveId" clId="{134E8FCE-AC21-425A-8218-E208CAA95345}" dt="2023-11-30T21:30:31.108" v="283" actId="26606"/>
          <ac:spMkLst>
            <pc:docMk/>
            <pc:sldMk cId="0" sldId="261"/>
            <ac:spMk id="20" creationId="{8D71EDA1-87BF-4D5D-AB79-F346FD19278A}"/>
          </ac:spMkLst>
        </pc:spChg>
        <pc:spChg chg="add del">
          <ac:chgData name="Aravind Dulipudi" userId="1fe7aa4bd84636fa" providerId="LiveId" clId="{134E8FCE-AC21-425A-8218-E208CAA95345}" dt="2023-11-30T21:20:18.536" v="155" actId="26606"/>
          <ac:spMkLst>
            <pc:docMk/>
            <pc:sldMk cId="0" sldId="261"/>
            <ac:spMk id="25" creationId="{081EA652-8C6A-4E69-BEB9-170809474553}"/>
          </ac:spMkLst>
        </pc:spChg>
        <pc:spChg chg="add del">
          <ac:chgData name="Aravind Dulipudi" userId="1fe7aa4bd84636fa" providerId="LiveId" clId="{134E8FCE-AC21-425A-8218-E208CAA95345}" dt="2023-11-30T21:32:18.013" v="297" actId="26606"/>
          <ac:spMkLst>
            <pc:docMk/>
            <pc:sldMk cId="0" sldId="261"/>
            <ac:spMk id="26" creationId="{BACC6370-2D7E-4714-9D71-7542949D7D5D}"/>
          </ac:spMkLst>
        </pc:spChg>
        <pc:spChg chg="add del">
          <ac:chgData name="Aravind Dulipudi" userId="1fe7aa4bd84636fa" providerId="LiveId" clId="{134E8FCE-AC21-425A-8218-E208CAA95345}" dt="2023-11-30T21:20:18.536" v="155" actId="26606"/>
          <ac:spMkLst>
            <pc:docMk/>
            <pc:sldMk cId="0" sldId="261"/>
            <ac:spMk id="27" creationId="{A4026A73-1F7F-49F2-B319-8CA3B3D53269}"/>
          </ac:spMkLst>
        </pc:spChg>
        <pc:spChg chg="add del">
          <ac:chgData name="Aravind Dulipudi" userId="1fe7aa4bd84636fa" providerId="LiveId" clId="{134E8FCE-AC21-425A-8218-E208CAA95345}" dt="2023-11-30T21:32:18.013" v="297" actId="26606"/>
          <ac:spMkLst>
            <pc:docMk/>
            <pc:sldMk cId="0" sldId="261"/>
            <ac:spMk id="28" creationId="{F68B3F68-107C-434F-AA38-110D5EA91B85}"/>
          </ac:spMkLst>
        </pc:spChg>
        <pc:spChg chg="add del">
          <ac:chgData name="Aravind Dulipudi" userId="1fe7aa4bd84636fa" providerId="LiveId" clId="{134E8FCE-AC21-425A-8218-E208CAA95345}" dt="2023-11-30T21:20:18.536" v="155" actId="26606"/>
          <ac:spMkLst>
            <pc:docMk/>
            <pc:sldMk cId="0" sldId="261"/>
            <ac:spMk id="29" creationId="{5298780A-33B9-4EA2-8F67-DE68AD62841B}"/>
          </ac:spMkLst>
        </pc:spChg>
        <pc:spChg chg="add del">
          <ac:chgData name="Aravind Dulipudi" userId="1fe7aa4bd84636fa" providerId="LiveId" clId="{134E8FCE-AC21-425A-8218-E208CAA95345}" dt="2023-11-30T21:32:18.013" v="297" actId="26606"/>
          <ac:spMkLst>
            <pc:docMk/>
            <pc:sldMk cId="0" sldId="261"/>
            <ac:spMk id="30" creationId="{AAD0DBB9-1A4B-4391-81D4-CB19F9AB918A}"/>
          </ac:spMkLst>
        </pc:spChg>
        <pc:spChg chg="add del">
          <ac:chgData name="Aravind Dulipudi" userId="1fe7aa4bd84636fa" providerId="LiveId" clId="{134E8FCE-AC21-425A-8218-E208CAA95345}" dt="2023-11-30T21:20:18.536" v="155" actId="26606"/>
          <ac:spMkLst>
            <pc:docMk/>
            <pc:sldMk cId="0" sldId="261"/>
            <ac:spMk id="31" creationId="{7F488E8B-4E1E-4402-8935-D4E6C02615C7}"/>
          </ac:spMkLst>
        </pc:spChg>
        <pc:spChg chg="add del">
          <ac:chgData name="Aravind Dulipudi" userId="1fe7aa4bd84636fa" providerId="LiveId" clId="{134E8FCE-AC21-425A-8218-E208CAA95345}" dt="2023-11-30T21:32:18.013" v="297" actId="26606"/>
          <ac:spMkLst>
            <pc:docMk/>
            <pc:sldMk cId="0" sldId="261"/>
            <ac:spMk id="32" creationId="{063BBA22-50EA-4C4D-BE05-F1CE4E63AA56}"/>
          </ac:spMkLst>
        </pc:spChg>
        <pc:spChg chg="add del">
          <ac:chgData name="Aravind Dulipudi" userId="1fe7aa4bd84636fa" providerId="LiveId" clId="{134E8FCE-AC21-425A-8218-E208CAA95345}" dt="2023-11-30T21:32:17.959" v="296" actId="26606"/>
          <ac:spMkLst>
            <pc:docMk/>
            <pc:sldMk cId="0" sldId="261"/>
            <ac:spMk id="37" creationId="{AE2B703B-46F9-481A-A605-82E2A828C4FA}"/>
          </ac:spMkLst>
        </pc:spChg>
        <pc:spChg chg="add del">
          <ac:chgData name="Aravind Dulipudi" userId="1fe7aa4bd84636fa" providerId="LiveId" clId="{134E8FCE-AC21-425A-8218-E208CAA95345}" dt="2023-11-30T21:32:17.959" v="296" actId="26606"/>
          <ac:spMkLst>
            <pc:docMk/>
            <pc:sldMk cId="0" sldId="261"/>
            <ac:spMk id="39" creationId="{F13BE4D7-0C3D-4906-B230-A1C5B4665CCF}"/>
          </ac:spMkLst>
        </pc:spChg>
        <pc:spChg chg="add del">
          <ac:chgData name="Aravind Dulipudi" userId="1fe7aa4bd84636fa" providerId="LiveId" clId="{134E8FCE-AC21-425A-8218-E208CAA95345}" dt="2023-11-30T22:39:45.791" v="439" actId="26606"/>
          <ac:spMkLst>
            <pc:docMk/>
            <pc:sldMk cId="0" sldId="261"/>
            <ac:spMk id="41" creationId="{6C4028FD-8BAA-4A19-BFDE-594D991B7552}"/>
          </ac:spMkLst>
        </pc:spChg>
        <pc:spChg chg="add">
          <ac:chgData name="Aravind Dulipudi" userId="1fe7aa4bd84636fa" providerId="LiveId" clId="{134E8FCE-AC21-425A-8218-E208CAA95345}" dt="2023-11-30T22:39:45.791" v="439" actId="26606"/>
          <ac:spMkLst>
            <pc:docMk/>
            <pc:sldMk cId="0" sldId="261"/>
            <ac:spMk id="43" creationId="{2C9A9DA9-7DC8-488B-A882-123947B0F3D9}"/>
          </ac:spMkLst>
        </pc:spChg>
        <pc:spChg chg="add">
          <ac:chgData name="Aravind Dulipudi" userId="1fe7aa4bd84636fa" providerId="LiveId" clId="{134E8FCE-AC21-425A-8218-E208CAA95345}" dt="2023-11-30T22:39:45.791" v="439" actId="26606"/>
          <ac:spMkLst>
            <pc:docMk/>
            <pc:sldMk cId="0" sldId="261"/>
            <ac:spMk id="44" creationId="{57F6BDD4-E066-4008-8011-6CC31AEB4556}"/>
          </ac:spMkLst>
        </pc:spChg>
        <pc:spChg chg="add">
          <ac:chgData name="Aravind Dulipudi" userId="1fe7aa4bd84636fa" providerId="LiveId" clId="{134E8FCE-AC21-425A-8218-E208CAA95345}" dt="2023-11-30T22:39:45.791" v="439" actId="26606"/>
          <ac:spMkLst>
            <pc:docMk/>
            <pc:sldMk cId="0" sldId="261"/>
            <ac:spMk id="45" creationId="{2711A8FB-68FC-45FC-B01E-38F809E2D439}"/>
          </ac:spMkLst>
        </pc:spChg>
        <pc:spChg chg="add del">
          <ac:chgData name="Aravind Dulipudi" userId="1fe7aa4bd84636fa" providerId="LiveId" clId="{134E8FCE-AC21-425A-8218-E208CAA95345}" dt="2023-11-30T22:38:03.014" v="425" actId="26606"/>
          <ac:spMkLst>
            <pc:docMk/>
            <pc:sldMk cId="0" sldId="261"/>
            <ac:spMk id="46" creationId="{D4C74C1C-EF2E-40CF-A712-656E694E6724}"/>
          </ac:spMkLst>
        </pc:spChg>
        <pc:spChg chg="add">
          <ac:chgData name="Aravind Dulipudi" userId="1fe7aa4bd84636fa" providerId="LiveId" clId="{134E8FCE-AC21-425A-8218-E208CAA95345}" dt="2023-11-30T22:39:45.791" v="439" actId="26606"/>
          <ac:spMkLst>
            <pc:docMk/>
            <pc:sldMk cId="0" sldId="261"/>
            <ac:spMk id="47" creationId="{2A865FE3-5FC9-4049-87CF-30019C46C0F5}"/>
          </ac:spMkLst>
        </pc:spChg>
        <pc:spChg chg="add del">
          <ac:chgData name="Aravind Dulipudi" userId="1fe7aa4bd84636fa" providerId="LiveId" clId="{134E8FCE-AC21-425A-8218-E208CAA95345}" dt="2023-11-30T22:38:03.014" v="425" actId="26606"/>
          <ac:spMkLst>
            <pc:docMk/>
            <pc:sldMk cId="0" sldId="261"/>
            <ac:spMk id="48" creationId="{90464369-70FA-42AF-948F-80664CA7BFE5}"/>
          </ac:spMkLst>
        </pc:spChg>
        <pc:spChg chg="add del">
          <ac:chgData name="Aravind Dulipudi" userId="1fe7aa4bd84636fa" providerId="LiveId" clId="{134E8FCE-AC21-425A-8218-E208CAA95345}" dt="2023-11-30T22:38:03.014" v="425" actId="26606"/>
          <ac:spMkLst>
            <pc:docMk/>
            <pc:sldMk cId="0" sldId="261"/>
            <ac:spMk id="50" creationId="{A648176E-454C-437C-B0FC-9B82FCF32B24}"/>
          </ac:spMkLst>
        </pc:spChg>
        <pc:spChg chg="add del">
          <ac:chgData name="Aravind Dulipudi" userId="1fe7aa4bd84636fa" providerId="LiveId" clId="{134E8FCE-AC21-425A-8218-E208CAA95345}" dt="2023-11-30T22:38:03.014" v="425" actId="26606"/>
          <ac:spMkLst>
            <pc:docMk/>
            <pc:sldMk cId="0" sldId="261"/>
            <ac:spMk id="52" creationId="{A6604B49-AD5C-4590-B051-06C8222ECD99}"/>
          </ac:spMkLst>
        </pc:spChg>
        <pc:spChg chg="add del">
          <ac:chgData name="Aravind Dulipudi" userId="1fe7aa4bd84636fa" providerId="LiveId" clId="{134E8FCE-AC21-425A-8218-E208CAA95345}" dt="2023-11-30T22:38:03.014" v="425" actId="26606"/>
          <ac:spMkLst>
            <pc:docMk/>
            <pc:sldMk cId="0" sldId="261"/>
            <ac:spMk id="54" creationId="{CC552A98-EF7D-4D42-AB69-066B786AB55B}"/>
          </ac:spMkLst>
        </pc:spChg>
        <pc:spChg chg="add del">
          <ac:chgData name="Aravind Dulipudi" userId="1fe7aa4bd84636fa" providerId="LiveId" clId="{134E8FCE-AC21-425A-8218-E208CAA95345}" dt="2023-11-30T22:38:22.970" v="427" actId="26606"/>
          <ac:spMkLst>
            <pc:docMk/>
            <pc:sldMk cId="0" sldId="261"/>
            <ac:spMk id="56" creationId="{FFB60E8C-7224-44A4-87A0-46A1711DD2ED}"/>
          </ac:spMkLst>
        </pc:spChg>
        <pc:spChg chg="add del">
          <ac:chgData name="Aravind Dulipudi" userId="1fe7aa4bd84636fa" providerId="LiveId" clId="{134E8FCE-AC21-425A-8218-E208CAA95345}" dt="2023-11-30T22:38:22.970" v="427" actId="26606"/>
          <ac:spMkLst>
            <pc:docMk/>
            <pc:sldMk cId="0" sldId="261"/>
            <ac:spMk id="57" creationId="{5DA32751-37A2-45C0-BE94-63D375E27003}"/>
          </ac:spMkLst>
        </pc:spChg>
        <pc:spChg chg="add del">
          <ac:chgData name="Aravind Dulipudi" userId="1fe7aa4bd84636fa" providerId="LiveId" clId="{134E8FCE-AC21-425A-8218-E208CAA95345}" dt="2023-11-30T22:38:22.970" v="427" actId="26606"/>
          <ac:spMkLst>
            <pc:docMk/>
            <pc:sldMk cId="0" sldId="261"/>
            <ac:spMk id="58" creationId="{E659831F-0D9A-4C63-9EBB-8435B85A440F}"/>
          </ac:spMkLst>
        </pc:spChg>
        <pc:spChg chg="add del">
          <ac:chgData name="Aravind Dulipudi" userId="1fe7aa4bd84636fa" providerId="LiveId" clId="{134E8FCE-AC21-425A-8218-E208CAA95345}" dt="2023-11-30T22:38:22.970" v="427" actId="26606"/>
          <ac:spMkLst>
            <pc:docMk/>
            <pc:sldMk cId="0" sldId="261"/>
            <ac:spMk id="59" creationId="{5A55FBCD-CD42-40F5-8A1B-3203F9CAEEAA}"/>
          </ac:spMkLst>
        </pc:spChg>
        <pc:spChg chg="add del">
          <ac:chgData name="Aravind Dulipudi" userId="1fe7aa4bd84636fa" providerId="LiveId" clId="{134E8FCE-AC21-425A-8218-E208CAA95345}" dt="2023-11-30T22:39:21.955" v="438" actId="26606"/>
          <ac:spMkLst>
            <pc:docMk/>
            <pc:sldMk cId="0" sldId="261"/>
            <ac:spMk id="61" creationId="{7FEAE179-C525-48F3-AD47-0E9E2B6F2E2E}"/>
          </ac:spMkLst>
        </pc:spChg>
        <pc:spChg chg="add del">
          <ac:chgData name="Aravind Dulipudi" userId="1fe7aa4bd84636fa" providerId="LiveId" clId="{134E8FCE-AC21-425A-8218-E208CAA95345}" dt="2023-11-30T22:39:21.955" v="438" actId="26606"/>
          <ac:spMkLst>
            <pc:docMk/>
            <pc:sldMk cId="0" sldId="261"/>
            <ac:spMk id="62" creationId="{95C8260E-968F-44E8-A823-ABB431311926}"/>
          </ac:spMkLst>
        </pc:spChg>
        <pc:spChg chg="add del">
          <ac:chgData name="Aravind Dulipudi" userId="1fe7aa4bd84636fa" providerId="LiveId" clId="{134E8FCE-AC21-425A-8218-E208CAA95345}" dt="2023-11-30T22:39:21.955" v="438" actId="26606"/>
          <ac:spMkLst>
            <pc:docMk/>
            <pc:sldMk cId="0" sldId="261"/>
            <ac:spMk id="63" creationId="{2C1BBA94-3F40-40AA-8BB9-E69E25E537C1}"/>
          </ac:spMkLst>
        </pc:spChg>
        <pc:spChg chg="add del">
          <ac:chgData name="Aravind Dulipudi" userId="1fe7aa4bd84636fa" providerId="LiveId" clId="{134E8FCE-AC21-425A-8218-E208CAA95345}" dt="2023-11-30T22:39:21.955" v="438" actId="26606"/>
          <ac:spMkLst>
            <pc:docMk/>
            <pc:sldMk cId="0" sldId="261"/>
            <ac:spMk id="64" creationId="{FE43805F-24A6-46A4-B19B-54F28347355C}"/>
          </ac:spMkLst>
        </pc:spChg>
        <pc:spChg chg="add del">
          <ac:chgData name="Aravind Dulipudi" userId="1fe7aa4bd84636fa" providerId="LiveId" clId="{134E8FCE-AC21-425A-8218-E208CAA95345}" dt="2023-11-30T22:39:04.631" v="431" actId="26606"/>
          <ac:spMkLst>
            <pc:docMk/>
            <pc:sldMk cId="0" sldId="261"/>
            <ac:spMk id="69" creationId="{9A724DBA-D2D9-471E-8ED7-2015DDD950DF}"/>
          </ac:spMkLst>
        </pc:spChg>
        <pc:spChg chg="add del">
          <ac:chgData name="Aravind Dulipudi" userId="1fe7aa4bd84636fa" providerId="LiveId" clId="{134E8FCE-AC21-425A-8218-E208CAA95345}" dt="2023-11-30T22:39:04.631" v="431" actId="26606"/>
          <ac:spMkLst>
            <pc:docMk/>
            <pc:sldMk cId="0" sldId="261"/>
            <ac:spMk id="71" creationId="{08980754-6F4B-43C9-B9BE-127B6BED6586}"/>
          </ac:spMkLst>
        </pc:spChg>
        <pc:spChg chg="add del">
          <ac:chgData name="Aravind Dulipudi" userId="1fe7aa4bd84636fa" providerId="LiveId" clId="{134E8FCE-AC21-425A-8218-E208CAA95345}" dt="2023-11-30T22:39:04.631" v="431" actId="26606"/>
          <ac:spMkLst>
            <pc:docMk/>
            <pc:sldMk cId="0" sldId="261"/>
            <ac:spMk id="73" creationId="{2C1BBA94-3F40-40AA-8BB9-E69E25E537C1}"/>
          </ac:spMkLst>
        </pc:spChg>
        <pc:spChg chg="add del">
          <ac:chgData name="Aravind Dulipudi" userId="1fe7aa4bd84636fa" providerId="LiveId" clId="{134E8FCE-AC21-425A-8218-E208CAA95345}" dt="2023-11-30T22:39:04.631" v="431" actId="26606"/>
          <ac:spMkLst>
            <pc:docMk/>
            <pc:sldMk cId="0" sldId="261"/>
            <ac:spMk id="75" creationId="{169CC832-2974-4E8D-90ED-3E2941BA7336}"/>
          </ac:spMkLst>
        </pc:spChg>
        <pc:spChg chg="add del">
          <ac:chgData name="Aravind Dulipudi" userId="1fe7aa4bd84636fa" providerId="LiveId" clId="{134E8FCE-AC21-425A-8218-E208CAA95345}" dt="2023-11-30T22:39:04.631" v="431" actId="26606"/>
          <ac:spMkLst>
            <pc:docMk/>
            <pc:sldMk cId="0" sldId="261"/>
            <ac:spMk id="77" creationId="{55222F96-971A-4F90-B841-6BAB416C7AC1}"/>
          </ac:spMkLst>
        </pc:spChg>
        <pc:spChg chg="add del">
          <ac:chgData name="Aravind Dulipudi" userId="1fe7aa4bd84636fa" providerId="LiveId" clId="{134E8FCE-AC21-425A-8218-E208CAA95345}" dt="2023-11-30T22:39:13.089" v="433" actId="26606"/>
          <ac:spMkLst>
            <pc:docMk/>
            <pc:sldMk cId="0" sldId="261"/>
            <ac:spMk id="79" creationId="{FFB60E8C-7224-44A4-87A0-46A1711DD2ED}"/>
          </ac:spMkLst>
        </pc:spChg>
        <pc:spChg chg="add del">
          <ac:chgData name="Aravind Dulipudi" userId="1fe7aa4bd84636fa" providerId="LiveId" clId="{134E8FCE-AC21-425A-8218-E208CAA95345}" dt="2023-11-30T22:39:13.089" v="433" actId="26606"/>
          <ac:spMkLst>
            <pc:docMk/>
            <pc:sldMk cId="0" sldId="261"/>
            <ac:spMk id="80" creationId="{5DA32751-37A2-45C0-BE94-63D375E27003}"/>
          </ac:spMkLst>
        </pc:spChg>
        <pc:spChg chg="add del">
          <ac:chgData name="Aravind Dulipudi" userId="1fe7aa4bd84636fa" providerId="LiveId" clId="{134E8FCE-AC21-425A-8218-E208CAA95345}" dt="2023-11-30T22:39:13.089" v="433" actId="26606"/>
          <ac:spMkLst>
            <pc:docMk/>
            <pc:sldMk cId="0" sldId="261"/>
            <ac:spMk id="81" creationId="{E659831F-0D9A-4C63-9EBB-8435B85A440F}"/>
          </ac:spMkLst>
        </pc:spChg>
        <pc:spChg chg="add del">
          <ac:chgData name="Aravind Dulipudi" userId="1fe7aa4bd84636fa" providerId="LiveId" clId="{134E8FCE-AC21-425A-8218-E208CAA95345}" dt="2023-11-30T22:39:13.089" v="433" actId="26606"/>
          <ac:spMkLst>
            <pc:docMk/>
            <pc:sldMk cId="0" sldId="261"/>
            <ac:spMk id="82" creationId="{5A55FBCD-CD42-40F5-8A1B-3203F9CAEEAA}"/>
          </ac:spMkLst>
        </pc:spChg>
        <pc:spChg chg="add del">
          <ac:chgData name="Aravind Dulipudi" userId="1fe7aa4bd84636fa" providerId="LiveId" clId="{134E8FCE-AC21-425A-8218-E208CAA95345}" dt="2023-11-30T22:39:20.262" v="437" actId="26606"/>
          <ac:spMkLst>
            <pc:docMk/>
            <pc:sldMk cId="0" sldId="261"/>
            <ac:spMk id="84" creationId="{AA474011-A49D-4C7A-BF41-0ACD0A2693B3}"/>
          </ac:spMkLst>
        </pc:spChg>
        <pc:spChg chg="add del">
          <ac:chgData name="Aravind Dulipudi" userId="1fe7aa4bd84636fa" providerId="LiveId" clId="{134E8FCE-AC21-425A-8218-E208CAA95345}" dt="2023-11-30T22:39:20.262" v="437" actId="26606"/>
          <ac:spMkLst>
            <pc:docMk/>
            <pc:sldMk cId="0" sldId="261"/>
            <ac:spMk id="85" creationId="{6D72081E-AD41-4FBB-B02B-698A68DBCA5E}"/>
          </ac:spMkLst>
        </pc:spChg>
        <pc:spChg chg="add del">
          <ac:chgData name="Aravind Dulipudi" userId="1fe7aa4bd84636fa" providerId="LiveId" clId="{134E8FCE-AC21-425A-8218-E208CAA95345}" dt="2023-11-30T22:39:20.262" v="437" actId="26606"/>
          <ac:spMkLst>
            <pc:docMk/>
            <pc:sldMk cId="0" sldId="261"/>
            <ac:spMk id="86" creationId="{716248AD-805F-41BF-9B57-FC53E5B32F98}"/>
          </ac:spMkLst>
        </pc:spChg>
        <pc:spChg chg="add del">
          <ac:chgData name="Aravind Dulipudi" userId="1fe7aa4bd84636fa" providerId="LiveId" clId="{134E8FCE-AC21-425A-8218-E208CAA95345}" dt="2023-11-30T22:39:20.262" v="437" actId="26606"/>
          <ac:spMkLst>
            <pc:docMk/>
            <pc:sldMk cId="0" sldId="261"/>
            <ac:spMk id="87" creationId="{1F82758F-B2B3-4F0A-BB90-4BFFEDD166D6}"/>
          </ac:spMkLst>
        </pc:spChg>
        <pc:graphicFrameChg chg="add del mod ord modGraphic">
          <ac:chgData name="Aravind Dulipudi" userId="1fe7aa4bd84636fa" providerId="LiveId" clId="{134E8FCE-AC21-425A-8218-E208CAA95345}" dt="2023-11-30T22:39:45.791" v="439" actId="26606"/>
          <ac:graphicFrameMkLst>
            <pc:docMk/>
            <pc:sldMk cId="0" sldId="261"/>
            <ac:graphicFrameMk id="22" creationId="{DE71FAFA-4611-CE8F-4F1C-0D96245972BE}"/>
          </ac:graphicFrameMkLst>
        </pc:graphicFrameChg>
        <pc:picChg chg="add mod">
          <ac:chgData name="Aravind Dulipudi" userId="1fe7aa4bd84636fa" providerId="LiveId" clId="{134E8FCE-AC21-425A-8218-E208CAA95345}" dt="2023-11-30T22:39:45.791" v="439" actId="26606"/>
          <ac:picMkLst>
            <pc:docMk/>
            <pc:sldMk cId="0" sldId="261"/>
            <ac:picMk id="5" creationId="{ABE7699F-BC59-89AA-F0A2-CA1F8DB4DD36}"/>
          </ac:picMkLst>
        </pc:picChg>
        <pc:cxnChg chg="add del">
          <ac:chgData name="Aravind Dulipudi" userId="1fe7aa4bd84636fa" providerId="LiveId" clId="{134E8FCE-AC21-425A-8218-E208CAA95345}" dt="2023-11-30T21:20:18.536" v="155" actId="26606"/>
          <ac:cxnSpMkLst>
            <pc:docMk/>
            <pc:sldMk cId="0" sldId="261"/>
            <ac:cxnSpMk id="33" creationId="{23AAC9B5-8015-485C-ACF9-A750390E9A56}"/>
          </ac:cxnSpMkLst>
        </pc:cxnChg>
      </pc:sldChg>
      <pc:sldChg chg="addSp delSp modSp mod setBg">
        <pc:chgData name="Aravind Dulipudi" userId="1fe7aa4bd84636fa" providerId="LiveId" clId="{134E8FCE-AC21-425A-8218-E208CAA95345}" dt="2023-11-30T21:35:00.429" v="320" actId="26606"/>
        <pc:sldMkLst>
          <pc:docMk/>
          <pc:sldMk cId="0" sldId="262"/>
        </pc:sldMkLst>
        <pc:spChg chg="mod">
          <ac:chgData name="Aravind Dulipudi" userId="1fe7aa4bd84636fa" providerId="LiveId" clId="{134E8FCE-AC21-425A-8218-E208CAA95345}" dt="2023-11-30T21:34:23.288" v="314" actId="26606"/>
          <ac:spMkLst>
            <pc:docMk/>
            <pc:sldMk cId="0" sldId="262"/>
            <ac:spMk id="2" creationId="{00000000-0000-0000-0000-000000000000}"/>
          </ac:spMkLst>
        </pc:spChg>
        <pc:spChg chg="add del mod ord">
          <ac:chgData name="Aravind Dulipudi" userId="1fe7aa4bd84636fa" providerId="LiveId" clId="{134E8FCE-AC21-425A-8218-E208CAA95345}" dt="2023-11-30T21:35:00.429" v="320" actId="26606"/>
          <ac:spMkLst>
            <pc:docMk/>
            <pc:sldMk cId="0" sldId="262"/>
            <ac:spMk id="3" creationId="{00000000-0000-0000-0000-000000000000}"/>
          </ac:spMkLst>
        </pc:spChg>
        <pc:spChg chg="add del">
          <ac:chgData name="Aravind Dulipudi" userId="1fe7aa4bd84636fa" providerId="LiveId" clId="{134E8FCE-AC21-425A-8218-E208CAA95345}" dt="2023-11-30T21:33:36.894" v="307" actId="26606"/>
          <ac:spMkLst>
            <pc:docMk/>
            <pc:sldMk cId="0" sldId="262"/>
            <ac:spMk id="8" creationId="{09588DA8-065E-4F6F-8EFD-43104AB2E0CF}"/>
          </ac:spMkLst>
        </pc:spChg>
        <pc:spChg chg="add del">
          <ac:chgData name="Aravind Dulipudi" userId="1fe7aa4bd84636fa" providerId="LiveId" clId="{134E8FCE-AC21-425A-8218-E208CAA95345}" dt="2023-11-30T21:33:36.894" v="307" actId="26606"/>
          <ac:spMkLst>
            <pc:docMk/>
            <pc:sldMk cId="0" sldId="262"/>
            <ac:spMk id="10" creationId="{C4285719-470E-454C-AF62-8323075F1F5B}"/>
          </ac:spMkLst>
        </pc:spChg>
        <pc:spChg chg="add del">
          <ac:chgData name="Aravind Dulipudi" userId="1fe7aa4bd84636fa" providerId="LiveId" clId="{134E8FCE-AC21-425A-8218-E208CAA95345}" dt="2023-11-30T21:33:36.894" v="307" actId="26606"/>
          <ac:spMkLst>
            <pc:docMk/>
            <pc:sldMk cId="0" sldId="262"/>
            <ac:spMk id="12" creationId="{CD9FE4EF-C4D8-49A0-B2FF-81D8DB7D8A24}"/>
          </ac:spMkLst>
        </pc:spChg>
        <pc:spChg chg="add del">
          <ac:chgData name="Aravind Dulipudi" userId="1fe7aa4bd84636fa" providerId="LiveId" clId="{134E8FCE-AC21-425A-8218-E208CAA95345}" dt="2023-11-30T21:33:36.894" v="307" actId="26606"/>
          <ac:spMkLst>
            <pc:docMk/>
            <pc:sldMk cId="0" sldId="262"/>
            <ac:spMk id="14" creationId="{4300840D-0A0B-4512-BACA-B439D5B9C57C}"/>
          </ac:spMkLst>
        </pc:spChg>
        <pc:spChg chg="add del">
          <ac:chgData name="Aravind Dulipudi" userId="1fe7aa4bd84636fa" providerId="LiveId" clId="{134E8FCE-AC21-425A-8218-E208CAA95345}" dt="2023-11-30T21:33:36.894" v="307" actId="26606"/>
          <ac:spMkLst>
            <pc:docMk/>
            <pc:sldMk cId="0" sldId="262"/>
            <ac:spMk id="16" creationId="{D2B78728-A580-49A7-84F9-6EF6F583ADE0}"/>
          </ac:spMkLst>
        </pc:spChg>
        <pc:spChg chg="add del">
          <ac:chgData name="Aravind Dulipudi" userId="1fe7aa4bd84636fa" providerId="LiveId" clId="{134E8FCE-AC21-425A-8218-E208CAA95345}" dt="2023-11-30T21:33:36.894" v="307" actId="26606"/>
          <ac:spMkLst>
            <pc:docMk/>
            <pc:sldMk cId="0" sldId="262"/>
            <ac:spMk id="18" creationId="{38FAA1A1-D861-433F-88FA-1E9D6FD31D11}"/>
          </ac:spMkLst>
        </pc:spChg>
        <pc:spChg chg="add del">
          <ac:chgData name="Aravind Dulipudi" userId="1fe7aa4bd84636fa" providerId="LiveId" clId="{134E8FCE-AC21-425A-8218-E208CAA95345}" dt="2023-11-30T21:33:36.894" v="307" actId="26606"/>
          <ac:spMkLst>
            <pc:docMk/>
            <pc:sldMk cId="0" sldId="262"/>
            <ac:spMk id="20" creationId="{8D71EDA1-87BF-4D5D-AB79-F346FD19278A}"/>
          </ac:spMkLst>
        </pc:spChg>
        <pc:spChg chg="add del">
          <ac:chgData name="Aravind Dulipudi" userId="1fe7aa4bd84636fa" providerId="LiveId" clId="{134E8FCE-AC21-425A-8218-E208CAA95345}" dt="2023-11-30T21:33:01.808" v="304" actId="26606"/>
          <ac:spMkLst>
            <pc:docMk/>
            <pc:sldMk cId="0" sldId="262"/>
            <ac:spMk id="27" creationId="{AFA67CD3-AB4E-4A7A-BEB8-53C445D8C44E}"/>
          </ac:spMkLst>
        </pc:spChg>
        <pc:spChg chg="add del">
          <ac:chgData name="Aravind Dulipudi" userId="1fe7aa4bd84636fa" providerId="LiveId" clId="{134E8FCE-AC21-425A-8218-E208CAA95345}" dt="2023-11-30T21:33:01.808" v="304" actId="26606"/>
          <ac:spMkLst>
            <pc:docMk/>
            <pc:sldMk cId="0" sldId="262"/>
            <ac:spMk id="31" creationId="{339C8D78-A644-462F-B674-F440635E5353}"/>
          </ac:spMkLst>
        </pc:spChg>
        <pc:spChg chg="add del">
          <ac:chgData name="Aravind Dulipudi" userId="1fe7aa4bd84636fa" providerId="LiveId" clId="{134E8FCE-AC21-425A-8218-E208CAA95345}" dt="2023-11-30T21:33:36.879" v="306" actId="26606"/>
          <ac:spMkLst>
            <pc:docMk/>
            <pc:sldMk cId="0" sldId="262"/>
            <ac:spMk id="35" creationId="{245A9F99-D9B1-4094-A2E2-B90AC1DB7B9C}"/>
          </ac:spMkLst>
        </pc:spChg>
        <pc:spChg chg="add del">
          <ac:chgData name="Aravind Dulipudi" userId="1fe7aa4bd84636fa" providerId="LiveId" clId="{134E8FCE-AC21-425A-8218-E208CAA95345}" dt="2023-11-30T21:33:36.879" v="306" actId="26606"/>
          <ac:spMkLst>
            <pc:docMk/>
            <pc:sldMk cId="0" sldId="262"/>
            <ac:spMk id="36" creationId="{B7FAF607-473A-4A43-A23D-BBFF5C4117BB}"/>
          </ac:spMkLst>
        </pc:spChg>
        <pc:spChg chg="add del">
          <ac:chgData name="Aravind Dulipudi" userId="1fe7aa4bd84636fa" providerId="LiveId" clId="{134E8FCE-AC21-425A-8218-E208CAA95345}" dt="2023-11-30T21:33:48.698" v="308" actId="26606"/>
          <ac:spMkLst>
            <pc:docMk/>
            <pc:sldMk cId="0" sldId="262"/>
            <ac:spMk id="40" creationId="{AFA67CD3-AB4E-4A7A-BEB8-53C445D8C44E}"/>
          </ac:spMkLst>
        </pc:spChg>
        <pc:spChg chg="add del">
          <ac:chgData name="Aravind Dulipudi" userId="1fe7aa4bd84636fa" providerId="LiveId" clId="{134E8FCE-AC21-425A-8218-E208CAA95345}" dt="2023-11-30T21:33:48.698" v="308" actId="26606"/>
          <ac:spMkLst>
            <pc:docMk/>
            <pc:sldMk cId="0" sldId="262"/>
            <ac:spMk id="42" creationId="{339C8D78-A644-462F-B674-F440635E5353}"/>
          </ac:spMkLst>
        </pc:spChg>
        <pc:spChg chg="add del">
          <ac:chgData name="Aravind Dulipudi" userId="1fe7aa4bd84636fa" providerId="LiveId" clId="{134E8FCE-AC21-425A-8218-E208CAA95345}" dt="2023-11-30T21:34:23.293" v="315" actId="26606"/>
          <ac:spMkLst>
            <pc:docMk/>
            <pc:sldMk cId="0" sldId="262"/>
            <ac:spMk id="48" creationId="{8D1AA55E-40D5-461B-A5A8-4AE8AAB71B08}"/>
          </ac:spMkLst>
        </pc:spChg>
        <pc:spChg chg="add del">
          <ac:chgData name="Aravind Dulipudi" userId="1fe7aa4bd84636fa" providerId="LiveId" clId="{134E8FCE-AC21-425A-8218-E208CAA95345}" dt="2023-11-30T21:34:23.293" v="315" actId="26606"/>
          <ac:spMkLst>
            <pc:docMk/>
            <pc:sldMk cId="0" sldId="262"/>
            <ac:spMk id="52" creationId="{6CB927A4-E432-4310-9CD5-E89FF5063179}"/>
          </ac:spMkLst>
        </pc:spChg>
        <pc:spChg chg="add del">
          <ac:chgData name="Aravind Dulipudi" userId="1fe7aa4bd84636fa" providerId="LiveId" clId="{134E8FCE-AC21-425A-8218-E208CAA95345}" dt="2023-11-30T21:34:23.293" v="315" actId="26606"/>
          <ac:spMkLst>
            <pc:docMk/>
            <pc:sldMk cId="0" sldId="262"/>
            <ac:spMk id="54" creationId="{E3020543-B24B-4EC4-8FFC-8DD88EEA91A8}"/>
          </ac:spMkLst>
        </pc:spChg>
        <pc:spChg chg="add del">
          <ac:chgData name="Aravind Dulipudi" userId="1fe7aa4bd84636fa" providerId="LiveId" clId="{134E8FCE-AC21-425A-8218-E208CAA95345}" dt="2023-11-30T21:34:11.356" v="310" actId="26606"/>
          <ac:spMkLst>
            <pc:docMk/>
            <pc:sldMk cId="0" sldId="262"/>
            <ac:spMk id="59" creationId="{3346177D-ADC4-4968-B747-5CFCD390B5B9}"/>
          </ac:spMkLst>
        </pc:spChg>
        <pc:spChg chg="add del">
          <ac:chgData name="Aravind Dulipudi" userId="1fe7aa4bd84636fa" providerId="LiveId" clId="{134E8FCE-AC21-425A-8218-E208CAA95345}" dt="2023-11-30T21:34:11.356" v="310" actId="26606"/>
          <ac:spMkLst>
            <pc:docMk/>
            <pc:sldMk cId="0" sldId="262"/>
            <ac:spMk id="61" creationId="{0844A943-BF79-4FEA-ABB1-3BD54D236606}"/>
          </ac:spMkLst>
        </pc:spChg>
        <pc:spChg chg="add del">
          <ac:chgData name="Aravind Dulipudi" userId="1fe7aa4bd84636fa" providerId="LiveId" clId="{134E8FCE-AC21-425A-8218-E208CAA95345}" dt="2023-11-30T21:34:11.356" v="310" actId="26606"/>
          <ac:spMkLst>
            <pc:docMk/>
            <pc:sldMk cId="0" sldId="262"/>
            <ac:spMk id="63" creationId="{6437CC72-F4A8-4DC3-AFAB-D22C482C8100}"/>
          </ac:spMkLst>
        </pc:spChg>
        <pc:spChg chg="add del">
          <ac:chgData name="Aravind Dulipudi" userId="1fe7aa4bd84636fa" providerId="LiveId" clId="{134E8FCE-AC21-425A-8218-E208CAA95345}" dt="2023-11-30T21:34:20.316" v="312" actId="26606"/>
          <ac:spMkLst>
            <pc:docMk/>
            <pc:sldMk cId="0" sldId="262"/>
            <ac:spMk id="65" creationId="{E3020543-B24B-4EC4-8FFC-8DD88EEA91A8}"/>
          </ac:spMkLst>
        </pc:spChg>
        <pc:spChg chg="add del">
          <ac:chgData name="Aravind Dulipudi" userId="1fe7aa4bd84636fa" providerId="LiveId" clId="{134E8FCE-AC21-425A-8218-E208CAA95345}" dt="2023-11-30T21:34:20.316" v="312" actId="26606"/>
          <ac:spMkLst>
            <pc:docMk/>
            <pc:sldMk cId="0" sldId="262"/>
            <ac:spMk id="66" creationId="{8D1AA55E-40D5-461B-A5A8-4AE8AAB71B08}"/>
          </ac:spMkLst>
        </pc:spChg>
        <pc:spChg chg="add del">
          <ac:chgData name="Aravind Dulipudi" userId="1fe7aa4bd84636fa" providerId="LiveId" clId="{134E8FCE-AC21-425A-8218-E208CAA95345}" dt="2023-11-30T21:34:20.316" v="312" actId="26606"/>
          <ac:spMkLst>
            <pc:docMk/>
            <pc:sldMk cId="0" sldId="262"/>
            <ac:spMk id="68" creationId="{6CB927A4-E432-4310-9CD5-E89FF5063179}"/>
          </ac:spMkLst>
        </pc:spChg>
        <pc:spChg chg="add del">
          <ac:chgData name="Aravind Dulipudi" userId="1fe7aa4bd84636fa" providerId="LiveId" clId="{134E8FCE-AC21-425A-8218-E208CAA95345}" dt="2023-11-30T21:34:23.288" v="314" actId="26606"/>
          <ac:spMkLst>
            <pc:docMk/>
            <pc:sldMk cId="0" sldId="262"/>
            <ac:spMk id="70" creationId="{13EFA6C3-82DC-4131-9929-2523E6FD0B81}"/>
          </ac:spMkLst>
        </pc:spChg>
        <pc:spChg chg="add del">
          <ac:chgData name="Aravind Dulipudi" userId="1fe7aa4bd84636fa" providerId="LiveId" clId="{134E8FCE-AC21-425A-8218-E208CAA95345}" dt="2023-11-30T21:34:23.288" v="314" actId="26606"/>
          <ac:spMkLst>
            <pc:docMk/>
            <pc:sldMk cId="0" sldId="262"/>
            <ac:spMk id="71" creationId="{AEC9469E-14CA-4358-BABC-CBF836A6142D}"/>
          </ac:spMkLst>
        </pc:spChg>
        <pc:spChg chg="add del">
          <ac:chgData name="Aravind Dulipudi" userId="1fe7aa4bd84636fa" providerId="LiveId" clId="{134E8FCE-AC21-425A-8218-E208CAA95345}" dt="2023-11-30T21:34:23.288" v="314" actId="26606"/>
          <ac:spMkLst>
            <pc:docMk/>
            <pc:sldMk cId="0" sldId="262"/>
            <ac:spMk id="72" creationId="{048EB4C9-ACAF-4CCA-BA6E-9314431923B2}"/>
          </ac:spMkLst>
        </pc:spChg>
        <pc:spChg chg="add del">
          <ac:chgData name="Aravind Dulipudi" userId="1fe7aa4bd84636fa" providerId="LiveId" clId="{134E8FCE-AC21-425A-8218-E208CAA95345}" dt="2023-11-30T21:35:00.429" v="320" actId="26606"/>
          <ac:spMkLst>
            <pc:docMk/>
            <pc:sldMk cId="0" sldId="262"/>
            <ac:spMk id="74" creationId="{8D1AA55E-40D5-461B-A5A8-4AE8AAB71B08}"/>
          </ac:spMkLst>
        </pc:spChg>
        <pc:spChg chg="add del">
          <ac:chgData name="Aravind Dulipudi" userId="1fe7aa4bd84636fa" providerId="LiveId" clId="{134E8FCE-AC21-425A-8218-E208CAA95345}" dt="2023-11-30T21:35:00.429" v="320" actId="26606"/>
          <ac:spMkLst>
            <pc:docMk/>
            <pc:sldMk cId="0" sldId="262"/>
            <ac:spMk id="76" creationId="{6CB927A4-E432-4310-9CD5-E89FF5063179}"/>
          </ac:spMkLst>
        </pc:spChg>
        <pc:spChg chg="add del">
          <ac:chgData name="Aravind Dulipudi" userId="1fe7aa4bd84636fa" providerId="LiveId" clId="{134E8FCE-AC21-425A-8218-E208CAA95345}" dt="2023-11-30T21:35:00.429" v="320" actId="26606"/>
          <ac:spMkLst>
            <pc:docMk/>
            <pc:sldMk cId="0" sldId="262"/>
            <ac:spMk id="77" creationId="{E3020543-B24B-4EC4-8FFC-8DD88EEA91A8}"/>
          </ac:spMkLst>
        </pc:spChg>
        <pc:spChg chg="add del">
          <ac:chgData name="Aravind Dulipudi" userId="1fe7aa4bd84636fa" providerId="LiveId" clId="{134E8FCE-AC21-425A-8218-E208CAA95345}" dt="2023-11-30T21:34:47.799" v="317" actId="26606"/>
          <ac:spMkLst>
            <pc:docMk/>
            <pc:sldMk cId="0" sldId="262"/>
            <ac:spMk id="82" creationId="{8D1AA55E-40D5-461B-A5A8-4AE8AAB71B08}"/>
          </ac:spMkLst>
        </pc:spChg>
        <pc:spChg chg="add del">
          <ac:chgData name="Aravind Dulipudi" userId="1fe7aa4bd84636fa" providerId="LiveId" clId="{134E8FCE-AC21-425A-8218-E208CAA95345}" dt="2023-11-30T21:34:47.799" v="317" actId="26606"/>
          <ac:spMkLst>
            <pc:docMk/>
            <pc:sldMk cId="0" sldId="262"/>
            <ac:spMk id="86" creationId="{6CB927A4-E432-4310-9CD5-E89FF5063179}"/>
          </ac:spMkLst>
        </pc:spChg>
        <pc:spChg chg="add del">
          <ac:chgData name="Aravind Dulipudi" userId="1fe7aa4bd84636fa" providerId="LiveId" clId="{134E8FCE-AC21-425A-8218-E208CAA95345}" dt="2023-11-30T21:34:47.799" v="317" actId="26606"/>
          <ac:spMkLst>
            <pc:docMk/>
            <pc:sldMk cId="0" sldId="262"/>
            <ac:spMk id="88" creationId="{E3020543-B24B-4EC4-8FFC-8DD88EEA91A8}"/>
          </ac:spMkLst>
        </pc:spChg>
        <pc:spChg chg="add del">
          <ac:chgData name="Aravind Dulipudi" userId="1fe7aa4bd84636fa" providerId="LiveId" clId="{134E8FCE-AC21-425A-8218-E208CAA95345}" dt="2023-11-30T21:35:00.422" v="319" actId="26606"/>
          <ac:spMkLst>
            <pc:docMk/>
            <pc:sldMk cId="0" sldId="262"/>
            <ac:spMk id="90" creationId="{8D1AA55E-40D5-461B-A5A8-4AE8AAB71B08}"/>
          </ac:spMkLst>
        </pc:spChg>
        <pc:spChg chg="add del">
          <ac:chgData name="Aravind Dulipudi" userId="1fe7aa4bd84636fa" providerId="LiveId" clId="{134E8FCE-AC21-425A-8218-E208CAA95345}" dt="2023-11-30T21:35:00.422" v="319" actId="26606"/>
          <ac:spMkLst>
            <pc:docMk/>
            <pc:sldMk cId="0" sldId="262"/>
            <ac:spMk id="92" creationId="{6CB927A4-E432-4310-9CD5-E89FF5063179}"/>
          </ac:spMkLst>
        </pc:spChg>
        <pc:spChg chg="add del">
          <ac:chgData name="Aravind Dulipudi" userId="1fe7aa4bd84636fa" providerId="LiveId" clId="{134E8FCE-AC21-425A-8218-E208CAA95345}" dt="2023-11-30T21:35:00.422" v="319" actId="26606"/>
          <ac:spMkLst>
            <pc:docMk/>
            <pc:sldMk cId="0" sldId="262"/>
            <ac:spMk id="93" creationId="{E3020543-B24B-4EC4-8FFC-8DD88EEA91A8}"/>
          </ac:spMkLst>
        </pc:spChg>
        <pc:spChg chg="add">
          <ac:chgData name="Aravind Dulipudi" userId="1fe7aa4bd84636fa" providerId="LiveId" clId="{134E8FCE-AC21-425A-8218-E208CAA95345}" dt="2023-11-30T21:35:00.429" v="320" actId="26606"/>
          <ac:spMkLst>
            <pc:docMk/>
            <pc:sldMk cId="0" sldId="262"/>
            <ac:spMk id="95" creationId="{8D1AA55E-40D5-461B-A5A8-4AE8AAB71B08}"/>
          </ac:spMkLst>
        </pc:spChg>
        <pc:spChg chg="add">
          <ac:chgData name="Aravind Dulipudi" userId="1fe7aa4bd84636fa" providerId="LiveId" clId="{134E8FCE-AC21-425A-8218-E208CAA95345}" dt="2023-11-30T21:35:00.429" v="320" actId="26606"/>
          <ac:spMkLst>
            <pc:docMk/>
            <pc:sldMk cId="0" sldId="262"/>
            <ac:spMk id="97" creationId="{00000000-0000-0000-0000-000000000000}"/>
          </ac:spMkLst>
        </pc:spChg>
        <pc:spChg chg="add">
          <ac:chgData name="Aravind Dulipudi" userId="1fe7aa4bd84636fa" providerId="LiveId" clId="{134E8FCE-AC21-425A-8218-E208CAA95345}" dt="2023-11-30T21:35:00.429" v="320" actId="26606"/>
          <ac:spMkLst>
            <pc:docMk/>
            <pc:sldMk cId="0" sldId="262"/>
            <ac:spMk id="98" creationId="{6CB927A4-E432-4310-9CD5-E89FF5063179}"/>
          </ac:spMkLst>
        </pc:spChg>
        <pc:spChg chg="add">
          <ac:chgData name="Aravind Dulipudi" userId="1fe7aa4bd84636fa" providerId="LiveId" clId="{134E8FCE-AC21-425A-8218-E208CAA95345}" dt="2023-11-30T21:35:00.429" v="320" actId="26606"/>
          <ac:spMkLst>
            <pc:docMk/>
            <pc:sldMk cId="0" sldId="262"/>
            <ac:spMk id="99" creationId="{E3020543-B24B-4EC4-8FFC-8DD88EEA91A8}"/>
          </ac:spMkLst>
        </pc:spChg>
        <pc:grpChg chg="add del">
          <ac:chgData name="Aravind Dulipudi" userId="1fe7aa4bd84636fa" providerId="LiveId" clId="{134E8FCE-AC21-425A-8218-E208CAA95345}" dt="2023-11-30T21:33:36.879" v="306" actId="26606"/>
          <ac:grpSpMkLst>
            <pc:docMk/>
            <pc:sldMk cId="0" sldId="262"/>
            <ac:grpSpMk id="38" creationId="{C5F6476F-D303-44D3-B30F-1BA348F0F64A}"/>
          </ac:grpSpMkLst>
        </pc:grpChg>
        <pc:graphicFrameChg chg="add del">
          <ac:chgData name="Aravind Dulipudi" userId="1fe7aa4bd84636fa" providerId="LiveId" clId="{134E8FCE-AC21-425A-8218-E208CAA95345}" dt="2023-11-30T21:35:00.422" v="319" actId="26606"/>
          <ac:graphicFrameMkLst>
            <pc:docMk/>
            <pc:sldMk cId="0" sldId="262"/>
            <ac:graphicFrameMk id="79" creationId="{736C04B9-A5D5-A16C-E3EC-21C637330191}"/>
          </ac:graphicFrameMkLst>
        </pc:graphicFrameChg>
        <pc:picChg chg="add del">
          <ac:chgData name="Aravind Dulipudi" userId="1fe7aa4bd84636fa" providerId="LiveId" clId="{134E8FCE-AC21-425A-8218-E208CAA95345}" dt="2023-11-30T21:33:01.808" v="304" actId="26606"/>
          <ac:picMkLst>
            <pc:docMk/>
            <pc:sldMk cId="0" sldId="262"/>
            <ac:picMk id="24" creationId="{3083F93B-78C7-BB7F-A091-9F4307D933FF}"/>
          </ac:picMkLst>
        </pc:picChg>
        <pc:picChg chg="add del">
          <ac:chgData name="Aravind Dulipudi" userId="1fe7aa4bd84636fa" providerId="LiveId" clId="{134E8FCE-AC21-425A-8218-E208CAA95345}" dt="2023-11-30T21:33:01.808" v="304" actId="26606"/>
          <ac:picMkLst>
            <pc:docMk/>
            <pc:sldMk cId="0" sldId="262"/>
            <ac:picMk id="29" creationId="{07CF545F-9C2E-4446-97CD-AD92990C2B68}"/>
          </ac:picMkLst>
        </pc:picChg>
        <pc:picChg chg="add del">
          <ac:chgData name="Aravind Dulipudi" userId="1fe7aa4bd84636fa" providerId="LiveId" clId="{134E8FCE-AC21-425A-8218-E208CAA95345}" dt="2023-11-30T21:33:36.879" v="306" actId="26606"/>
          <ac:picMkLst>
            <pc:docMk/>
            <pc:sldMk cId="0" sldId="262"/>
            <ac:picMk id="37" creationId="{66A371C9-782A-BB7A-F64B-1CF6D4692704}"/>
          </ac:picMkLst>
        </pc:picChg>
        <pc:picChg chg="add del">
          <ac:chgData name="Aravind Dulipudi" userId="1fe7aa4bd84636fa" providerId="LiveId" clId="{134E8FCE-AC21-425A-8218-E208CAA95345}" dt="2023-11-30T21:33:48.698" v="308" actId="26606"/>
          <ac:picMkLst>
            <pc:docMk/>
            <pc:sldMk cId="0" sldId="262"/>
            <ac:picMk id="41" creationId="{07CF545F-9C2E-4446-97CD-AD92990C2B68}"/>
          </ac:picMkLst>
        </pc:picChg>
        <pc:picChg chg="add mod ord">
          <ac:chgData name="Aravind Dulipudi" userId="1fe7aa4bd84636fa" providerId="LiveId" clId="{134E8FCE-AC21-425A-8218-E208CAA95345}" dt="2023-11-30T21:34:23.288" v="314" actId="26606"/>
          <ac:picMkLst>
            <pc:docMk/>
            <pc:sldMk cId="0" sldId="262"/>
            <ac:picMk id="43" creationId="{3083F93B-78C7-BB7F-A091-9F4307D933FF}"/>
          </ac:picMkLst>
        </pc:picChg>
        <pc:cxnChg chg="add del">
          <ac:chgData name="Aravind Dulipudi" userId="1fe7aa4bd84636fa" providerId="LiveId" clId="{134E8FCE-AC21-425A-8218-E208CAA95345}" dt="2023-11-30T21:34:23.293" v="315" actId="26606"/>
          <ac:cxnSpMkLst>
            <pc:docMk/>
            <pc:sldMk cId="0" sldId="262"/>
            <ac:cxnSpMk id="50" creationId="{7EB498BD-8089-4626-91EA-4978EBEF535E}"/>
          </ac:cxnSpMkLst>
        </pc:cxnChg>
        <pc:cxnChg chg="add del">
          <ac:chgData name="Aravind Dulipudi" userId="1fe7aa4bd84636fa" providerId="LiveId" clId="{134E8FCE-AC21-425A-8218-E208CAA95345}" dt="2023-11-30T21:34:20.316" v="312" actId="26606"/>
          <ac:cxnSpMkLst>
            <pc:docMk/>
            <pc:sldMk cId="0" sldId="262"/>
            <ac:cxnSpMk id="67" creationId="{7EB498BD-8089-4626-91EA-4978EBEF535E}"/>
          </ac:cxnSpMkLst>
        </pc:cxnChg>
        <pc:cxnChg chg="add del">
          <ac:chgData name="Aravind Dulipudi" userId="1fe7aa4bd84636fa" providerId="LiveId" clId="{134E8FCE-AC21-425A-8218-E208CAA95345}" dt="2023-11-30T21:35:00.429" v="320" actId="26606"/>
          <ac:cxnSpMkLst>
            <pc:docMk/>
            <pc:sldMk cId="0" sldId="262"/>
            <ac:cxnSpMk id="75" creationId="{7EB498BD-8089-4626-91EA-4978EBEF535E}"/>
          </ac:cxnSpMkLst>
        </pc:cxnChg>
        <pc:cxnChg chg="add del">
          <ac:chgData name="Aravind Dulipudi" userId="1fe7aa4bd84636fa" providerId="LiveId" clId="{134E8FCE-AC21-425A-8218-E208CAA95345}" dt="2023-11-30T21:34:47.799" v="317" actId="26606"/>
          <ac:cxnSpMkLst>
            <pc:docMk/>
            <pc:sldMk cId="0" sldId="262"/>
            <ac:cxnSpMk id="84" creationId="{7EB498BD-8089-4626-91EA-4978EBEF535E}"/>
          </ac:cxnSpMkLst>
        </pc:cxnChg>
        <pc:cxnChg chg="add del">
          <ac:chgData name="Aravind Dulipudi" userId="1fe7aa4bd84636fa" providerId="LiveId" clId="{134E8FCE-AC21-425A-8218-E208CAA95345}" dt="2023-11-30T21:35:00.422" v="319" actId="26606"/>
          <ac:cxnSpMkLst>
            <pc:docMk/>
            <pc:sldMk cId="0" sldId="262"/>
            <ac:cxnSpMk id="91" creationId="{7EB498BD-8089-4626-91EA-4978EBEF535E}"/>
          </ac:cxnSpMkLst>
        </pc:cxnChg>
        <pc:cxnChg chg="add">
          <ac:chgData name="Aravind Dulipudi" userId="1fe7aa4bd84636fa" providerId="LiveId" clId="{134E8FCE-AC21-425A-8218-E208CAA95345}" dt="2023-11-30T21:35:00.429" v="320" actId="26606"/>
          <ac:cxnSpMkLst>
            <pc:docMk/>
            <pc:sldMk cId="0" sldId="262"/>
            <ac:cxnSpMk id="96" creationId="{7EB498BD-8089-4626-91EA-4978EBEF535E}"/>
          </ac:cxnSpMkLst>
        </pc:cxnChg>
      </pc:sldChg>
      <pc:sldChg chg="addSp delSp modSp mod setBg">
        <pc:chgData name="Aravind Dulipudi" userId="1fe7aa4bd84636fa" providerId="LiveId" clId="{134E8FCE-AC21-425A-8218-E208CAA95345}" dt="2023-11-30T21:36:02.406" v="333" actId="26606"/>
        <pc:sldMkLst>
          <pc:docMk/>
          <pc:sldMk cId="0" sldId="263"/>
        </pc:sldMkLst>
        <pc:spChg chg="mod">
          <ac:chgData name="Aravind Dulipudi" userId="1fe7aa4bd84636fa" providerId="LiveId" clId="{134E8FCE-AC21-425A-8218-E208CAA95345}" dt="2023-11-30T21:36:02.395" v="332" actId="26606"/>
          <ac:spMkLst>
            <pc:docMk/>
            <pc:sldMk cId="0" sldId="263"/>
            <ac:spMk id="2" creationId="{00000000-0000-0000-0000-000000000000}"/>
          </ac:spMkLst>
        </pc:spChg>
        <pc:spChg chg="mod">
          <ac:chgData name="Aravind Dulipudi" userId="1fe7aa4bd84636fa" providerId="LiveId" clId="{134E8FCE-AC21-425A-8218-E208CAA95345}" dt="2023-11-30T21:36:02.395" v="332" actId="26606"/>
          <ac:spMkLst>
            <pc:docMk/>
            <pc:sldMk cId="0" sldId="263"/>
            <ac:spMk id="3" creationId="{00000000-0000-0000-0000-000000000000}"/>
          </ac:spMkLst>
        </pc:spChg>
        <pc:spChg chg="add del">
          <ac:chgData name="Aravind Dulipudi" userId="1fe7aa4bd84636fa" providerId="LiveId" clId="{134E8FCE-AC21-425A-8218-E208CAA95345}" dt="2023-11-30T21:35:46.706" v="330" actId="26606"/>
          <ac:spMkLst>
            <pc:docMk/>
            <pc:sldMk cId="0" sldId="263"/>
            <ac:spMk id="8" creationId="{09588DA8-065E-4F6F-8EFD-43104AB2E0CF}"/>
          </ac:spMkLst>
        </pc:spChg>
        <pc:spChg chg="add del">
          <ac:chgData name="Aravind Dulipudi" userId="1fe7aa4bd84636fa" providerId="LiveId" clId="{134E8FCE-AC21-425A-8218-E208CAA95345}" dt="2023-11-30T21:35:46.706" v="330" actId="26606"/>
          <ac:spMkLst>
            <pc:docMk/>
            <pc:sldMk cId="0" sldId="263"/>
            <ac:spMk id="10" creationId="{C4285719-470E-454C-AF62-8323075F1F5B}"/>
          </ac:spMkLst>
        </pc:spChg>
        <pc:spChg chg="add del">
          <ac:chgData name="Aravind Dulipudi" userId="1fe7aa4bd84636fa" providerId="LiveId" clId="{134E8FCE-AC21-425A-8218-E208CAA95345}" dt="2023-11-30T21:35:46.706" v="330" actId="26606"/>
          <ac:spMkLst>
            <pc:docMk/>
            <pc:sldMk cId="0" sldId="263"/>
            <ac:spMk id="12" creationId="{CD9FE4EF-C4D8-49A0-B2FF-81D8DB7D8A24}"/>
          </ac:spMkLst>
        </pc:spChg>
        <pc:spChg chg="add del">
          <ac:chgData name="Aravind Dulipudi" userId="1fe7aa4bd84636fa" providerId="LiveId" clId="{134E8FCE-AC21-425A-8218-E208CAA95345}" dt="2023-11-30T21:35:46.706" v="330" actId="26606"/>
          <ac:spMkLst>
            <pc:docMk/>
            <pc:sldMk cId="0" sldId="263"/>
            <ac:spMk id="14" creationId="{4300840D-0A0B-4512-BACA-B439D5B9C57C}"/>
          </ac:spMkLst>
        </pc:spChg>
        <pc:spChg chg="add del">
          <ac:chgData name="Aravind Dulipudi" userId="1fe7aa4bd84636fa" providerId="LiveId" clId="{134E8FCE-AC21-425A-8218-E208CAA95345}" dt="2023-11-30T21:35:46.706" v="330" actId="26606"/>
          <ac:spMkLst>
            <pc:docMk/>
            <pc:sldMk cId="0" sldId="263"/>
            <ac:spMk id="16" creationId="{D2B78728-A580-49A7-84F9-6EF6F583ADE0}"/>
          </ac:spMkLst>
        </pc:spChg>
        <pc:spChg chg="add del">
          <ac:chgData name="Aravind Dulipudi" userId="1fe7aa4bd84636fa" providerId="LiveId" clId="{134E8FCE-AC21-425A-8218-E208CAA95345}" dt="2023-11-30T21:35:46.706" v="330" actId="26606"/>
          <ac:spMkLst>
            <pc:docMk/>
            <pc:sldMk cId="0" sldId="263"/>
            <ac:spMk id="18" creationId="{38FAA1A1-D861-433F-88FA-1E9D6FD31D11}"/>
          </ac:spMkLst>
        </pc:spChg>
        <pc:spChg chg="add del">
          <ac:chgData name="Aravind Dulipudi" userId="1fe7aa4bd84636fa" providerId="LiveId" clId="{134E8FCE-AC21-425A-8218-E208CAA95345}" dt="2023-11-30T21:35:46.706" v="330" actId="26606"/>
          <ac:spMkLst>
            <pc:docMk/>
            <pc:sldMk cId="0" sldId="263"/>
            <ac:spMk id="20" creationId="{8D71EDA1-87BF-4D5D-AB79-F346FD19278A}"/>
          </ac:spMkLst>
        </pc:spChg>
        <pc:spChg chg="add del">
          <ac:chgData name="Aravind Dulipudi" userId="1fe7aa4bd84636fa" providerId="LiveId" clId="{134E8FCE-AC21-425A-8218-E208CAA95345}" dt="2023-11-30T21:35:36.268" v="325" actId="26606"/>
          <ac:spMkLst>
            <pc:docMk/>
            <pc:sldMk cId="0" sldId="263"/>
            <ac:spMk id="27" creationId="{8D1AA55E-40D5-461B-A5A8-4AE8AAB71B08}"/>
          </ac:spMkLst>
        </pc:spChg>
        <pc:spChg chg="add del">
          <ac:chgData name="Aravind Dulipudi" userId="1fe7aa4bd84636fa" providerId="LiveId" clId="{134E8FCE-AC21-425A-8218-E208CAA95345}" dt="2023-11-30T21:35:36.268" v="325" actId="26606"/>
          <ac:spMkLst>
            <pc:docMk/>
            <pc:sldMk cId="0" sldId="263"/>
            <ac:spMk id="31" creationId="{6CB927A4-E432-4310-9CD5-E89FF5063179}"/>
          </ac:spMkLst>
        </pc:spChg>
        <pc:spChg chg="add del">
          <ac:chgData name="Aravind Dulipudi" userId="1fe7aa4bd84636fa" providerId="LiveId" clId="{134E8FCE-AC21-425A-8218-E208CAA95345}" dt="2023-11-30T21:35:36.268" v="325" actId="26606"/>
          <ac:spMkLst>
            <pc:docMk/>
            <pc:sldMk cId="0" sldId="263"/>
            <ac:spMk id="33" creationId="{E3020543-B24B-4EC4-8FFC-8DD88EEA91A8}"/>
          </ac:spMkLst>
        </pc:spChg>
        <pc:spChg chg="add del">
          <ac:chgData name="Aravind Dulipudi" userId="1fe7aa4bd84636fa" providerId="LiveId" clId="{134E8FCE-AC21-425A-8218-E208CAA95345}" dt="2023-11-30T21:35:45.385" v="327" actId="26606"/>
          <ac:spMkLst>
            <pc:docMk/>
            <pc:sldMk cId="0" sldId="263"/>
            <ac:spMk id="35" creationId="{5D7F64A8-D625-4F61-A290-B499BB62ACFF}"/>
          </ac:spMkLst>
        </pc:spChg>
        <pc:spChg chg="add del">
          <ac:chgData name="Aravind Dulipudi" userId="1fe7aa4bd84636fa" providerId="LiveId" clId="{134E8FCE-AC21-425A-8218-E208CAA95345}" dt="2023-11-30T21:35:46.696" v="329" actId="26606"/>
          <ac:spMkLst>
            <pc:docMk/>
            <pc:sldMk cId="0" sldId="263"/>
            <ac:spMk id="38" creationId="{8D1AA55E-40D5-461B-A5A8-4AE8AAB71B08}"/>
          </ac:spMkLst>
        </pc:spChg>
        <pc:spChg chg="add del">
          <ac:chgData name="Aravind Dulipudi" userId="1fe7aa4bd84636fa" providerId="LiveId" clId="{134E8FCE-AC21-425A-8218-E208CAA95345}" dt="2023-11-30T21:35:46.696" v="329" actId="26606"/>
          <ac:spMkLst>
            <pc:docMk/>
            <pc:sldMk cId="0" sldId="263"/>
            <ac:spMk id="41" creationId="{6CB927A4-E432-4310-9CD5-E89FF5063179}"/>
          </ac:spMkLst>
        </pc:spChg>
        <pc:spChg chg="add del">
          <ac:chgData name="Aravind Dulipudi" userId="1fe7aa4bd84636fa" providerId="LiveId" clId="{134E8FCE-AC21-425A-8218-E208CAA95345}" dt="2023-11-30T21:35:46.696" v="329" actId="26606"/>
          <ac:spMkLst>
            <pc:docMk/>
            <pc:sldMk cId="0" sldId="263"/>
            <ac:spMk id="42" creationId="{E3020543-B24B-4EC4-8FFC-8DD88EEA91A8}"/>
          </ac:spMkLst>
        </pc:spChg>
        <pc:spChg chg="add del">
          <ac:chgData name="Aravind Dulipudi" userId="1fe7aa4bd84636fa" providerId="LiveId" clId="{134E8FCE-AC21-425A-8218-E208CAA95345}" dt="2023-11-30T21:36:02.406" v="333" actId="26606"/>
          <ac:spMkLst>
            <pc:docMk/>
            <pc:sldMk cId="0" sldId="263"/>
            <ac:spMk id="44" creationId="{8D1AA55E-40D5-461B-A5A8-4AE8AAB71B08}"/>
          </ac:spMkLst>
        </pc:spChg>
        <pc:spChg chg="add del">
          <ac:chgData name="Aravind Dulipudi" userId="1fe7aa4bd84636fa" providerId="LiveId" clId="{134E8FCE-AC21-425A-8218-E208CAA95345}" dt="2023-11-30T21:36:02.406" v="333" actId="26606"/>
          <ac:spMkLst>
            <pc:docMk/>
            <pc:sldMk cId="0" sldId="263"/>
            <ac:spMk id="47" creationId="{6CB927A4-E432-4310-9CD5-E89FF5063179}"/>
          </ac:spMkLst>
        </pc:spChg>
        <pc:spChg chg="add del">
          <ac:chgData name="Aravind Dulipudi" userId="1fe7aa4bd84636fa" providerId="LiveId" clId="{134E8FCE-AC21-425A-8218-E208CAA95345}" dt="2023-11-30T21:36:02.406" v="333" actId="26606"/>
          <ac:spMkLst>
            <pc:docMk/>
            <pc:sldMk cId="0" sldId="263"/>
            <ac:spMk id="48" creationId="{E3020543-B24B-4EC4-8FFC-8DD88EEA91A8}"/>
          </ac:spMkLst>
        </pc:spChg>
        <pc:spChg chg="add del">
          <ac:chgData name="Aravind Dulipudi" userId="1fe7aa4bd84636fa" providerId="LiveId" clId="{134E8FCE-AC21-425A-8218-E208CAA95345}" dt="2023-11-30T21:36:02.395" v="332" actId="26606"/>
          <ac:spMkLst>
            <pc:docMk/>
            <pc:sldMk cId="0" sldId="263"/>
            <ac:spMk id="53" creationId="{7B831B6F-405A-4B47-B9BB-5CA88F285844}"/>
          </ac:spMkLst>
        </pc:spChg>
        <pc:spChg chg="add del">
          <ac:chgData name="Aravind Dulipudi" userId="1fe7aa4bd84636fa" providerId="LiveId" clId="{134E8FCE-AC21-425A-8218-E208CAA95345}" dt="2023-11-30T21:36:02.395" v="332" actId="26606"/>
          <ac:spMkLst>
            <pc:docMk/>
            <pc:sldMk cId="0" sldId="263"/>
            <ac:spMk id="55" creationId="{15109354-9C5D-4F8C-B0E6-D1043C7BF20A}"/>
          </ac:spMkLst>
        </pc:spChg>
        <pc:spChg chg="add del">
          <ac:chgData name="Aravind Dulipudi" userId="1fe7aa4bd84636fa" providerId="LiveId" clId="{134E8FCE-AC21-425A-8218-E208CAA95345}" dt="2023-11-30T21:36:02.395" v="332" actId="26606"/>
          <ac:spMkLst>
            <pc:docMk/>
            <pc:sldMk cId="0" sldId="263"/>
            <ac:spMk id="57" creationId="{49B530FE-A87D-41A0-A920-ADC6539EAA44}"/>
          </ac:spMkLst>
        </pc:spChg>
        <pc:spChg chg="add">
          <ac:chgData name="Aravind Dulipudi" userId="1fe7aa4bd84636fa" providerId="LiveId" clId="{134E8FCE-AC21-425A-8218-E208CAA95345}" dt="2023-11-30T21:36:02.406" v="333" actId="26606"/>
          <ac:spMkLst>
            <pc:docMk/>
            <pc:sldMk cId="0" sldId="263"/>
            <ac:spMk id="59" creationId="{E3020543-B24B-4EC4-8FFC-8DD88EEA91A8}"/>
          </ac:spMkLst>
        </pc:spChg>
        <pc:spChg chg="add">
          <ac:chgData name="Aravind Dulipudi" userId="1fe7aa4bd84636fa" providerId="LiveId" clId="{134E8FCE-AC21-425A-8218-E208CAA95345}" dt="2023-11-30T21:36:02.406" v="333" actId="26606"/>
          <ac:spMkLst>
            <pc:docMk/>
            <pc:sldMk cId="0" sldId="263"/>
            <ac:spMk id="60" creationId="{8D1AA55E-40D5-461B-A5A8-4AE8AAB71B08}"/>
          </ac:spMkLst>
        </pc:spChg>
        <pc:spChg chg="add">
          <ac:chgData name="Aravind Dulipudi" userId="1fe7aa4bd84636fa" providerId="LiveId" clId="{134E8FCE-AC21-425A-8218-E208CAA95345}" dt="2023-11-30T21:36:02.406" v="333" actId="26606"/>
          <ac:spMkLst>
            <pc:docMk/>
            <pc:sldMk cId="0" sldId="263"/>
            <ac:spMk id="62" creationId="{6CB927A4-E432-4310-9CD5-E89FF5063179}"/>
          </ac:spMkLst>
        </pc:spChg>
        <pc:picChg chg="add del">
          <ac:chgData name="Aravind Dulipudi" userId="1fe7aa4bd84636fa" providerId="LiveId" clId="{134E8FCE-AC21-425A-8218-E208CAA95345}" dt="2023-11-30T21:35:36.268" v="325" actId="26606"/>
          <ac:picMkLst>
            <pc:docMk/>
            <pc:sldMk cId="0" sldId="263"/>
            <ac:picMk id="24" creationId="{168C706B-2866-19BE-AD77-22F1BB68FA86}"/>
          </ac:picMkLst>
        </pc:picChg>
        <pc:picChg chg="add del">
          <ac:chgData name="Aravind Dulipudi" userId="1fe7aa4bd84636fa" providerId="LiveId" clId="{134E8FCE-AC21-425A-8218-E208CAA95345}" dt="2023-11-30T21:35:45.385" v="327" actId="26606"/>
          <ac:picMkLst>
            <pc:docMk/>
            <pc:sldMk cId="0" sldId="263"/>
            <ac:picMk id="26" creationId="{3F9CE196-8367-4EB1-8632-12828BCF54AB}"/>
          </ac:picMkLst>
        </pc:picChg>
        <pc:picChg chg="add del">
          <ac:chgData name="Aravind Dulipudi" userId="1fe7aa4bd84636fa" providerId="LiveId" clId="{134E8FCE-AC21-425A-8218-E208CAA95345}" dt="2023-11-30T21:35:45.385" v="327" actId="26606"/>
          <ac:picMkLst>
            <pc:docMk/>
            <pc:sldMk cId="0" sldId="263"/>
            <ac:picMk id="36" creationId="{AD73A998-F806-D23A-9E4D-B21556AD5EAF}"/>
          </ac:picMkLst>
        </pc:picChg>
        <pc:picChg chg="add del">
          <ac:chgData name="Aravind Dulipudi" userId="1fe7aa4bd84636fa" providerId="LiveId" clId="{134E8FCE-AC21-425A-8218-E208CAA95345}" dt="2023-11-30T21:35:46.696" v="329" actId="26606"/>
          <ac:picMkLst>
            <pc:docMk/>
            <pc:sldMk cId="0" sldId="263"/>
            <ac:picMk id="40" creationId="{CEA3688E-DB62-DCD8-6A9E-19413002AC0F}"/>
          </ac:picMkLst>
        </pc:picChg>
        <pc:picChg chg="add mod ord">
          <ac:chgData name="Aravind Dulipudi" userId="1fe7aa4bd84636fa" providerId="LiveId" clId="{134E8FCE-AC21-425A-8218-E208CAA95345}" dt="2023-11-30T21:36:02.395" v="332" actId="26606"/>
          <ac:picMkLst>
            <pc:docMk/>
            <pc:sldMk cId="0" sldId="263"/>
            <ac:picMk id="46" creationId="{168C706B-2866-19BE-AD77-22F1BB68FA86}"/>
          </ac:picMkLst>
        </pc:picChg>
        <pc:cxnChg chg="add del">
          <ac:chgData name="Aravind Dulipudi" userId="1fe7aa4bd84636fa" providerId="LiveId" clId="{134E8FCE-AC21-425A-8218-E208CAA95345}" dt="2023-11-30T21:35:36.268" v="325" actId="26606"/>
          <ac:cxnSpMkLst>
            <pc:docMk/>
            <pc:sldMk cId="0" sldId="263"/>
            <ac:cxnSpMk id="29" creationId="{7EB498BD-8089-4626-91EA-4978EBEF535E}"/>
          </ac:cxnSpMkLst>
        </pc:cxnChg>
        <pc:cxnChg chg="add del">
          <ac:chgData name="Aravind Dulipudi" userId="1fe7aa4bd84636fa" providerId="LiveId" clId="{134E8FCE-AC21-425A-8218-E208CAA95345}" dt="2023-11-30T21:35:46.696" v="329" actId="26606"/>
          <ac:cxnSpMkLst>
            <pc:docMk/>
            <pc:sldMk cId="0" sldId="263"/>
            <ac:cxnSpMk id="39" creationId="{7EB498BD-8089-4626-91EA-4978EBEF535E}"/>
          </ac:cxnSpMkLst>
        </pc:cxnChg>
        <pc:cxnChg chg="add del">
          <ac:chgData name="Aravind Dulipudi" userId="1fe7aa4bd84636fa" providerId="LiveId" clId="{134E8FCE-AC21-425A-8218-E208CAA95345}" dt="2023-11-30T21:36:02.406" v="333" actId="26606"/>
          <ac:cxnSpMkLst>
            <pc:docMk/>
            <pc:sldMk cId="0" sldId="263"/>
            <ac:cxnSpMk id="45" creationId="{7EB498BD-8089-4626-91EA-4978EBEF535E}"/>
          </ac:cxnSpMkLst>
        </pc:cxnChg>
        <pc:cxnChg chg="add">
          <ac:chgData name="Aravind Dulipudi" userId="1fe7aa4bd84636fa" providerId="LiveId" clId="{134E8FCE-AC21-425A-8218-E208CAA95345}" dt="2023-11-30T21:36:02.406" v="333" actId="26606"/>
          <ac:cxnSpMkLst>
            <pc:docMk/>
            <pc:sldMk cId="0" sldId="263"/>
            <ac:cxnSpMk id="61" creationId="{7EB498BD-8089-4626-91EA-4978EBEF535E}"/>
          </ac:cxnSpMkLst>
        </pc:cxnChg>
      </pc:sldChg>
      <pc:sldChg chg="addSp delSp modSp mod setBg addAnim">
        <pc:chgData name="Aravind Dulipudi" userId="1fe7aa4bd84636fa" providerId="LiveId" clId="{134E8FCE-AC21-425A-8218-E208CAA95345}" dt="2023-11-30T22:32:34.068" v="407" actId="26606"/>
        <pc:sldMkLst>
          <pc:docMk/>
          <pc:sldMk cId="0" sldId="264"/>
        </pc:sldMkLst>
        <pc:spChg chg="mod">
          <ac:chgData name="Aravind Dulipudi" userId="1fe7aa4bd84636fa" providerId="LiveId" clId="{134E8FCE-AC21-425A-8218-E208CAA95345}" dt="2023-11-30T22:32:34.068" v="407" actId="26606"/>
          <ac:spMkLst>
            <pc:docMk/>
            <pc:sldMk cId="0" sldId="264"/>
            <ac:spMk id="2" creationId="{00000000-0000-0000-0000-000000000000}"/>
          </ac:spMkLst>
        </pc:spChg>
        <pc:spChg chg="mod">
          <ac:chgData name="Aravind Dulipudi" userId="1fe7aa4bd84636fa" providerId="LiveId" clId="{134E8FCE-AC21-425A-8218-E208CAA95345}" dt="2023-11-30T22:32:34.068" v="407" actId="26606"/>
          <ac:spMkLst>
            <pc:docMk/>
            <pc:sldMk cId="0" sldId="264"/>
            <ac:spMk id="3" creationId="{00000000-0000-0000-0000-000000000000}"/>
          </ac:spMkLst>
        </pc:spChg>
        <pc:spChg chg="add del">
          <ac:chgData name="Aravind Dulipudi" userId="1fe7aa4bd84636fa" providerId="LiveId" clId="{134E8FCE-AC21-425A-8218-E208CAA95345}" dt="2023-11-30T22:32:02.479" v="404" actId="26606"/>
          <ac:spMkLst>
            <pc:docMk/>
            <pc:sldMk cId="0" sldId="264"/>
            <ac:spMk id="8" creationId="{09588DA8-065E-4F6F-8EFD-43104AB2E0CF}"/>
          </ac:spMkLst>
        </pc:spChg>
        <pc:spChg chg="add del">
          <ac:chgData name="Aravind Dulipudi" userId="1fe7aa4bd84636fa" providerId="LiveId" clId="{134E8FCE-AC21-425A-8218-E208CAA95345}" dt="2023-11-30T22:32:02.479" v="404" actId="26606"/>
          <ac:spMkLst>
            <pc:docMk/>
            <pc:sldMk cId="0" sldId="264"/>
            <ac:spMk id="10" creationId="{C4285719-470E-454C-AF62-8323075F1F5B}"/>
          </ac:spMkLst>
        </pc:spChg>
        <pc:spChg chg="add del">
          <ac:chgData name="Aravind Dulipudi" userId="1fe7aa4bd84636fa" providerId="LiveId" clId="{134E8FCE-AC21-425A-8218-E208CAA95345}" dt="2023-11-30T22:32:02.479" v="404" actId="26606"/>
          <ac:spMkLst>
            <pc:docMk/>
            <pc:sldMk cId="0" sldId="264"/>
            <ac:spMk id="12" creationId="{CD9FE4EF-C4D8-49A0-B2FF-81D8DB7D8A24}"/>
          </ac:spMkLst>
        </pc:spChg>
        <pc:spChg chg="add del">
          <ac:chgData name="Aravind Dulipudi" userId="1fe7aa4bd84636fa" providerId="LiveId" clId="{134E8FCE-AC21-425A-8218-E208CAA95345}" dt="2023-11-30T22:32:02.479" v="404" actId="26606"/>
          <ac:spMkLst>
            <pc:docMk/>
            <pc:sldMk cId="0" sldId="264"/>
            <ac:spMk id="14" creationId="{4300840D-0A0B-4512-BACA-B439D5B9C57C}"/>
          </ac:spMkLst>
        </pc:spChg>
        <pc:spChg chg="add del">
          <ac:chgData name="Aravind Dulipudi" userId="1fe7aa4bd84636fa" providerId="LiveId" clId="{134E8FCE-AC21-425A-8218-E208CAA95345}" dt="2023-11-30T22:32:02.479" v="404" actId="26606"/>
          <ac:spMkLst>
            <pc:docMk/>
            <pc:sldMk cId="0" sldId="264"/>
            <ac:spMk id="16" creationId="{D2B78728-A580-49A7-84F9-6EF6F583ADE0}"/>
          </ac:spMkLst>
        </pc:spChg>
        <pc:spChg chg="add del">
          <ac:chgData name="Aravind Dulipudi" userId="1fe7aa4bd84636fa" providerId="LiveId" clId="{134E8FCE-AC21-425A-8218-E208CAA95345}" dt="2023-11-30T22:32:02.479" v="404" actId="26606"/>
          <ac:spMkLst>
            <pc:docMk/>
            <pc:sldMk cId="0" sldId="264"/>
            <ac:spMk id="18" creationId="{38FAA1A1-D861-433F-88FA-1E9D6FD31D11}"/>
          </ac:spMkLst>
        </pc:spChg>
        <pc:spChg chg="add del">
          <ac:chgData name="Aravind Dulipudi" userId="1fe7aa4bd84636fa" providerId="LiveId" clId="{134E8FCE-AC21-425A-8218-E208CAA95345}" dt="2023-11-30T22:32:02.479" v="404" actId="26606"/>
          <ac:spMkLst>
            <pc:docMk/>
            <pc:sldMk cId="0" sldId="264"/>
            <ac:spMk id="20" creationId="{8D71EDA1-87BF-4D5D-AB79-F346FD19278A}"/>
          </ac:spMkLst>
        </pc:spChg>
        <pc:spChg chg="add del">
          <ac:chgData name="Aravind Dulipudi" userId="1fe7aa4bd84636fa" providerId="LiveId" clId="{134E8FCE-AC21-425A-8218-E208CAA95345}" dt="2023-11-30T22:32:34.068" v="407" actId="26606"/>
          <ac:spMkLst>
            <pc:docMk/>
            <pc:sldMk cId="0" sldId="264"/>
            <ac:spMk id="25" creationId="{B6CDA21F-E7AF-4C75-8395-33F58D5B0E45}"/>
          </ac:spMkLst>
        </pc:spChg>
        <pc:spChg chg="add del">
          <ac:chgData name="Aravind Dulipudi" userId="1fe7aa4bd84636fa" providerId="LiveId" clId="{134E8FCE-AC21-425A-8218-E208CAA95345}" dt="2023-11-30T22:32:34.068" v="407" actId="26606"/>
          <ac:spMkLst>
            <pc:docMk/>
            <pc:sldMk cId="0" sldId="264"/>
            <ac:spMk id="32" creationId="{D5B0017B-2ECA-49AF-B397-DC140825DF8D}"/>
          </ac:spMkLst>
        </pc:spChg>
        <pc:spChg chg="add del">
          <ac:chgData name="Aravind Dulipudi" userId="1fe7aa4bd84636fa" providerId="LiveId" clId="{134E8FCE-AC21-425A-8218-E208CAA95345}" dt="2023-11-30T22:32:34.068" v="406" actId="26606"/>
          <ac:spMkLst>
            <pc:docMk/>
            <pc:sldMk cId="0" sldId="264"/>
            <ac:spMk id="39" creationId="{979E27D9-03C7-44E2-9FF8-15D0C8506AF7}"/>
          </ac:spMkLst>
        </pc:spChg>
        <pc:spChg chg="add del">
          <ac:chgData name="Aravind Dulipudi" userId="1fe7aa4bd84636fa" providerId="LiveId" clId="{134E8FCE-AC21-425A-8218-E208CAA95345}" dt="2023-11-30T22:32:34.068" v="406" actId="26606"/>
          <ac:spMkLst>
            <pc:docMk/>
            <pc:sldMk cId="0" sldId="264"/>
            <ac:spMk id="41" creationId="{EEBF1590-3B36-48EE-A89D-3B6F3CB256AB}"/>
          </ac:spMkLst>
        </pc:spChg>
        <pc:spChg chg="add del">
          <ac:chgData name="Aravind Dulipudi" userId="1fe7aa4bd84636fa" providerId="LiveId" clId="{134E8FCE-AC21-425A-8218-E208CAA95345}" dt="2023-11-30T22:32:34.068" v="406" actId="26606"/>
          <ac:spMkLst>
            <pc:docMk/>
            <pc:sldMk cId="0" sldId="264"/>
            <ac:spMk id="43" creationId="{AC8F6C8C-AB5A-4548-942D-E3FD40ACBC49}"/>
          </ac:spMkLst>
        </pc:spChg>
        <pc:spChg chg="add">
          <ac:chgData name="Aravind Dulipudi" userId="1fe7aa4bd84636fa" providerId="LiveId" clId="{134E8FCE-AC21-425A-8218-E208CAA95345}" dt="2023-11-30T22:32:34.068" v="407" actId="26606"/>
          <ac:spMkLst>
            <pc:docMk/>
            <pc:sldMk cId="0" sldId="264"/>
            <ac:spMk id="45" creationId="{375E0459-6403-40CD-989D-56A4407CA12E}"/>
          </ac:spMkLst>
        </pc:spChg>
        <pc:spChg chg="add">
          <ac:chgData name="Aravind Dulipudi" userId="1fe7aa4bd84636fa" providerId="LiveId" clId="{134E8FCE-AC21-425A-8218-E208CAA95345}" dt="2023-11-30T22:32:34.068" v="407" actId="26606"/>
          <ac:spMkLst>
            <pc:docMk/>
            <pc:sldMk cId="0" sldId="264"/>
            <ac:spMk id="46" creationId="{1B15ED52-F352-441B-82BF-E0EA34836D08}"/>
          </ac:spMkLst>
        </pc:spChg>
        <pc:spChg chg="add">
          <ac:chgData name="Aravind Dulipudi" userId="1fe7aa4bd84636fa" providerId="LiveId" clId="{134E8FCE-AC21-425A-8218-E208CAA95345}" dt="2023-11-30T22:32:34.068" v="407" actId="26606"/>
          <ac:spMkLst>
            <pc:docMk/>
            <pc:sldMk cId="0" sldId="264"/>
            <ac:spMk id="47" creationId="{53E5B1A8-3AC9-4BD1-9BBC-78CA94F2D1BA}"/>
          </ac:spMkLst>
        </pc:spChg>
        <pc:spChg chg="add">
          <ac:chgData name="Aravind Dulipudi" userId="1fe7aa4bd84636fa" providerId="LiveId" clId="{134E8FCE-AC21-425A-8218-E208CAA95345}" dt="2023-11-30T22:32:34.068" v="407" actId="26606"/>
          <ac:spMkLst>
            <pc:docMk/>
            <pc:sldMk cId="0" sldId="264"/>
            <ac:spMk id="48" creationId="{3B2E3793-BFE6-45A2-9B7B-E18844431C99}"/>
          </ac:spMkLst>
        </pc:spChg>
        <pc:spChg chg="add">
          <ac:chgData name="Aravind Dulipudi" userId="1fe7aa4bd84636fa" providerId="LiveId" clId="{134E8FCE-AC21-425A-8218-E208CAA95345}" dt="2023-11-30T22:32:34.068" v="407" actId="26606"/>
          <ac:spMkLst>
            <pc:docMk/>
            <pc:sldMk cId="0" sldId="264"/>
            <ac:spMk id="49" creationId="{BC4C4868-CB8F-4AF9-9CDB-8108F2C19B67}"/>
          </ac:spMkLst>
        </pc:spChg>
        <pc:grpChg chg="add del">
          <ac:chgData name="Aravind Dulipudi" userId="1fe7aa4bd84636fa" providerId="LiveId" clId="{134E8FCE-AC21-425A-8218-E208CAA95345}" dt="2023-11-30T22:32:34.068" v="407" actId="26606"/>
          <ac:grpSpMkLst>
            <pc:docMk/>
            <pc:sldMk cId="0" sldId="264"/>
            <ac:grpSpMk id="27" creationId="{AE1C45F0-260A-458C-96ED-C1F6D2151219}"/>
          </ac:grpSpMkLst>
        </pc:grpChg>
        <pc:cxnChg chg="add del">
          <ac:chgData name="Aravind Dulipudi" userId="1fe7aa4bd84636fa" providerId="LiveId" clId="{134E8FCE-AC21-425A-8218-E208CAA95345}" dt="2023-11-30T22:32:34.068" v="407" actId="26606"/>
          <ac:cxnSpMkLst>
            <pc:docMk/>
            <pc:sldMk cId="0" sldId="264"/>
            <ac:cxnSpMk id="34" creationId="{6CF1BAF6-AD41-4082-B212-8A1F9A2E8779}"/>
          </ac:cxnSpMkLst>
        </pc:cxnChg>
      </pc:sldChg>
      <pc:sldChg chg="addSp delSp modSp mod setBg addAnim">
        <pc:chgData name="Aravind Dulipudi" userId="1fe7aa4bd84636fa" providerId="LiveId" clId="{134E8FCE-AC21-425A-8218-E208CAA95345}" dt="2023-11-30T22:35:12.100" v="419" actId="26606"/>
        <pc:sldMkLst>
          <pc:docMk/>
          <pc:sldMk cId="0" sldId="265"/>
        </pc:sldMkLst>
        <pc:spChg chg="mod">
          <ac:chgData name="Aravind Dulipudi" userId="1fe7aa4bd84636fa" providerId="LiveId" clId="{134E8FCE-AC21-425A-8218-E208CAA95345}" dt="2023-11-30T22:35:12.100" v="419" actId="26606"/>
          <ac:spMkLst>
            <pc:docMk/>
            <pc:sldMk cId="0" sldId="265"/>
            <ac:spMk id="2" creationId="{00000000-0000-0000-0000-000000000000}"/>
          </ac:spMkLst>
        </pc:spChg>
        <pc:spChg chg="add del mod">
          <ac:chgData name="Aravind Dulipudi" userId="1fe7aa4bd84636fa" providerId="LiveId" clId="{134E8FCE-AC21-425A-8218-E208CAA95345}" dt="2023-11-30T22:35:12.100" v="419" actId="26606"/>
          <ac:spMkLst>
            <pc:docMk/>
            <pc:sldMk cId="0" sldId="265"/>
            <ac:spMk id="3" creationId="{00000000-0000-0000-0000-000000000000}"/>
          </ac:spMkLst>
        </pc:spChg>
        <pc:spChg chg="add del">
          <ac:chgData name="Aravind Dulipudi" userId="1fe7aa4bd84636fa" providerId="LiveId" clId="{134E8FCE-AC21-425A-8218-E208CAA95345}" dt="2023-11-30T22:35:12.100" v="419" actId="26606"/>
          <ac:spMkLst>
            <pc:docMk/>
            <pc:sldMk cId="0" sldId="265"/>
            <ac:spMk id="8" creationId="{09588DA8-065E-4F6F-8EFD-43104AB2E0CF}"/>
          </ac:spMkLst>
        </pc:spChg>
        <pc:spChg chg="add del">
          <ac:chgData name="Aravind Dulipudi" userId="1fe7aa4bd84636fa" providerId="LiveId" clId="{134E8FCE-AC21-425A-8218-E208CAA95345}" dt="2023-11-30T22:35:12.100" v="419" actId="26606"/>
          <ac:spMkLst>
            <pc:docMk/>
            <pc:sldMk cId="0" sldId="265"/>
            <ac:spMk id="10" creationId="{C4285719-470E-454C-AF62-8323075F1F5B}"/>
          </ac:spMkLst>
        </pc:spChg>
        <pc:spChg chg="add del">
          <ac:chgData name="Aravind Dulipudi" userId="1fe7aa4bd84636fa" providerId="LiveId" clId="{134E8FCE-AC21-425A-8218-E208CAA95345}" dt="2023-11-30T22:35:12.100" v="419" actId="26606"/>
          <ac:spMkLst>
            <pc:docMk/>
            <pc:sldMk cId="0" sldId="265"/>
            <ac:spMk id="12" creationId="{CD9FE4EF-C4D8-49A0-B2FF-81D8DB7D8A24}"/>
          </ac:spMkLst>
        </pc:spChg>
        <pc:spChg chg="add del">
          <ac:chgData name="Aravind Dulipudi" userId="1fe7aa4bd84636fa" providerId="LiveId" clId="{134E8FCE-AC21-425A-8218-E208CAA95345}" dt="2023-11-30T22:35:12.100" v="419" actId="26606"/>
          <ac:spMkLst>
            <pc:docMk/>
            <pc:sldMk cId="0" sldId="265"/>
            <ac:spMk id="14" creationId="{4300840D-0A0B-4512-BACA-B439D5B9C57C}"/>
          </ac:spMkLst>
        </pc:spChg>
        <pc:spChg chg="add del">
          <ac:chgData name="Aravind Dulipudi" userId="1fe7aa4bd84636fa" providerId="LiveId" clId="{134E8FCE-AC21-425A-8218-E208CAA95345}" dt="2023-11-30T22:35:12.100" v="419" actId="26606"/>
          <ac:spMkLst>
            <pc:docMk/>
            <pc:sldMk cId="0" sldId="265"/>
            <ac:spMk id="16" creationId="{D2B78728-A580-49A7-84F9-6EF6F583ADE0}"/>
          </ac:spMkLst>
        </pc:spChg>
        <pc:spChg chg="add del">
          <ac:chgData name="Aravind Dulipudi" userId="1fe7aa4bd84636fa" providerId="LiveId" clId="{134E8FCE-AC21-425A-8218-E208CAA95345}" dt="2023-11-30T22:35:12.100" v="419" actId="26606"/>
          <ac:spMkLst>
            <pc:docMk/>
            <pc:sldMk cId="0" sldId="265"/>
            <ac:spMk id="18" creationId="{38FAA1A1-D861-433F-88FA-1E9D6FD31D11}"/>
          </ac:spMkLst>
        </pc:spChg>
        <pc:spChg chg="add del">
          <ac:chgData name="Aravind Dulipudi" userId="1fe7aa4bd84636fa" providerId="LiveId" clId="{134E8FCE-AC21-425A-8218-E208CAA95345}" dt="2023-11-30T22:35:12.100" v="419" actId="26606"/>
          <ac:spMkLst>
            <pc:docMk/>
            <pc:sldMk cId="0" sldId="265"/>
            <ac:spMk id="20" creationId="{8D71EDA1-87BF-4D5D-AB79-F346FD19278A}"/>
          </ac:spMkLst>
        </pc:spChg>
        <pc:spChg chg="add del">
          <ac:chgData name="Aravind Dulipudi" userId="1fe7aa4bd84636fa" providerId="LiveId" clId="{134E8FCE-AC21-425A-8218-E208CAA95345}" dt="2023-11-30T22:35:12.100" v="419" actId="26606"/>
          <ac:spMkLst>
            <pc:docMk/>
            <pc:sldMk cId="0" sldId="265"/>
            <ac:spMk id="26" creationId="{BACC6370-2D7E-4714-9D71-7542949D7D5D}"/>
          </ac:spMkLst>
        </pc:spChg>
        <pc:spChg chg="add del">
          <ac:chgData name="Aravind Dulipudi" userId="1fe7aa4bd84636fa" providerId="LiveId" clId="{134E8FCE-AC21-425A-8218-E208CAA95345}" dt="2023-11-30T22:35:12.100" v="419" actId="26606"/>
          <ac:spMkLst>
            <pc:docMk/>
            <pc:sldMk cId="0" sldId="265"/>
            <ac:spMk id="28" creationId="{F68B3F68-107C-434F-AA38-110D5EA91B85}"/>
          </ac:spMkLst>
        </pc:spChg>
        <pc:spChg chg="add del">
          <ac:chgData name="Aravind Dulipudi" userId="1fe7aa4bd84636fa" providerId="LiveId" clId="{134E8FCE-AC21-425A-8218-E208CAA95345}" dt="2023-11-30T22:35:12.100" v="419" actId="26606"/>
          <ac:spMkLst>
            <pc:docMk/>
            <pc:sldMk cId="0" sldId="265"/>
            <ac:spMk id="30" creationId="{AAD0DBB9-1A4B-4391-81D4-CB19F9AB918A}"/>
          </ac:spMkLst>
        </pc:spChg>
        <pc:spChg chg="add del">
          <ac:chgData name="Aravind Dulipudi" userId="1fe7aa4bd84636fa" providerId="LiveId" clId="{134E8FCE-AC21-425A-8218-E208CAA95345}" dt="2023-11-30T22:35:12.100" v="419" actId="26606"/>
          <ac:spMkLst>
            <pc:docMk/>
            <pc:sldMk cId="0" sldId="265"/>
            <ac:spMk id="32" creationId="{063BBA22-50EA-4C4D-BE05-F1CE4E63AA56}"/>
          </ac:spMkLst>
        </pc:spChg>
        <pc:graphicFrameChg chg="add del">
          <ac:chgData name="Aravind Dulipudi" userId="1fe7aa4bd84636fa" providerId="LiveId" clId="{134E8FCE-AC21-425A-8218-E208CAA95345}" dt="2023-11-30T22:35:12.100" v="419" actId="26606"/>
          <ac:graphicFrameMkLst>
            <pc:docMk/>
            <pc:sldMk cId="0" sldId="265"/>
            <ac:graphicFrameMk id="22" creationId="{3EC577F0-A055-165E-80EB-6C2802B9F1EF}"/>
          </ac:graphicFrameMkLst>
        </pc:graphicFrameChg>
      </pc:sldChg>
      <pc:sldChg chg="addSp delSp modSp new mod setBg">
        <pc:chgData name="Aravind Dulipudi" userId="1fe7aa4bd84636fa" providerId="LiveId" clId="{134E8FCE-AC21-425A-8218-E208CAA95345}" dt="2023-11-30T20:53:22.081" v="35" actId="26606"/>
        <pc:sldMkLst>
          <pc:docMk/>
          <pc:sldMk cId="448129217" sldId="266"/>
        </pc:sldMkLst>
        <pc:spChg chg="mod">
          <ac:chgData name="Aravind Dulipudi" userId="1fe7aa4bd84636fa" providerId="LiveId" clId="{134E8FCE-AC21-425A-8218-E208CAA95345}" dt="2023-11-30T20:53:22.081" v="35" actId="26606"/>
          <ac:spMkLst>
            <pc:docMk/>
            <pc:sldMk cId="448129217" sldId="266"/>
            <ac:spMk id="2" creationId="{39FDDB2D-D617-6E25-437B-DA471B9C3670}"/>
          </ac:spMkLst>
        </pc:spChg>
        <pc:spChg chg="del">
          <ac:chgData name="Aravind Dulipudi" userId="1fe7aa4bd84636fa" providerId="LiveId" clId="{134E8FCE-AC21-425A-8218-E208CAA95345}" dt="2023-11-30T20:52:45.151" v="20" actId="478"/>
          <ac:spMkLst>
            <pc:docMk/>
            <pc:sldMk cId="448129217" sldId="266"/>
            <ac:spMk id="3" creationId="{95BCE453-011C-ADF6-3629-0006073C9E8A}"/>
          </ac:spMkLst>
        </pc:spChg>
        <pc:spChg chg="add del">
          <ac:chgData name="Aravind Dulipudi" userId="1fe7aa4bd84636fa" providerId="LiveId" clId="{134E8FCE-AC21-425A-8218-E208CAA95345}" dt="2023-11-30T20:53:22.066" v="34" actId="26606"/>
          <ac:spMkLst>
            <pc:docMk/>
            <pc:sldMk cId="448129217" sldId="266"/>
            <ac:spMk id="8" creationId="{736CAB1F-557E-4FA4-81CC-DC491EF83443}"/>
          </ac:spMkLst>
        </pc:spChg>
        <pc:spChg chg="add del">
          <ac:chgData name="Aravind Dulipudi" userId="1fe7aa4bd84636fa" providerId="LiveId" clId="{134E8FCE-AC21-425A-8218-E208CAA95345}" dt="2023-11-30T20:53:16.179" v="32" actId="26606"/>
          <ac:spMkLst>
            <pc:docMk/>
            <pc:sldMk cId="448129217" sldId="266"/>
            <ac:spMk id="9" creationId="{1DF91F20-B96F-4F77-AC3E-2CDD3BAA10C2}"/>
          </ac:spMkLst>
        </pc:spChg>
        <pc:spChg chg="add del">
          <ac:chgData name="Aravind Dulipudi" userId="1fe7aa4bd84636fa" providerId="LiveId" clId="{134E8FCE-AC21-425A-8218-E208CAA95345}" dt="2023-11-30T20:53:22.066" v="34" actId="26606"/>
          <ac:spMkLst>
            <pc:docMk/>
            <pc:sldMk cId="448129217" sldId="266"/>
            <ac:spMk id="10" creationId="{AA065953-3D69-4CD4-80C3-DF10DEB4C761}"/>
          </ac:spMkLst>
        </pc:spChg>
        <pc:spChg chg="add del">
          <ac:chgData name="Aravind Dulipudi" userId="1fe7aa4bd84636fa" providerId="LiveId" clId="{134E8FCE-AC21-425A-8218-E208CAA95345}" dt="2023-11-30T20:53:16.179" v="32" actId="26606"/>
          <ac:spMkLst>
            <pc:docMk/>
            <pc:sldMk cId="448129217" sldId="266"/>
            <ac:spMk id="11" creationId="{C3D487F7-9050-4871-B351-34A72ADB296C}"/>
          </ac:spMkLst>
        </pc:spChg>
        <pc:spChg chg="add del">
          <ac:chgData name="Aravind Dulipudi" userId="1fe7aa4bd84636fa" providerId="LiveId" clId="{134E8FCE-AC21-425A-8218-E208CAA95345}" dt="2023-11-30T20:53:22.066" v="34" actId="26606"/>
          <ac:spMkLst>
            <pc:docMk/>
            <pc:sldMk cId="448129217" sldId="266"/>
            <ac:spMk id="12" creationId="{2AB36DB5-F10D-4EDB-87E2-ECB9301FFC62}"/>
          </ac:spMkLst>
        </pc:spChg>
        <pc:spChg chg="add del">
          <ac:chgData name="Aravind Dulipudi" userId="1fe7aa4bd84636fa" providerId="LiveId" clId="{134E8FCE-AC21-425A-8218-E208CAA95345}" dt="2023-11-30T20:53:16.179" v="32" actId="26606"/>
          <ac:spMkLst>
            <pc:docMk/>
            <pc:sldMk cId="448129217" sldId="266"/>
            <ac:spMk id="13" creationId="{F43C27DD-EF6A-4C48-9669-C2970E71A814}"/>
          </ac:spMkLst>
        </pc:spChg>
        <pc:spChg chg="add del">
          <ac:chgData name="Aravind Dulipudi" userId="1fe7aa4bd84636fa" providerId="LiveId" clId="{134E8FCE-AC21-425A-8218-E208CAA95345}" dt="2023-11-30T20:53:22.066" v="34" actId="26606"/>
          <ac:spMkLst>
            <pc:docMk/>
            <pc:sldMk cId="448129217" sldId="266"/>
            <ac:spMk id="14" creationId="{446F195D-95DC-419E-BBC1-E2B601A6067B}"/>
          </ac:spMkLst>
        </pc:spChg>
        <pc:spChg chg="add del">
          <ac:chgData name="Aravind Dulipudi" userId="1fe7aa4bd84636fa" providerId="LiveId" clId="{134E8FCE-AC21-425A-8218-E208CAA95345}" dt="2023-11-30T20:53:16.179" v="32" actId="26606"/>
          <ac:spMkLst>
            <pc:docMk/>
            <pc:sldMk cId="448129217" sldId="266"/>
            <ac:spMk id="15" creationId="{C84384FE-1C88-4CAA-8FB8-2313A3AE734D}"/>
          </ac:spMkLst>
        </pc:spChg>
        <pc:spChg chg="add del">
          <ac:chgData name="Aravind Dulipudi" userId="1fe7aa4bd84636fa" providerId="LiveId" clId="{134E8FCE-AC21-425A-8218-E208CAA95345}" dt="2023-11-30T20:53:22.066" v="34" actId="26606"/>
          <ac:spMkLst>
            <pc:docMk/>
            <pc:sldMk cId="448129217" sldId="266"/>
            <ac:spMk id="16" creationId="{55550980-2AB6-4DE5-86DD-064ADF160E40}"/>
          </ac:spMkLst>
        </pc:spChg>
        <pc:spChg chg="add del">
          <ac:chgData name="Aravind Dulipudi" userId="1fe7aa4bd84636fa" providerId="LiveId" clId="{134E8FCE-AC21-425A-8218-E208CAA95345}" dt="2023-11-30T20:53:16.179" v="32" actId="26606"/>
          <ac:spMkLst>
            <pc:docMk/>
            <pc:sldMk cId="448129217" sldId="266"/>
            <ac:spMk id="17" creationId="{87B6A113-58CD-406C-BCE4-6E1F1F2BE696}"/>
          </ac:spMkLst>
        </pc:spChg>
        <pc:spChg chg="add del">
          <ac:chgData name="Aravind Dulipudi" userId="1fe7aa4bd84636fa" providerId="LiveId" clId="{134E8FCE-AC21-425A-8218-E208CAA95345}" dt="2023-11-30T20:53:22.066" v="34" actId="26606"/>
          <ac:spMkLst>
            <pc:docMk/>
            <pc:sldMk cId="448129217" sldId="266"/>
            <ac:spMk id="18" creationId="{EDF4B167-8E82-4458-AE55-88B683EBF69B}"/>
          </ac:spMkLst>
        </pc:spChg>
        <pc:spChg chg="add del">
          <ac:chgData name="Aravind Dulipudi" userId="1fe7aa4bd84636fa" providerId="LiveId" clId="{134E8FCE-AC21-425A-8218-E208CAA95345}" dt="2023-11-30T20:53:16.179" v="32" actId="26606"/>
          <ac:spMkLst>
            <pc:docMk/>
            <pc:sldMk cId="448129217" sldId="266"/>
            <ac:spMk id="19" creationId="{05A1AA86-B7E6-4C02-AA34-F1A25CD4CCBD}"/>
          </ac:spMkLst>
        </pc:spChg>
        <pc:spChg chg="add del">
          <ac:chgData name="Aravind Dulipudi" userId="1fe7aa4bd84636fa" providerId="LiveId" clId="{134E8FCE-AC21-425A-8218-E208CAA95345}" dt="2023-11-30T20:53:22.066" v="34" actId="26606"/>
          <ac:spMkLst>
            <pc:docMk/>
            <pc:sldMk cId="448129217" sldId="266"/>
            <ac:spMk id="20" creationId="{55993D72-5628-4E5E-BB9F-96066414EEFD}"/>
          </ac:spMkLst>
        </pc:spChg>
        <pc:spChg chg="add">
          <ac:chgData name="Aravind Dulipudi" userId="1fe7aa4bd84636fa" providerId="LiveId" clId="{134E8FCE-AC21-425A-8218-E208CAA95345}" dt="2023-11-30T20:53:22.081" v="35" actId="26606"/>
          <ac:spMkLst>
            <pc:docMk/>
            <pc:sldMk cId="448129217" sldId="266"/>
            <ac:spMk id="22" creationId="{1DF91F20-B96F-4F77-AC3E-2CDD3BAA10C2}"/>
          </ac:spMkLst>
        </pc:spChg>
        <pc:spChg chg="add">
          <ac:chgData name="Aravind Dulipudi" userId="1fe7aa4bd84636fa" providerId="LiveId" clId="{134E8FCE-AC21-425A-8218-E208CAA95345}" dt="2023-11-30T20:53:22.081" v="35" actId="26606"/>
          <ac:spMkLst>
            <pc:docMk/>
            <pc:sldMk cId="448129217" sldId="266"/>
            <ac:spMk id="23" creationId="{C3D487F7-9050-4871-B351-34A72ADB296C}"/>
          </ac:spMkLst>
        </pc:spChg>
        <pc:spChg chg="add">
          <ac:chgData name="Aravind Dulipudi" userId="1fe7aa4bd84636fa" providerId="LiveId" clId="{134E8FCE-AC21-425A-8218-E208CAA95345}" dt="2023-11-30T20:53:22.081" v="35" actId="26606"/>
          <ac:spMkLst>
            <pc:docMk/>
            <pc:sldMk cId="448129217" sldId="266"/>
            <ac:spMk id="24" creationId="{F43C27DD-EF6A-4C48-9669-C2970E71A814}"/>
          </ac:spMkLst>
        </pc:spChg>
        <pc:spChg chg="add">
          <ac:chgData name="Aravind Dulipudi" userId="1fe7aa4bd84636fa" providerId="LiveId" clId="{134E8FCE-AC21-425A-8218-E208CAA95345}" dt="2023-11-30T20:53:22.081" v="35" actId="26606"/>
          <ac:spMkLst>
            <pc:docMk/>
            <pc:sldMk cId="448129217" sldId="266"/>
            <ac:spMk id="25" creationId="{C84384FE-1C88-4CAA-8FB8-2313A3AE734D}"/>
          </ac:spMkLst>
        </pc:spChg>
        <pc:spChg chg="add">
          <ac:chgData name="Aravind Dulipudi" userId="1fe7aa4bd84636fa" providerId="LiveId" clId="{134E8FCE-AC21-425A-8218-E208CAA95345}" dt="2023-11-30T20:53:22.081" v="35" actId="26606"/>
          <ac:spMkLst>
            <pc:docMk/>
            <pc:sldMk cId="448129217" sldId="266"/>
            <ac:spMk id="26" creationId="{87B6A113-58CD-406C-BCE4-6E1F1F2BE696}"/>
          </ac:spMkLst>
        </pc:spChg>
        <pc:spChg chg="add">
          <ac:chgData name="Aravind Dulipudi" userId="1fe7aa4bd84636fa" providerId="LiveId" clId="{134E8FCE-AC21-425A-8218-E208CAA95345}" dt="2023-11-30T20:53:22.081" v="35" actId="26606"/>
          <ac:spMkLst>
            <pc:docMk/>
            <pc:sldMk cId="448129217" sldId="266"/>
            <ac:spMk id="27" creationId="{05A1AA86-B7E6-4C02-AA34-F1A25CD4CCBD}"/>
          </ac:spMkLst>
        </pc:spChg>
        <pc:picChg chg="add del">
          <ac:chgData name="Aravind Dulipudi" userId="1fe7aa4bd84636fa" providerId="LiveId" clId="{134E8FCE-AC21-425A-8218-E208CAA95345}" dt="2023-11-30T20:53:22.066" v="34" actId="26606"/>
          <ac:picMkLst>
            <pc:docMk/>
            <pc:sldMk cId="448129217" sldId="266"/>
            <ac:picMk id="4" creationId="{0079B17F-2A89-BF6D-C6EF-6575A2657420}"/>
          </ac:picMkLst>
        </pc:picChg>
        <pc:picChg chg="add del">
          <ac:chgData name="Aravind Dulipudi" userId="1fe7aa4bd84636fa" providerId="LiveId" clId="{134E8FCE-AC21-425A-8218-E208CAA95345}" dt="2023-11-30T20:53:16.179" v="32" actId="26606"/>
          <ac:picMkLst>
            <pc:docMk/>
            <pc:sldMk cId="448129217" sldId="266"/>
            <ac:picMk id="6" creationId="{7D2D44DA-E7D2-1B87-C26A-3C8CDB395BF7}"/>
          </ac:picMkLst>
        </pc:picChg>
        <pc:picChg chg="add">
          <ac:chgData name="Aravind Dulipudi" userId="1fe7aa4bd84636fa" providerId="LiveId" clId="{134E8FCE-AC21-425A-8218-E208CAA95345}" dt="2023-11-30T20:53:22.081" v="35" actId="26606"/>
          <ac:picMkLst>
            <pc:docMk/>
            <pc:sldMk cId="448129217" sldId="266"/>
            <ac:picMk id="28" creationId="{7D2D44DA-E7D2-1B87-C26A-3C8CDB395BF7}"/>
          </ac:picMkLst>
        </pc:picChg>
      </pc:sldChg>
      <pc:sldChg chg="addSp delSp modSp new mod">
        <pc:chgData name="Aravind Dulipudi" userId="1fe7aa4bd84636fa" providerId="LiveId" clId="{134E8FCE-AC21-425A-8218-E208CAA95345}" dt="2023-11-30T22:42:19.588" v="449" actId="20577"/>
        <pc:sldMkLst>
          <pc:docMk/>
          <pc:sldMk cId="226964795" sldId="267"/>
        </pc:sldMkLst>
        <pc:spChg chg="mod">
          <ac:chgData name="Aravind Dulipudi" userId="1fe7aa4bd84636fa" providerId="LiveId" clId="{134E8FCE-AC21-425A-8218-E208CAA95345}" dt="2023-11-30T22:42:19.588" v="449" actId="20577"/>
          <ac:spMkLst>
            <pc:docMk/>
            <pc:sldMk cId="226964795" sldId="267"/>
            <ac:spMk id="2" creationId="{B0520C49-C80D-60A0-4045-1445879938A6}"/>
          </ac:spMkLst>
        </pc:spChg>
        <pc:spChg chg="del">
          <ac:chgData name="Aravind Dulipudi" userId="1fe7aa4bd84636fa" providerId="LiveId" clId="{134E8FCE-AC21-425A-8218-E208CAA95345}" dt="2023-11-30T22:41:31.721" v="441" actId="22"/>
          <ac:spMkLst>
            <pc:docMk/>
            <pc:sldMk cId="226964795" sldId="267"/>
            <ac:spMk id="3" creationId="{38A4C838-F789-8423-47F4-2315B11D849E}"/>
          </ac:spMkLst>
        </pc:spChg>
        <pc:picChg chg="add mod ord">
          <ac:chgData name="Aravind Dulipudi" userId="1fe7aa4bd84636fa" providerId="LiveId" clId="{134E8FCE-AC21-425A-8218-E208CAA95345}" dt="2023-11-30T22:41:55.579" v="446" actId="1076"/>
          <ac:picMkLst>
            <pc:docMk/>
            <pc:sldMk cId="226964795" sldId="267"/>
            <ac:picMk id="5" creationId="{BB358225-A9C8-0ECF-13E1-1B101673564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4ED557-5936-419F-98A1-2BA964E1C95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51E4AD6C-3B56-4DEC-B44C-01E7EE63D359}">
      <dgm:prSet/>
      <dgm:spPr/>
      <dgm:t>
        <a:bodyPr/>
        <a:lstStyle/>
        <a:p>
          <a:r>
            <a:rPr lang="en-US" b="0" i="0" dirty="0"/>
            <a:t>Authors: </a:t>
          </a:r>
          <a:r>
            <a:rPr lang="en-US" b="0" i="0" dirty="0" err="1"/>
            <a:t>Mengqiao</a:t>
          </a:r>
          <a:r>
            <a:rPr lang="en-US" b="0" i="0" dirty="0"/>
            <a:t> Han, Liyuan Pan, </a:t>
          </a:r>
          <a:r>
            <a:rPr lang="en-US" b="0" i="0" dirty="0" err="1"/>
            <a:t>Xiabi</a:t>
          </a:r>
          <a:r>
            <a:rPr lang="en-US" b="0" i="0" dirty="0"/>
            <a:t> Liu</a:t>
          </a:r>
          <a:endParaRPr lang="en-US" dirty="0"/>
        </a:p>
      </dgm:t>
    </dgm:pt>
    <dgm:pt modelId="{81BB63BB-1100-4E24-80F2-4F8BFE939769}" type="parTrans" cxnId="{673F44CD-AB33-4A13-AD49-E56882A26544}">
      <dgm:prSet/>
      <dgm:spPr/>
      <dgm:t>
        <a:bodyPr/>
        <a:lstStyle/>
        <a:p>
          <a:endParaRPr lang="en-US"/>
        </a:p>
      </dgm:t>
    </dgm:pt>
    <dgm:pt modelId="{656EE3B7-52B5-4D23-A18F-EAF7F9F1D508}" type="sibTrans" cxnId="{673F44CD-AB33-4A13-AD49-E56882A26544}">
      <dgm:prSet/>
      <dgm:spPr/>
      <dgm:t>
        <a:bodyPr/>
        <a:lstStyle/>
        <a:p>
          <a:endParaRPr lang="en-US"/>
        </a:p>
      </dgm:t>
    </dgm:pt>
    <dgm:pt modelId="{57EB332C-5FD3-48D5-BD79-485643F505A2}">
      <dgm:prSet/>
      <dgm:spPr/>
      <dgm:t>
        <a:bodyPr/>
        <a:lstStyle/>
        <a:p>
          <a:r>
            <a:rPr lang="en-US" b="0" i="0" dirty="0"/>
            <a:t>Affiliation: Beijing Institute of Technology</a:t>
          </a:r>
          <a:endParaRPr lang="en-US" dirty="0"/>
        </a:p>
      </dgm:t>
    </dgm:pt>
    <dgm:pt modelId="{D3273624-76B6-4F9F-8A38-14F70AF6F19C}" type="parTrans" cxnId="{E29B897A-8F6E-44D2-8F72-3606D81E8555}">
      <dgm:prSet/>
      <dgm:spPr/>
      <dgm:t>
        <a:bodyPr/>
        <a:lstStyle/>
        <a:p>
          <a:endParaRPr lang="en-US"/>
        </a:p>
      </dgm:t>
    </dgm:pt>
    <dgm:pt modelId="{EF7F2ADC-FE50-4F25-8A68-D1CF5192D84D}" type="sibTrans" cxnId="{E29B897A-8F6E-44D2-8F72-3606D81E8555}">
      <dgm:prSet/>
      <dgm:spPr/>
      <dgm:t>
        <a:bodyPr/>
        <a:lstStyle/>
        <a:p>
          <a:endParaRPr lang="en-US"/>
        </a:p>
      </dgm:t>
    </dgm:pt>
    <dgm:pt modelId="{B0959AA1-4ED7-469F-901F-BBF3CB04C893}">
      <dgm:prSet/>
      <dgm:spPr/>
      <dgm:t>
        <a:bodyPr/>
        <a:lstStyle/>
        <a:p>
          <a:r>
            <a:rPr lang="en-US" b="0" i="0"/>
            <a:t>Conference: CVPR 2023</a:t>
          </a:r>
          <a:endParaRPr lang="en-US"/>
        </a:p>
      </dgm:t>
    </dgm:pt>
    <dgm:pt modelId="{81B87D76-CD81-4BB4-ABBF-278EE755F304}" type="parTrans" cxnId="{66139986-061A-4DC8-900E-1BE07AFC1C96}">
      <dgm:prSet/>
      <dgm:spPr/>
      <dgm:t>
        <a:bodyPr/>
        <a:lstStyle/>
        <a:p>
          <a:endParaRPr lang="en-US"/>
        </a:p>
      </dgm:t>
    </dgm:pt>
    <dgm:pt modelId="{7002A5D5-AE45-45FB-A07F-7E7DC879364A}" type="sibTrans" cxnId="{66139986-061A-4DC8-900E-1BE07AFC1C96}">
      <dgm:prSet/>
      <dgm:spPr/>
      <dgm:t>
        <a:bodyPr/>
        <a:lstStyle/>
        <a:p>
          <a:endParaRPr lang="en-US"/>
        </a:p>
      </dgm:t>
    </dgm:pt>
    <dgm:pt modelId="{ECC09A03-B145-4C7A-9962-B0EF844E4753}" type="pres">
      <dgm:prSet presAssocID="{2A4ED557-5936-419F-98A1-2BA964E1C959}" presName="root" presStyleCnt="0">
        <dgm:presLayoutVars>
          <dgm:dir/>
          <dgm:resizeHandles val="exact"/>
        </dgm:presLayoutVars>
      </dgm:prSet>
      <dgm:spPr/>
    </dgm:pt>
    <dgm:pt modelId="{D85EB311-CE6B-49C2-AC22-773A0F34C374}" type="pres">
      <dgm:prSet presAssocID="{51E4AD6C-3B56-4DEC-B44C-01E7EE63D359}" presName="compNode" presStyleCnt="0"/>
      <dgm:spPr/>
    </dgm:pt>
    <dgm:pt modelId="{E48B6017-3934-4737-980F-7FC53369D245}" type="pres">
      <dgm:prSet presAssocID="{51E4AD6C-3B56-4DEC-B44C-01E7EE63D359}" presName="bgRect" presStyleLbl="bgShp" presStyleIdx="0" presStyleCnt="3"/>
      <dgm:spPr/>
    </dgm:pt>
    <dgm:pt modelId="{8A56BD21-BF99-4692-BDBB-A9129210D9B8}" type="pres">
      <dgm:prSet presAssocID="{51E4AD6C-3B56-4DEC-B44C-01E7EE63D35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bweb"/>
        </a:ext>
      </dgm:extLst>
    </dgm:pt>
    <dgm:pt modelId="{047DE257-219F-4488-A3C9-C3AB113B8325}" type="pres">
      <dgm:prSet presAssocID="{51E4AD6C-3B56-4DEC-B44C-01E7EE63D359}" presName="spaceRect" presStyleCnt="0"/>
      <dgm:spPr/>
    </dgm:pt>
    <dgm:pt modelId="{FFD6E033-7ACB-4BCC-91D5-2ECDFC65DB0C}" type="pres">
      <dgm:prSet presAssocID="{51E4AD6C-3B56-4DEC-B44C-01E7EE63D359}" presName="parTx" presStyleLbl="revTx" presStyleIdx="0" presStyleCnt="3">
        <dgm:presLayoutVars>
          <dgm:chMax val="0"/>
          <dgm:chPref val="0"/>
        </dgm:presLayoutVars>
      </dgm:prSet>
      <dgm:spPr/>
    </dgm:pt>
    <dgm:pt modelId="{5457BBA4-0329-4DCF-A133-3E7E0F3A1CD9}" type="pres">
      <dgm:prSet presAssocID="{656EE3B7-52B5-4D23-A18F-EAF7F9F1D508}" presName="sibTrans" presStyleCnt="0"/>
      <dgm:spPr/>
    </dgm:pt>
    <dgm:pt modelId="{14BFB7EA-2A17-4BC8-A54A-5F9625E41215}" type="pres">
      <dgm:prSet presAssocID="{57EB332C-5FD3-48D5-BD79-485643F505A2}" presName="compNode" presStyleCnt="0"/>
      <dgm:spPr/>
    </dgm:pt>
    <dgm:pt modelId="{318A2E95-B511-4CF6-B170-1E1A1329F590}" type="pres">
      <dgm:prSet presAssocID="{57EB332C-5FD3-48D5-BD79-485643F505A2}" presName="bgRect" presStyleLbl="bgShp" presStyleIdx="1" presStyleCnt="3"/>
      <dgm:spPr/>
    </dgm:pt>
    <dgm:pt modelId="{B9DADD7F-3A94-4532-A65C-E469CCC3772D}" type="pres">
      <dgm:prSet presAssocID="{57EB332C-5FD3-48D5-BD79-485643F505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9D7999D-0B0B-44BC-A6C8-B3E096D32171}" type="pres">
      <dgm:prSet presAssocID="{57EB332C-5FD3-48D5-BD79-485643F505A2}" presName="spaceRect" presStyleCnt="0"/>
      <dgm:spPr/>
    </dgm:pt>
    <dgm:pt modelId="{D5CA59B0-BCDA-4A06-A2BE-43BA4E946FEE}" type="pres">
      <dgm:prSet presAssocID="{57EB332C-5FD3-48D5-BD79-485643F505A2}" presName="parTx" presStyleLbl="revTx" presStyleIdx="1" presStyleCnt="3">
        <dgm:presLayoutVars>
          <dgm:chMax val="0"/>
          <dgm:chPref val="0"/>
        </dgm:presLayoutVars>
      </dgm:prSet>
      <dgm:spPr/>
    </dgm:pt>
    <dgm:pt modelId="{3F308A9E-B27D-49E2-9649-772AF7C6661C}" type="pres">
      <dgm:prSet presAssocID="{EF7F2ADC-FE50-4F25-8A68-D1CF5192D84D}" presName="sibTrans" presStyleCnt="0"/>
      <dgm:spPr/>
    </dgm:pt>
    <dgm:pt modelId="{2368ECCE-9260-40B7-AE97-F53D677BA4B3}" type="pres">
      <dgm:prSet presAssocID="{B0959AA1-4ED7-469F-901F-BBF3CB04C893}" presName="compNode" presStyleCnt="0"/>
      <dgm:spPr/>
    </dgm:pt>
    <dgm:pt modelId="{DC5DD44B-4820-49FE-B71A-74DDCCBE71AB}" type="pres">
      <dgm:prSet presAssocID="{B0959AA1-4ED7-469F-901F-BBF3CB04C893}" presName="bgRect" presStyleLbl="bgShp" presStyleIdx="2" presStyleCnt="3"/>
      <dgm:spPr/>
    </dgm:pt>
    <dgm:pt modelId="{52B38FC8-2B1F-4AAA-8544-0D6255F9C56F}" type="pres">
      <dgm:prSet presAssocID="{B0959AA1-4ED7-469F-901F-BBF3CB04C89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7AD02339-01E5-40FB-B864-2EBF44FAF98C}" type="pres">
      <dgm:prSet presAssocID="{B0959AA1-4ED7-469F-901F-BBF3CB04C893}" presName="spaceRect" presStyleCnt="0"/>
      <dgm:spPr/>
    </dgm:pt>
    <dgm:pt modelId="{8C73F330-77AF-4F25-997F-108CC889E70A}" type="pres">
      <dgm:prSet presAssocID="{B0959AA1-4ED7-469F-901F-BBF3CB04C89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67F921F-46A6-4FA2-822F-CEDCBFAAAD26}" type="presOf" srcId="{51E4AD6C-3B56-4DEC-B44C-01E7EE63D359}" destId="{FFD6E033-7ACB-4BCC-91D5-2ECDFC65DB0C}" srcOrd="0" destOrd="0" presId="urn:microsoft.com/office/officeart/2018/2/layout/IconVerticalSolidList"/>
    <dgm:cxn modelId="{57C63F2B-0E17-41BB-B910-DAE6FEA6C43E}" type="presOf" srcId="{57EB332C-5FD3-48D5-BD79-485643F505A2}" destId="{D5CA59B0-BCDA-4A06-A2BE-43BA4E946FEE}" srcOrd="0" destOrd="0" presId="urn:microsoft.com/office/officeart/2018/2/layout/IconVerticalSolidList"/>
    <dgm:cxn modelId="{A4333551-4E62-4712-8869-EC8BD01C32B6}" type="presOf" srcId="{2A4ED557-5936-419F-98A1-2BA964E1C959}" destId="{ECC09A03-B145-4C7A-9962-B0EF844E4753}" srcOrd="0" destOrd="0" presId="urn:microsoft.com/office/officeart/2018/2/layout/IconVerticalSolidList"/>
    <dgm:cxn modelId="{E29B897A-8F6E-44D2-8F72-3606D81E8555}" srcId="{2A4ED557-5936-419F-98A1-2BA964E1C959}" destId="{57EB332C-5FD3-48D5-BD79-485643F505A2}" srcOrd="1" destOrd="0" parTransId="{D3273624-76B6-4F9F-8A38-14F70AF6F19C}" sibTransId="{EF7F2ADC-FE50-4F25-8A68-D1CF5192D84D}"/>
    <dgm:cxn modelId="{66139986-061A-4DC8-900E-1BE07AFC1C96}" srcId="{2A4ED557-5936-419F-98A1-2BA964E1C959}" destId="{B0959AA1-4ED7-469F-901F-BBF3CB04C893}" srcOrd="2" destOrd="0" parTransId="{81B87D76-CD81-4BB4-ABBF-278EE755F304}" sibTransId="{7002A5D5-AE45-45FB-A07F-7E7DC879364A}"/>
    <dgm:cxn modelId="{673F44CD-AB33-4A13-AD49-E56882A26544}" srcId="{2A4ED557-5936-419F-98A1-2BA964E1C959}" destId="{51E4AD6C-3B56-4DEC-B44C-01E7EE63D359}" srcOrd="0" destOrd="0" parTransId="{81BB63BB-1100-4E24-80F2-4F8BFE939769}" sibTransId="{656EE3B7-52B5-4D23-A18F-EAF7F9F1D508}"/>
    <dgm:cxn modelId="{B80C10E9-B851-415F-8D29-7B48B8D5F278}" type="presOf" srcId="{B0959AA1-4ED7-469F-901F-BBF3CB04C893}" destId="{8C73F330-77AF-4F25-997F-108CC889E70A}" srcOrd="0" destOrd="0" presId="urn:microsoft.com/office/officeart/2018/2/layout/IconVerticalSolidList"/>
    <dgm:cxn modelId="{F337F6B3-1F55-4756-A662-FAAB0CABC13C}" type="presParOf" srcId="{ECC09A03-B145-4C7A-9962-B0EF844E4753}" destId="{D85EB311-CE6B-49C2-AC22-773A0F34C374}" srcOrd="0" destOrd="0" presId="urn:microsoft.com/office/officeart/2018/2/layout/IconVerticalSolidList"/>
    <dgm:cxn modelId="{7C392594-D712-4A31-92D9-B31612001757}" type="presParOf" srcId="{D85EB311-CE6B-49C2-AC22-773A0F34C374}" destId="{E48B6017-3934-4737-980F-7FC53369D245}" srcOrd="0" destOrd="0" presId="urn:microsoft.com/office/officeart/2018/2/layout/IconVerticalSolidList"/>
    <dgm:cxn modelId="{37099E05-7955-401F-8F1E-86CFBB58B8B0}" type="presParOf" srcId="{D85EB311-CE6B-49C2-AC22-773A0F34C374}" destId="{8A56BD21-BF99-4692-BDBB-A9129210D9B8}" srcOrd="1" destOrd="0" presId="urn:microsoft.com/office/officeart/2018/2/layout/IconVerticalSolidList"/>
    <dgm:cxn modelId="{F7C6F6FC-82D3-4FFD-B8F7-070967C7C741}" type="presParOf" srcId="{D85EB311-CE6B-49C2-AC22-773A0F34C374}" destId="{047DE257-219F-4488-A3C9-C3AB113B8325}" srcOrd="2" destOrd="0" presId="urn:microsoft.com/office/officeart/2018/2/layout/IconVerticalSolidList"/>
    <dgm:cxn modelId="{C58BD701-B6A4-4273-BA0F-20FB029CA327}" type="presParOf" srcId="{D85EB311-CE6B-49C2-AC22-773A0F34C374}" destId="{FFD6E033-7ACB-4BCC-91D5-2ECDFC65DB0C}" srcOrd="3" destOrd="0" presId="urn:microsoft.com/office/officeart/2018/2/layout/IconVerticalSolidList"/>
    <dgm:cxn modelId="{E02B2EFD-5BB7-4F9E-AF30-01F0E7FAC42A}" type="presParOf" srcId="{ECC09A03-B145-4C7A-9962-B0EF844E4753}" destId="{5457BBA4-0329-4DCF-A133-3E7E0F3A1CD9}" srcOrd="1" destOrd="0" presId="urn:microsoft.com/office/officeart/2018/2/layout/IconVerticalSolidList"/>
    <dgm:cxn modelId="{11B7DBDD-BB11-42ED-86AE-4BC1BE3AE375}" type="presParOf" srcId="{ECC09A03-B145-4C7A-9962-B0EF844E4753}" destId="{14BFB7EA-2A17-4BC8-A54A-5F9625E41215}" srcOrd="2" destOrd="0" presId="urn:microsoft.com/office/officeart/2018/2/layout/IconVerticalSolidList"/>
    <dgm:cxn modelId="{96DFA630-FAD2-468D-9FDD-24600772AAAC}" type="presParOf" srcId="{14BFB7EA-2A17-4BC8-A54A-5F9625E41215}" destId="{318A2E95-B511-4CF6-B170-1E1A1329F590}" srcOrd="0" destOrd="0" presId="urn:microsoft.com/office/officeart/2018/2/layout/IconVerticalSolidList"/>
    <dgm:cxn modelId="{A4693804-1AB2-4083-B892-841A5480EE0E}" type="presParOf" srcId="{14BFB7EA-2A17-4BC8-A54A-5F9625E41215}" destId="{B9DADD7F-3A94-4532-A65C-E469CCC3772D}" srcOrd="1" destOrd="0" presId="urn:microsoft.com/office/officeart/2018/2/layout/IconVerticalSolidList"/>
    <dgm:cxn modelId="{53D695E6-0977-4A7A-8DF6-4F31F9B0D43C}" type="presParOf" srcId="{14BFB7EA-2A17-4BC8-A54A-5F9625E41215}" destId="{99D7999D-0B0B-44BC-A6C8-B3E096D32171}" srcOrd="2" destOrd="0" presId="urn:microsoft.com/office/officeart/2018/2/layout/IconVerticalSolidList"/>
    <dgm:cxn modelId="{15669AA3-F879-4852-87E5-A414D666CD07}" type="presParOf" srcId="{14BFB7EA-2A17-4BC8-A54A-5F9625E41215}" destId="{D5CA59B0-BCDA-4A06-A2BE-43BA4E946FEE}" srcOrd="3" destOrd="0" presId="urn:microsoft.com/office/officeart/2018/2/layout/IconVerticalSolidList"/>
    <dgm:cxn modelId="{CE503F2D-DAEF-4AF7-9FF6-735C07E339CA}" type="presParOf" srcId="{ECC09A03-B145-4C7A-9962-B0EF844E4753}" destId="{3F308A9E-B27D-49E2-9649-772AF7C6661C}" srcOrd="3" destOrd="0" presId="urn:microsoft.com/office/officeart/2018/2/layout/IconVerticalSolidList"/>
    <dgm:cxn modelId="{19A1EB1D-2256-4045-9696-DB630168508F}" type="presParOf" srcId="{ECC09A03-B145-4C7A-9962-B0EF844E4753}" destId="{2368ECCE-9260-40B7-AE97-F53D677BA4B3}" srcOrd="4" destOrd="0" presId="urn:microsoft.com/office/officeart/2018/2/layout/IconVerticalSolidList"/>
    <dgm:cxn modelId="{05802E9F-BF8E-4F57-B52A-C4013C7BC64C}" type="presParOf" srcId="{2368ECCE-9260-40B7-AE97-F53D677BA4B3}" destId="{DC5DD44B-4820-49FE-B71A-74DDCCBE71AB}" srcOrd="0" destOrd="0" presId="urn:microsoft.com/office/officeart/2018/2/layout/IconVerticalSolidList"/>
    <dgm:cxn modelId="{F4533571-DBFF-4DD1-9D4B-399414D11804}" type="presParOf" srcId="{2368ECCE-9260-40B7-AE97-F53D677BA4B3}" destId="{52B38FC8-2B1F-4AAA-8544-0D6255F9C56F}" srcOrd="1" destOrd="0" presId="urn:microsoft.com/office/officeart/2018/2/layout/IconVerticalSolidList"/>
    <dgm:cxn modelId="{EB60A791-2247-4524-887B-7F8A5C9EDFED}" type="presParOf" srcId="{2368ECCE-9260-40B7-AE97-F53D677BA4B3}" destId="{7AD02339-01E5-40FB-B864-2EBF44FAF98C}" srcOrd="2" destOrd="0" presId="urn:microsoft.com/office/officeart/2018/2/layout/IconVerticalSolidList"/>
    <dgm:cxn modelId="{9351C5F5-0E82-4088-A71E-DCCBF764719D}" type="presParOf" srcId="{2368ECCE-9260-40B7-AE97-F53D677BA4B3}" destId="{8C73F330-77AF-4F25-997F-108CC889E7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5D48A6-8583-4271-8236-94C829AE295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BEB1687-383A-4602-BC16-BF3DBEAC495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/>
            <a:t>Novel approach integrating astrocytes in neural networks</a:t>
          </a:r>
          <a:endParaRPr lang="en-US" cap="none" dirty="0"/>
        </a:p>
      </dgm:t>
    </dgm:pt>
    <dgm:pt modelId="{641EC325-7C11-415A-B921-DB6955AFA2FC}" type="parTrans" cxnId="{F4A3626E-012B-4E6F-B516-E89757EB2117}">
      <dgm:prSet/>
      <dgm:spPr/>
      <dgm:t>
        <a:bodyPr/>
        <a:lstStyle/>
        <a:p>
          <a:endParaRPr lang="en-US"/>
        </a:p>
      </dgm:t>
    </dgm:pt>
    <dgm:pt modelId="{B996C676-A61B-4ABD-A20C-CC1FDFDA1DCC}" type="sibTrans" cxnId="{F4A3626E-012B-4E6F-B516-E89757EB211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64E77A-6E8E-4855-9B03-DE715357E9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Aim: </a:t>
          </a:r>
          <a:r>
            <a:rPr lang="en-US" cap="none"/>
            <a:t>Enhance accuracy and efficiency in network structure optimization</a:t>
          </a:r>
          <a:endParaRPr lang="en-US" dirty="0"/>
        </a:p>
      </dgm:t>
    </dgm:pt>
    <dgm:pt modelId="{A368AEAF-D7CD-49CC-8257-7DF09D27CD01}" type="parTrans" cxnId="{9B4DEF77-580A-4C01-94BF-CEBFF0545DD4}">
      <dgm:prSet/>
      <dgm:spPr/>
      <dgm:t>
        <a:bodyPr/>
        <a:lstStyle/>
        <a:p>
          <a:endParaRPr lang="en-US"/>
        </a:p>
      </dgm:t>
    </dgm:pt>
    <dgm:pt modelId="{ECD1CCDE-949E-4369-ACF5-AB00EA160FF0}" type="sibTrans" cxnId="{9B4DEF77-580A-4C01-94BF-CEBFF0545DD4}">
      <dgm:prSet/>
      <dgm:spPr/>
      <dgm:t>
        <a:bodyPr/>
        <a:lstStyle/>
        <a:p>
          <a:endParaRPr lang="en-US"/>
        </a:p>
      </dgm:t>
    </dgm:pt>
    <dgm:pt modelId="{F5508707-EA27-4A02-AE17-CAA6DA2A3F9D}" type="pres">
      <dgm:prSet presAssocID="{F25D48A6-8583-4271-8236-94C829AE2953}" presName="root" presStyleCnt="0">
        <dgm:presLayoutVars>
          <dgm:dir/>
          <dgm:resizeHandles val="exact"/>
        </dgm:presLayoutVars>
      </dgm:prSet>
      <dgm:spPr/>
    </dgm:pt>
    <dgm:pt modelId="{1FDD70B5-D409-46FC-9870-303767306CA3}" type="pres">
      <dgm:prSet presAssocID="{7BEB1687-383A-4602-BC16-BF3DBEAC4951}" presName="compNode" presStyleCnt="0"/>
      <dgm:spPr/>
    </dgm:pt>
    <dgm:pt modelId="{539FD7E4-E29A-448B-9760-F051FB28ED50}" type="pres">
      <dgm:prSet presAssocID="{7BEB1687-383A-4602-BC16-BF3DBEAC4951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5FB69AB-70A1-4ADF-BBC9-33FFF0E81199}" type="pres">
      <dgm:prSet presAssocID="{7BEB1687-383A-4602-BC16-BF3DBEAC495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74E97E84-8585-4115-B080-32488E67EB75}" type="pres">
      <dgm:prSet presAssocID="{7BEB1687-383A-4602-BC16-BF3DBEAC4951}" presName="spaceRect" presStyleCnt="0"/>
      <dgm:spPr/>
    </dgm:pt>
    <dgm:pt modelId="{EB15BDB7-34DE-486D-859F-0C3C27682E59}" type="pres">
      <dgm:prSet presAssocID="{7BEB1687-383A-4602-BC16-BF3DBEAC4951}" presName="textRect" presStyleLbl="revTx" presStyleIdx="0" presStyleCnt="2">
        <dgm:presLayoutVars>
          <dgm:chMax val="1"/>
          <dgm:chPref val="1"/>
        </dgm:presLayoutVars>
      </dgm:prSet>
      <dgm:spPr/>
    </dgm:pt>
    <dgm:pt modelId="{770F0813-54DA-4DC1-ACC3-46C4896E6227}" type="pres">
      <dgm:prSet presAssocID="{B996C676-A61B-4ABD-A20C-CC1FDFDA1DCC}" presName="sibTrans" presStyleCnt="0"/>
      <dgm:spPr/>
    </dgm:pt>
    <dgm:pt modelId="{ED62D6B3-547B-4E50-A5BE-0D0DBB418948}" type="pres">
      <dgm:prSet presAssocID="{1964E77A-6E8E-4855-9B03-DE715357E954}" presName="compNode" presStyleCnt="0"/>
      <dgm:spPr/>
    </dgm:pt>
    <dgm:pt modelId="{80DAB1A8-84AE-404F-8BC5-7D5B5822E4CB}" type="pres">
      <dgm:prSet presAssocID="{1964E77A-6E8E-4855-9B03-DE715357E954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CE317F3-35B8-4E14-A00D-4D549796B186}" type="pres">
      <dgm:prSet presAssocID="{1964E77A-6E8E-4855-9B03-DE715357E95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E17D417-24E6-409F-BD5F-407186AD14F5}" type="pres">
      <dgm:prSet presAssocID="{1964E77A-6E8E-4855-9B03-DE715357E954}" presName="spaceRect" presStyleCnt="0"/>
      <dgm:spPr/>
    </dgm:pt>
    <dgm:pt modelId="{CCC6D23C-FDB8-455D-A33F-E021CB531A76}" type="pres">
      <dgm:prSet presAssocID="{1964E77A-6E8E-4855-9B03-DE715357E95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8D0D711-B609-429D-B402-A1FFCB0F992F}" type="presOf" srcId="{F25D48A6-8583-4271-8236-94C829AE2953}" destId="{F5508707-EA27-4A02-AE17-CAA6DA2A3F9D}" srcOrd="0" destOrd="0" presId="urn:microsoft.com/office/officeart/2018/5/layout/IconLeafLabelList"/>
    <dgm:cxn modelId="{42E49F40-D85A-4DB2-812F-7B601ECA46CB}" type="presOf" srcId="{7BEB1687-383A-4602-BC16-BF3DBEAC4951}" destId="{EB15BDB7-34DE-486D-859F-0C3C27682E59}" srcOrd="0" destOrd="0" presId="urn:microsoft.com/office/officeart/2018/5/layout/IconLeafLabelList"/>
    <dgm:cxn modelId="{F4A3626E-012B-4E6F-B516-E89757EB2117}" srcId="{F25D48A6-8583-4271-8236-94C829AE2953}" destId="{7BEB1687-383A-4602-BC16-BF3DBEAC4951}" srcOrd="0" destOrd="0" parTransId="{641EC325-7C11-415A-B921-DB6955AFA2FC}" sibTransId="{B996C676-A61B-4ABD-A20C-CC1FDFDA1DCC}"/>
    <dgm:cxn modelId="{9B4DEF77-580A-4C01-94BF-CEBFF0545DD4}" srcId="{F25D48A6-8583-4271-8236-94C829AE2953}" destId="{1964E77A-6E8E-4855-9B03-DE715357E954}" srcOrd="1" destOrd="0" parTransId="{A368AEAF-D7CD-49CC-8257-7DF09D27CD01}" sibTransId="{ECD1CCDE-949E-4369-ACF5-AB00EA160FF0}"/>
    <dgm:cxn modelId="{5AB468F1-F793-4390-8279-C3327D88EF8A}" type="presOf" srcId="{1964E77A-6E8E-4855-9B03-DE715357E954}" destId="{CCC6D23C-FDB8-455D-A33F-E021CB531A76}" srcOrd="0" destOrd="0" presId="urn:microsoft.com/office/officeart/2018/5/layout/IconLeafLabelList"/>
    <dgm:cxn modelId="{D6F57200-BDFF-4ECB-9249-79A03A1BFB65}" type="presParOf" srcId="{F5508707-EA27-4A02-AE17-CAA6DA2A3F9D}" destId="{1FDD70B5-D409-46FC-9870-303767306CA3}" srcOrd="0" destOrd="0" presId="urn:microsoft.com/office/officeart/2018/5/layout/IconLeafLabelList"/>
    <dgm:cxn modelId="{339EE441-D126-4C1C-801E-76E04559AE69}" type="presParOf" srcId="{1FDD70B5-D409-46FC-9870-303767306CA3}" destId="{539FD7E4-E29A-448B-9760-F051FB28ED50}" srcOrd="0" destOrd="0" presId="urn:microsoft.com/office/officeart/2018/5/layout/IconLeafLabelList"/>
    <dgm:cxn modelId="{AADC4DD8-177F-4E27-90D5-8DBCBC68B290}" type="presParOf" srcId="{1FDD70B5-D409-46FC-9870-303767306CA3}" destId="{45FB69AB-70A1-4ADF-BBC9-33FFF0E81199}" srcOrd="1" destOrd="0" presId="urn:microsoft.com/office/officeart/2018/5/layout/IconLeafLabelList"/>
    <dgm:cxn modelId="{0805E644-40A7-4E93-AF16-BB6144894171}" type="presParOf" srcId="{1FDD70B5-D409-46FC-9870-303767306CA3}" destId="{74E97E84-8585-4115-B080-32488E67EB75}" srcOrd="2" destOrd="0" presId="urn:microsoft.com/office/officeart/2018/5/layout/IconLeafLabelList"/>
    <dgm:cxn modelId="{0CB33524-241D-4388-A3A1-38ECE8337D1B}" type="presParOf" srcId="{1FDD70B5-D409-46FC-9870-303767306CA3}" destId="{EB15BDB7-34DE-486D-859F-0C3C27682E59}" srcOrd="3" destOrd="0" presId="urn:microsoft.com/office/officeart/2018/5/layout/IconLeafLabelList"/>
    <dgm:cxn modelId="{7796A8E8-26BD-4B8F-9D5A-59A831898B65}" type="presParOf" srcId="{F5508707-EA27-4A02-AE17-CAA6DA2A3F9D}" destId="{770F0813-54DA-4DC1-ACC3-46C4896E6227}" srcOrd="1" destOrd="0" presId="urn:microsoft.com/office/officeart/2018/5/layout/IconLeafLabelList"/>
    <dgm:cxn modelId="{ABCEEE4E-E406-4EB0-BF47-3B3B57FCBE79}" type="presParOf" srcId="{F5508707-EA27-4A02-AE17-CAA6DA2A3F9D}" destId="{ED62D6B3-547B-4E50-A5BE-0D0DBB418948}" srcOrd="2" destOrd="0" presId="urn:microsoft.com/office/officeart/2018/5/layout/IconLeafLabelList"/>
    <dgm:cxn modelId="{1E600998-266F-4710-A47A-FED7374848E3}" type="presParOf" srcId="{ED62D6B3-547B-4E50-A5BE-0D0DBB418948}" destId="{80DAB1A8-84AE-404F-8BC5-7D5B5822E4CB}" srcOrd="0" destOrd="0" presId="urn:microsoft.com/office/officeart/2018/5/layout/IconLeafLabelList"/>
    <dgm:cxn modelId="{7D345CE7-33A3-4FFB-BB4A-DEA6C6B30E38}" type="presParOf" srcId="{ED62D6B3-547B-4E50-A5BE-0D0DBB418948}" destId="{9CE317F3-35B8-4E14-A00D-4D549796B186}" srcOrd="1" destOrd="0" presId="urn:microsoft.com/office/officeart/2018/5/layout/IconLeafLabelList"/>
    <dgm:cxn modelId="{B97D50ED-9D81-47AF-9EAC-E27E4C8F9F72}" type="presParOf" srcId="{ED62D6B3-547B-4E50-A5BE-0D0DBB418948}" destId="{BE17D417-24E6-409F-BD5F-407186AD14F5}" srcOrd="2" destOrd="0" presId="urn:microsoft.com/office/officeart/2018/5/layout/IconLeafLabelList"/>
    <dgm:cxn modelId="{0AB5A78D-5A83-4120-B033-58A9BC2F25CC}" type="presParOf" srcId="{ED62D6B3-547B-4E50-A5BE-0D0DBB418948}" destId="{CCC6D23C-FDB8-455D-A33F-E021CB531A7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708CAA-94F9-4DCF-A9ED-FCB98B75D33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C3914B-7F24-401B-BB1E-359576D40C09}">
      <dgm:prSet/>
      <dgm:spPr/>
      <dgm:t>
        <a:bodyPr/>
        <a:lstStyle/>
        <a:p>
          <a:r>
            <a:rPr lang="en-US"/>
            <a:t>Integration of astrocytes in the M-P neuron model</a:t>
          </a:r>
        </a:p>
      </dgm:t>
    </dgm:pt>
    <dgm:pt modelId="{606195C2-DB42-4EF7-B53E-10A737A3B3E0}" type="parTrans" cxnId="{146C2D82-86DC-4A9A-9C40-85745C10FBBC}">
      <dgm:prSet/>
      <dgm:spPr/>
      <dgm:t>
        <a:bodyPr/>
        <a:lstStyle/>
        <a:p>
          <a:endParaRPr lang="en-US"/>
        </a:p>
      </dgm:t>
    </dgm:pt>
    <dgm:pt modelId="{3C0B4AAD-A364-4BF0-8612-84C8403C4C8E}" type="sibTrans" cxnId="{146C2D82-86DC-4A9A-9C40-85745C10FBBC}">
      <dgm:prSet/>
      <dgm:spPr/>
      <dgm:t>
        <a:bodyPr/>
        <a:lstStyle/>
        <a:p>
          <a:endParaRPr lang="en-US"/>
        </a:p>
      </dgm:t>
    </dgm:pt>
    <dgm:pt modelId="{0E17F188-811D-49FF-94A6-E8BD1D457721}">
      <dgm:prSet/>
      <dgm:spPr/>
      <dgm:t>
        <a:bodyPr/>
        <a:lstStyle/>
        <a:p>
          <a:r>
            <a:rPr lang="en-US"/>
            <a:t>Development of the Astrocyte-Neuron model</a:t>
          </a:r>
        </a:p>
      </dgm:t>
    </dgm:pt>
    <dgm:pt modelId="{EC58702D-D8FF-48D1-BCF0-0C184AE546F7}" type="parTrans" cxnId="{F4D63A76-01BD-4F04-AAA7-E218C3AF7FAA}">
      <dgm:prSet/>
      <dgm:spPr/>
      <dgm:t>
        <a:bodyPr/>
        <a:lstStyle/>
        <a:p>
          <a:endParaRPr lang="en-US"/>
        </a:p>
      </dgm:t>
    </dgm:pt>
    <dgm:pt modelId="{043B2810-144B-4A3A-8F4B-E019F0204461}" type="sibTrans" cxnId="{F4D63A76-01BD-4F04-AAA7-E218C3AF7FAA}">
      <dgm:prSet/>
      <dgm:spPr/>
      <dgm:t>
        <a:bodyPr/>
        <a:lstStyle/>
        <a:p>
          <a:endParaRPr lang="en-US"/>
        </a:p>
      </dgm:t>
    </dgm:pt>
    <dgm:pt modelId="{F203A010-6D85-4A17-A627-B5A2C88872BB}">
      <dgm:prSet/>
      <dgm:spPr/>
      <dgm:t>
        <a:bodyPr/>
        <a:lstStyle/>
        <a:p>
          <a:r>
            <a:rPr lang="en-US"/>
            <a:t>Efficient neural network optimization</a:t>
          </a:r>
        </a:p>
      </dgm:t>
    </dgm:pt>
    <dgm:pt modelId="{3BD36598-5C7B-413F-ABD4-B7323DB91D90}" type="parTrans" cxnId="{ACE8E162-E089-471C-BAC9-D9609C827B73}">
      <dgm:prSet/>
      <dgm:spPr/>
      <dgm:t>
        <a:bodyPr/>
        <a:lstStyle/>
        <a:p>
          <a:endParaRPr lang="en-US"/>
        </a:p>
      </dgm:t>
    </dgm:pt>
    <dgm:pt modelId="{1853A424-7552-49B3-850B-0668C550F0AE}" type="sibTrans" cxnId="{ACE8E162-E089-471C-BAC9-D9609C827B73}">
      <dgm:prSet/>
      <dgm:spPr/>
      <dgm:t>
        <a:bodyPr/>
        <a:lstStyle/>
        <a:p>
          <a:endParaRPr lang="en-US"/>
        </a:p>
      </dgm:t>
    </dgm:pt>
    <dgm:pt modelId="{5A7ABB06-DEBC-4308-865D-40521238C903}" type="pres">
      <dgm:prSet presAssocID="{88708CAA-94F9-4DCF-A9ED-FCB98B75D33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C0B38C6-180C-4EF5-AF18-3EBA520D14F4}" type="pres">
      <dgm:prSet presAssocID="{33C3914B-7F24-401B-BB1E-359576D40C09}" presName="hierRoot1" presStyleCnt="0"/>
      <dgm:spPr/>
    </dgm:pt>
    <dgm:pt modelId="{98A43906-B81A-48EF-B13C-BE5A32C330F2}" type="pres">
      <dgm:prSet presAssocID="{33C3914B-7F24-401B-BB1E-359576D40C09}" presName="composite" presStyleCnt="0"/>
      <dgm:spPr/>
    </dgm:pt>
    <dgm:pt modelId="{9C6C77AD-9349-4CCC-A25F-D97A50544209}" type="pres">
      <dgm:prSet presAssocID="{33C3914B-7F24-401B-BB1E-359576D40C09}" presName="background" presStyleLbl="node0" presStyleIdx="0" presStyleCnt="3"/>
      <dgm:spPr/>
    </dgm:pt>
    <dgm:pt modelId="{FB1ADBA8-66B0-4D28-B835-0A1568D2EB81}" type="pres">
      <dgm:prSet presAssocID="{33C3914B-7F24-401B-BB1E-359576D40C09}" presName="text" presStyleLbl="fgAcc0" presStyleIdx="0" presStyleCnt="3">
        <dgm:presLayoutVars>
          <dgm:chPref val="3"/>
        </dgm:presLayoutVars>
      </dgm:prSet>
      <dgm:spPr/>
    </dgm:pt>
    <dgm:pt modelId="{D1385477-0790-4607-B481-FA193D06DDC3}" type="pres">
      <dgm:prSet presAssocID="{33C3914B-7F24-401B-BB1E-359576D40C09}" presName="hierChild2" presStyleCnt="0"/>
      <dgm:spPr/>
    </dgm:pt>
    <dgm:pt modelId="{167D8EEB-1E33-48F9-B9FD-4B8388EA41D7}" type="pres">
      <dgm:prSet presAssocID="{0E17F188-811D-49FF-94A6-E8BD1D457721}" presName="hierRoot1" presStyleCnt="0"/>
      <dgm:spPr/>
    </dgm:pt>
    <dgm:pt modelId="{DAC1380C-B309-43BC-9D9F-8AAB3D66ECC1}" type="pres">
      <dgm:prSet presAssocID="{0E17F188-811D-49FF-94A6-E8BD1D457721}" presName="composite" presStyleCnt="0"/>
      <dgm:spPr/>
    </dgm:pt>
    <dgm:pt modelId="{398F0F01-12D0-410E-8CDA-476377CB1B92}" type="pres">
      <dgm:prSet presAssocID="{0E17F188-811D-49FF-94A6-E8BD1D457721}" presName="background" presStyleLbl="node0" presStyleIdx="1" presStyleCnt="3"/>
      <dgm:spPr/>
    </dgm:pt>
    <dgm:pt modelId="{85809AB7-9F35-4818-A135-71A902D3108C}" type="pres">
      <dgm:prSet presAssocID="{0E17F188-811D-49FF-94A6-E8BD1D457721}" presName="text" presStyleLbl="fgAcc0" presStyleIdx="1" presStyleCnt="3">
        <dgm:presLayoutVars>
          <dgm:chPref val="3"/>
        </dgm:presLayoutVars>
      </dgm:prSet>
      <dgm:spPr/>
    </dgm:pt>
    <dgm:pt modelId="{B597C490-4DA1-40E4-BB69-59767D41EE40}" type="pres">
      <dgm:prSet presAssocID="{0E17F188-811D-49FF-94A6-E8BD1D457721}" presName="hierChild2" presStyleCnt="0"/>
      <dgm:spPr/>
    </dgm:pt>
    <dgm:pt modelId="{5696B67A-AB87-4BE9-A699-EDBA7F769DFB}" type="pres">
      <dgm:prSet presAssocID="{F203A010-6D85-4A17-A627-B5A2C88872BB}" presName="hierRoot1" presStyleCnt="0"/>
      <dgm:spPr/>
    </dgm:pt>
    <dgm:pt modelId="{2737C2B1-011C-4C93-BF98-13E42DF82FC4}" type="pres">
      <dgm:prSet presAssocID="{F203A010-6D85-4A17-A627-B5A2C88872BB}" presName="composite" presStyleCnt="0"/>
      <dgm:spPr/>
    </dgm:pt>
    <dgm:pt modelId="{325A424A-ACA7-478F-A21D-953C3F95AB34}" type="pres">
      <dgm:prSet presAssocID="{F203A010-6D85-4A17-A627-B5A2C88872BB}" presName="background" presStyleLbl="node0" presStyleIdx="2" presStyleCnt="3"/>
      <dgm:spPr/>
    </dgm:pt>
    <dgm:pt modelId="{30812205-77C1-4413-A5CC-C1D559650529}" type="pres">
      <dgm:prSet presAssocID="{F203A010-6D85-4A17-A627-B5A2C88872BB}" presName="text" presStyleLbl="fgAcc0" presStyleIdx="2" presStyleCnt="3">
        <dgm:presLayoutVars>
          <dgm:chPref val="3"/>
        </dgm:presLayoutVars>
      </dgm:prSet>
      <dgm:spPr/>
    </dgm:pt>
    <dgm:pt modelId="{D4207E71-D093-4C0F-823D-7B317F5E9974}" type="pres">
      <dgm:prSet presAssocID="{F203A010-6D85-4A17-A627-B5A2C88872BB}" presName="hierChild2" presStyleCnt="0"/>
      <dgm:spPr/>
    </dgm:pt>
  </dgm:ptLst>
  <dgm:cxnLst>
    <dgm:cxn modelId="{ACE8E162-E089-471C-BAC9-D9609C827B73}" srcId="{88708CAA-94F9-4DCF-A9ED-FCB98B75D335}" destId="{F203A010-6D85-4A17-A627-B5A2C88872BB}" srcOrd="2" destOrd="0" parTransId="{3BD36598-5C7B-413F-ABD4-B7323DB91D90}" sibTransId="{1853A424-7552-49B3-850B-0668C550F0AE}"/>
    <dgm:cxn modelId="{69C5304D-6A59-4261-8639-C805B2795DF6}" type="presOf" srcId="{33C3914B-7F24-401B-BB1E-359576D40C09}" destId="{FB1ADBA8-66B0-4D28-B835-0A1568D2EB81}" srcOrd="0" destOrd="0" presId="urn:microsoft.com/office/officeart/2005/8/layout/hierarchy1"/>
    <dgm:cxn modelId="{F4D63A76-01BD-4F04-AAA7-E218C3AF7FAA}" srcId="{88708CAA-94F9-4DCF-A9ED-FCB98B75D335}" destId="{0E17F188-811D-49FF-94A6-E8BD1D457721}" srcOrd="1" destOrd="0" parTransId="{EC58702D-D8FF-48D1-BCF0-0C184AE546F7}" sibTransId="{043B2810-144B-4A3A-8F4B-E019F0204461}"/>
    <dgm:cxn modelId="{146C2D82-86DC-4A9A-9C40-85745C10FBBC}" srcId="{88708CAA-94F9-4DCF-A9ED-FCB98B75D335}" destId="{33C3914B-7F24-401B-BB1E-359576D40C09}" srcOrd="0" destOrd="0" parTransId="{606195C2-DB42-4EF7-B53E-10A737A3B3E0}" sibTransId="{3C0B4AAD-A364-4BF0-8612-84C8403C4C8E}"/>
    <dgm:cxn modelId="{9C738A96-0980-4276-ACB9-A8FFBB677C34}" type="presOf" srcId="{88708CAA-94F9-4DCF-A9ED-FCB98B75D335}" destId="{5A7ABB06-DEBC-4308-865D-40521238C903}" srcOrd="0" destOrd="0" presId="urn:microsoft.com/office/officeart/2005/8/layout/hierarchy1"/>
    <dgm:cxn modelId="{B9289BB2-C3B0-4E61-909B-21CFB13A9A70}" type="presOf" srcId="{0E17F188-811D-49FF-94A6-E8BD1D457721}" destId="{85809AB7-9F35-4818-A135-71A902D3108C}" srcOrd="0" destOrd="0" presId="urn:microsoft.com/office/officeart/2005/8/layout/hierarchy1"/>
    <dgm:cxn modelId="{76F7A9E5-F1FC-4278-BAD0-0832EA99B165}" type="presOf" srcId="{F203A010-6D85-4A17-A627-B5A2C88872BB}" destId="{30812205-77C1-4413-A5CC-C1D559650529}" srcOrd="0" destOrd="0" presId="urn:microsoft.com/office/officeart/2005/8/layout/hierarchy1"/>
    <dgm:cxn modelId="{88A58870-D163-457C-8261-18E5C9DB8F7A}" type="presParOf" srcId="{5A7ABB06-DEBC-4308-865D-40521238C903}" destId="{6C0B38C6-180C-4EF5-AF18-3EBA520D14F4}" srcOrd="0" destOrd="0" presId="urn:microsoft.com/office/officeart/2005/8/layout/hierarchy1"/>
    <dgm:cxn modelId="{27D7A261-5003-4E64-AE92-882ED451C2CD}" type="presParOf" srcId="{6C0B38C6-180C-4EF5-AF18-3EBA520D14F4}" destId="{98A43906-B81A-48EF-B13C-BE5A32C330F2}" srcOrd="0" destOrd="0" presId="urn:microsoft.com/office/officeart/2005/8/layout/hierarchy1"/>
    <dgm:cxn modelId="{EB39A5DA-9336-4A7B-8551-41410A64DDF6}" type="presParOf" srcId="{98A43906-B81A-48EF-B13C-BE5A32C330F2}" destId="{9C6C77AD-9349-4CCC-A25F-D97A50544209}" srcOrd="0" destOrd="0" presId="urn:microsoft.com/office/officeart/2005/8/layout/hierarchy1"/>
    <dgm:cxn modelId="{DCAB4DFF-D89D-4DE8-874C-0A1E992C300E}" type="presParOf" srcId="{98A43906-B81A-48EF-B13C-BE5A32C330F2}" destId="{FB1ADBA8-66B0-4D28-B835-0A1568D2EB81}" srcOrd="1" destOrd="0" presId="urn:microsoft.com/office/officeart/2005/8/layout/hierarchy1"/>
    <dgm:cxn modelId="{6179FBE1-8632-430B-BC42-6380536CCD36}" type="presParOf" srcId="{6C0B38C6-180C-4EF5-AF18-3EBA520D14F4}" destId="{D1385477-0790-4607-B481-FA193D06DDC3}" srcOrd="1" destOrd="0" presId="urn:microsoft.com/office/officeart/2005/8/layout/hierarchy1"/>
    <dgm:cxn modelId="{8347B2DD-1B8D-4E33-BE3C-286F66BE46E1}" type="presParOf" srcId="{5A7ABB06-DEBC-4308-865D-40521238C903}" destId="{167D8EEB-1E33-48F9-B9FD-4B8388EA41D7}" srcOrd="1" destOrd="0" presId="urn:microsoft.com/office/officeart/2005/8/layout/hierarchy1"/>
    <dgm:cxn modelId="{CC0F7361-3A86-4EB0-ACF1-6667EBEEB0E6}" type="presParOf" srcId="{167D8EEB-1E33-48F9-B9FD-4B8388EA41D7}" destId="{DAC1380C-B309-43BC-9D9F-8AAB3D66ECC1}" srcOrd="0" destOrd="0" presId="urn:microsoft.com/office/officeart/2005/8/layout/hierarchy1"/>
    <dgm:cxn modelId="{94A0121B-EE70-4CA7-89B8-134BA64ABBD5}" type="presParOf" srcId="{DAC1380C-B309-43BC-9D9F-8AAB3D66ECC1}" destId="{398F0F01-12D0-410E-8CDA-476377CB1B92}" srcOrd="0" destOrd="0" presId="urn:microsoft.com/office/officeart/2005/8/layout/hierarchy1"/>
    <dgm:cxn modelId="{939415FC-E0F0-4D72-8ADF-EAB8293270F1}" type="presParOf" srcId="{DAC1380C-B309-43BC-9D9F-8AAB3D66ECC1}" destId="{85809AB7-9F35-4818-A135-71A902D3108C}" srcOrd="1" destOrd="0" presId="urn:microsoft.com/office/officeart/2005/8/layout/hierarchy1"/>
    <dgm:cxn modelId="{8571C421-3C0E-42A7-AD05-9B48350DD46D}" type="presParOf" srcId="{167D8EEB-1E33-48F9-B9FD-4B8388EA41D7}" destId="{B597C490-4DA1-40E4-BB69-59767D41EE40}" srcOrd="1" destOrd="0" presId="urn:microsoft.com/office/officeart/2005/8/layout/hierarchy1"/>
    <dgm:cxn modelId="{ED32959D-8557-4412-B703-592AAEE43515}" type="presParOf" srcId="{5A7ABB06-DEBC-4308-865D-40521238C903}" destId="{5696B67A-AB87-4BE9-A699-EDBA7F769DFB}" srcOrd="2" destOrd="0" presId="urn:microsoft.com/office/officeart/2005/8/layout/hierarchy1"/>
    <dgm:cxn modelId="{0DD21987-F071-4CDE-8DA6-B9E8A8C4907B}" type="presParOf" srcId="{5696B67A-AB87-4BE9-A699-EDBA7F769DFB}" destId="{2737C2B1-011C-4C93-BF98-13E42DF82FC4}" srcOrd="0" destOrd="0" presId="urn:microsoft.com/office/officeart/2005/8/layout/hierarchy1"/>
    <dgm:cxn modelId="{3B0922C1-8A62-4BA7-9F65-9C1B7F22784D}" type="presParOf" srcId="{2737C2B1-011C-4C93-BF98-13E42DF82FC4}" destId="{325A424A-ACA7-478F-A21D-953C3F95AB34}" srcOrd="0" destOrd="0" presId="urn:microsoft.com/office/officeart/2005/8/layout/hierarchy1"/>
    <dgm:cxn modelId="{FE0BFE48-7A8F-4381-BEB4-EE55775FE522}" type="presParOf" srcId="{2737C2B1-011C-4C93-BF98-13E42DF82FC4}" destId="{30812205-77C1-4413-A5CC-C1D559650529}" srcOrd="1" destOrd="0" presId="urn:microsoft.com/office/officeart/2005/8/layout/hierarchy1"/>
    <dgm:cxn modelId="{B4EE1F12-D647-409C-A7BE-EDD858854827}" type="presParOf" srcId="{5696B67A-AB87-4BE9-A699-EDBA7F769DFB}" destId="{D4207E71-D093-4C0F-823D-7B317F5E997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D1C5DA-8E2F-4708-903E-31AACE9C1E7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3DC4A4A-E4E4-449A-B1C8-126FF24949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Astrocyte-Neuron model explanation</a:t>
          </a:r>
        </a:p>
      </dgm:t>
    </dgm:pt>
    <dgm:pt modelId="{6501A485-C428-422E-937B-C974D222B073}" type="parTrans" cxnId="{2F4763C5-C7F1-4349-AEE3-361B4DD26DA9}">
      <dgm:prSet/>
      <dgm:spPr/>
      <dgm:t>
        <a:bodyPr/>
        <a:lstStyle/>
        <a:p>
          <a:endParaRPr lang="en-US"/>
        </a:p>
      </dgm:t>
    </dgm:pt>
    <dgm:pt modelId="{A1249ED6-6974-454B-BE75-CD43069DFC51}" type="sibTrans" cxnId="{2F4763C5-C7F1-4349-AEE3-361B4DD26DA9}">
      <dgm:prSet/>
      <dgm:spPr/>
      <dgm:t>
        <a:bodyPr/>
        <a:lstStyle/>
        <a:p>
          <a:endParaRPr lang="en-US"/>
        </a:p>
      </dgm:t>
    </dgm:pt>
    <dgm:pt modelId="{E6455C3A-2D47-4129-8DF4-D3E62523BD3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Temporal regulation mechanism</a:t>
          </a:r>
        </a:p>
      </dgm:t>
    </dgm:pt>
    <dgm:pt modelId="{4A762150-7239-4626-82E0-1E961B4FBCEB}" type="parTrans" cxnId="{63B4051D-922F-4ED2-BF75-B99B358477DF}">
      <dgm:prSet/>
      <dgm:spPr/>
      <dgm:t>
        <a:bodyPr/>
        <a:lstStyle/>
        <a:p>
          <a:endParaRPr lang="en-US"/>
        </a:p>
      </dgm:t>
    </dgm:pt>
    <dgm:pt modelId="{6D5887F6-54D2-4958-9970-011CA2C4EA56}" type="sibTrans" cxnId="{63B4051D-922F-4ED2-BF75-B99B358477DF}">
      <dgm:prSet/>
      <dgm:spPr/>
      <dgm:t>
        <a:bodyPr/>
        <a:lstStyle/>
        <a:p>
          <a:endParaRPr lang="en-US"/>
        </a:p>
      </dgm:t>
    </dgm:pt>
    <dgm:pt modelId="{6ED17CF0-3F58-4C87-8722-5FA5B6E59E4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Global connection mechanism</a:t>
          </a:r>
        </a:p>
      </dgm:t>
    </dgm:pt>
    <dgm:pt modelId="{693DF08C-BEA6-40DD-B68F-63612832832A}" type="parTrans" cxnId="{6D30F43E-0C15-4116-9A4E-29C634F12FDD}">
      <dgm:prSet/>
      <dgm:spPr/>
      <dgm:t>
        <a:bodyPr/>
        <a:lstStyle/>
        <a:p>
          <a:endParaRPr lang="en-US"/>
        </a:p>
      </dgm:t>
    </dgm:pt>
    <dgm:pt modelId="{4753B109-CD66-4194-9AFD-C02680C667D7}" type="sibTrans" cxnId="{6D30F43E-0C15-4116-9A4E-29C634F12FDD}">
      <dgm:prSet/>
      <dgm:spPr/>
      <dgm:t>
        <a:bodyPr/>
        <a:lstStyle/>
        <a:p>
          <a:endParaRPr lang="en-US"/>
        </a:p>
      </dgm:t>
    </dgm:pt>
    <dgm:pt modelId="{CD2D48BA-4C2D-4D86-84EA-71CF22ED5D71}" type="pres">
      <dgm:prSet presAssocID="{5CD1C5DA-8E2F-4708-903E-31AACE9C1E79}" presName="root" presStyleCnt="0">
        <dgm:presLayoutVars>
          <dgm:dir/>
          <dgm:resizeHandles val="exact"/>
        </dgm:presLayoutVars>
      </dgm:prSet>
      <dgm:spPr/>
    </dgm:pt>
    <dgm:pt modelId="{9A2DCCDE-7CEE-40A6-AB96-DDF7C7CC6A45}" type="pres">
      <dgm:prSet presAssocID="{93DC4A4A-E4E4-449A-B1C8-126FF24949EE}" presName="compNode" presStyleCnt="0"/>
      <dgm:spPr/>
    </dgm:pt>
    <dgm:pt modelId="{E8797B1E-848D-47C4-9EDA-44965A894373}" type="pres">
      <dgm:prSet presAssocID="{93DC4A4A-E4E4-449A-B1C8-126FF24949EE}" presName="iconBgRect" presStyleLbl="bgShp" presStyleIdx="0" presStyleCnt="3"/>
      <dgm:spPr/>
    </dgm:pt>
    <dgm:pt modelId="{A5FBFDD1-4913-4664-9C51-C98759E6086D}" type="pres">
      <dgm:prSet presAssocID="{93DC4A4A-E4E4-449A-B1C8-126FF24949E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16C5A600-695A-44CD-82C7-B6E114668421}" type="pres">
      <dgm:prSet presAssocID="{93DC4A4A-E4E4-449A-B1C8-126FF24949EE}" presName="spaceRect" presStyleCnt="0"/>
      <dgm:spPr/>
    </dgm:pt>
    <dgm:pt modelId="{DCABA07D-E497-480F-8CB3-D882C1EA4D35}" type="pres">
      <dgm:prSet presAssocID="{93DC4A4A-E4E4-449A-B1C8-126FF24949EE}" presName="textRect" presStyleLbl="revTx" presStyleIdx="0" presStyleCnt="3">
        <dgm:presLayoutVars>
          <dgm:chMax val="1"/>
          <dgm:chPref val="1"/>
        </dgm:presLayoutVars>
      </dgm:prSet>
      <dgm:spPr/>
    </dgm:pt>
    <dgm:pt modelId="{5B53F719-5D14-4309-A185-B04B3D3019CC}" type="pres">
      <dgm:prSet presAssocID="{A1249ED6-6974-454B-BE75-CD43069DFC51}" presName="sibTrans" presStyleCnt="0"/>
      <dgm:spPr/>
    </dgm:pt>
    <dgm:pt modelId="{85B0BDAF-B34A-4DB6-A19D-56F924BE36AD}" type="pres">
      <dgm:prSet presAssocID="{E6455C3A-2D47-4129-8DF4-D3E62523BD31}" presName="compNode" presStyleCnt="0"/>
      <dgm:spPr/>
    </dgm:pt>
    <dgm:pt modelId="{C1C4C828-2522-4098-AD63-05B9AF13F1C0}" type="pres">
      <dgm:prSet presAssocID="{E6455C3A-2D47-4129-8DF4-D3E62523BD31}" presName="iconBgRect" presStyleLbl="bgShp" presStyleIdx="1" presStyleCnt="3"/>
      <dgm:spPr/>
    </dgm:pt>
    <dgm:pt modelId="{AB89FAF6-DE89-4455-AD93-1BEB415D4F86}" type="pres">
      <dgm:prSet presAssocID="{E6455C3A-2D47-4129-8DF4-D3E62523BD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E8FD3AB-6498-4CFC-911A-0D3065B59DFA}" type="pres">
      <dgm:prSet presAssocID="{E6455C3A-2D47-4129-8DF4-D3E62523BD31}" presName="spaceRect" presStyleCnt="0"/>
      <dgm:spPr/>
    </dgm:pt>
    <dgm:pt modelId="{096DBDAB-B672-49C9-8D56-8DA018B35E26}" type="pres">
      <dgm:prSet presAssocID="{E6455C3A-2D47-4129-8DF4-D3E62523BD31}" presName="textRect" presStyleLbl="revTx" presStyleIdx="1" presStyleCnt="3">
        <dgm:presLayoutVars>
          <dgm:chMax val="1"/>
          <dgm:chPref val="1"/>
        </dgm:presLayoutVars>
      </dgm:prSet>
      <dgm:spPr/>
    </dgm:pt>
    <dgm:pt modelId="{2DC767A8-05D9-44DA-9630-361758A42A50}" type="pres">
      <dgm:prSet presAssocID="{6D5887F6-54D2-4958-9970-011CA2C4EA56}" presName="sibTrans" presStyleCnt="0"/>
      <dgm:spPr/>
    </dgm:pt>
    <dgm:pt modelId="{0AA2C648-47B1-498E-A850-CC43BA6B1D9B}" type="pres">
      <dgm:prSet presAssocID="{6ED17CF0-3F58-4C87-8722-5FA5B6E59E46}" presName="compNode" presStyleCnt="0"/>
      <dgm:spPr/>
    </dgm:pt>
    <dgm:pt modelId="{A1D861AE-9F5E-4D0E-923A-F86FFD6C3C3E}" type="pres">
      <dgm:prSet presAssocID="{6ED17CF0-3F58-4C87-8722-5FA5B6E59E46}" presName="iconBgRect" presStyleLbl="bgShp" presStyleIdx="2" presStyleCnt="3"/>
      <dgm:spPr/>
    </dgm:pt>
    <dgm:pt modelId="{ADF35F23-6CFB-4A73-B8B5-97B022B8A75B}" type="pres">
      <dgm:prSet presAssocID="{6ED17CF0-3F58-4C87-8722-5FA5B6E59E4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E63875BB-188F-4C15-8B9A-6F906CCD9CC7}" type="pres">
      <dgm:prSet presAssocID="{6ED17CF0-3F58-4C87-8722-5FA5B6E59E46}" presName="spaceRect" presStyleCnt="0"/>
      <dgm:spPr/>
    </dgm:pt>
    <dgm:pt modelId="{70F103D6-DD45-43DD-9A04-3BC85654435F}" type="pres">
      <dgm:prSet presAssocID="{6ED17CF0-3F58-4C87-8722-5FA5B6E59E4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3B4051D-922F-4ED2-BF75-B99B358477DF}" srcId="{5CD1C5DA-8E2F-4708-903E-31AACE9C1E79}" destId="{E6455C3A-2D47-4129-8DF4-D3E62523BD31}" srcOrd="1" destOrd="0" parTransId="{4A762150-7239-4626-82E0-1E961B4FBCEB}" sibTransId="{6D5887F6-54D2-4958-9970-011CA2C4EA56}"/>
    <dgm:cxn modelId="{2E04431F-F318-4D6B-8CE4-9D3D0FA6CA19}" type="presOf" srcId="{93DC4A4A-E4E4-449A-B1C8-126FF24949EE}" destId="{DCABA07D-E497-480F-8CB3-D882C1EA4D35}" srcOrd="0" destOrd="0" presId="urn:microsoft.com/office/officeart/2018/5/layout/IconCircleLabelList"/>
    <dgm:cxn modelId="{0C4CAF35-66AA-4B4C-A4A1-12B6F4C366D5}" type="presOf" srcId="{6ED17CF0-3F58-4C87-8722-5FA5B6E59E46}" destId="{70F103D6-DD45-43DD-9A04-3BC85654435F}" srcOrd="0" destOrd="0" presId="urn:microsoft.com/office/officeart/2018/5/layout/IconCircleLabelList"/>
    <dgm:cxn modelId="{6D30F43E-0C15-4116-9A4E-29C634F12FDD}" srcId="{5CD1C5DA-8E2F-4708-903E-31AACE9C1E79}" destId="{6ED17CF0-3F58-4C87-8722-5FA5B6E59E46}" srcOrd="2" destOrd="0" parTransId="{693DF08C-BEA6-40DD-B68F-63612832832A}" sibTransId="{4753B109-CD66-4194-9AFD-C02680C667D7}"/>
    <dgm:cxn modelId="{14FF2F72-01D6-4B34-97C3-2FDA3B8A03D3}" type="presOf" srcId="{E6455C3A-2D47-4129-8DF4-D3E62523BD31}" destId="{096DBDAB-B672-49C9-8D56-8DA018B35E26}" srcOrd="0" destOrd="0" presId="urn:microsoft.com/office/officeart/2018/5/layout/IconCircleLabelList"/>
    <dgm:cxn modelId="{F04C305A-9FAF-4073-A2D8-CEB6370A323E}" type="presOf" srcId="{5CD1C5DA-8E2F-4708-903E-31AACE9C1E79}" destId="{CD2D48BA-4C2D-4D86-84EA-71CF22ED5D71}" srcOrd="0" destOrd="0" presId="urn:microsoft.com/office/officeart/2018/5/layout/IconCircleLabelList"/>
    <dgm:cxn modelId="{2F4763C5-C7F1-4349-AEE3-361B4DD26DA9}" srcId="{5CD1C5DA-8E2F-4708-903E-31AACE9C1E79}" destId="{93DC4A4A-E4E4-449A-B1C8-126FF24949EE}" srcOrd="0" destOrd="0" parTransId="{6501A485-C428-422E-937B-C974D222B073}" sibTransId="{A1249ED6-6974-454B-BE75-CD43069DFC51}"/>
    <dgm:cxn modelId="{860BE385-5D8A-484E-A7A6-2B4D1EE05DEA}" type="presParOf" srcId="{CD2D48BA-4C2D-4D86-84EA-71CF22ED5D71}" destId="{9A2DCCDE-7CEE-40A6-AB96-DDF7C7CC6A45}" srcOrd="0" destOrd="0" presId="urn:microsoft.com/office/officeart/2018/5/layout/IconCircleLabelList"/>
    <dgm:cxn modelId="{45428778-7290-4AF3-9542-CF29228D35F5}" type="presParOf" srcId="{9A2DCCDE-7CEE-40A6-AB96-DDF7C7CC6A45}" destId="{E8797B1E-848D-47C4-9EDA-44965A894373}" srcOrd="0" destOrd="0" presId="urn:microsoft.com/office/officeart/2018/5/layout/IconCircleLabelList"/>
    <dgm:cxn modelId="{445F811E-E592-450B-A088-CC9080A33A0D}" type="presParOf" srcId="{9A2DCCDE-7CEE-40A6-AB96-DDF7C7CC6A45}" destId="{A5FBFDD1-4913-4664-9C51-C98759E6086D}" srcOrd="1" destOrd="0" presId="urn:microsoft.com/office/officeart/2018/5/layout/IconCircleLabelList"/>
    <dgm:cxn modelId="{35224B3F-C4FB-4130-A5F1-4F452873FE1D}" type="presParOf" srcId="{9A2DCCDE-7CEE-40A6-AB96-DDF7C7CC6A45}" destId="{16C5A600-695A-44CD-82C7-B6E114668421}" srcOrd="2" destOrd="0" presId="urn:microsoft.com/office/officeart/2018/5/layout/IconCircleLabelList"/>
    <dgm:cxn modelId="{FA780662-A07F-4A2C-AA46-A4C4EF399AC2}" type="presParOf" srcId="{9A2DCCDE-7CEE-40A6-AB96-DDF7C7CC6A45}" destId="{DCABA07D-E497-480F-8CB3-D882C1EA4D35}" srcOrd="3" destOrd="0" presId="urn:microsoft.com/office/officeart/2018/5/layout/IconCircleLabelList"/>
    <dgm:cxn modelId="{1BF51003-59E4-4AEA-B9F2-BB4F36968A06}" type="presParOf" srcId="{CD2D48BA-4C2D-4D86-84EA-71CF22ED5D71}" destId="{5B53F719-5D14-4309-A185-B04B3D3019CC}" srcOrd="1" destOrd="0" presId="urn:microsoft.com/office/officeart/2018/5/layout/IconCircleLabelList"/>
    <dgm:cxn modelId="{CC7CA20E-AA73-4B03-8E69-635667D540BD}" type="presParOf" srcId="{CD2D48BA-4C2D-4D86-84EA-71CF22ED5D71}" destId="{85B0BDAF-B34A-4DB6-A19D-56F924BE36AD}" srcOrd="2" destOrd="0" presId="urn:microsoft.com/office/officeart/2018/5/layout/IconCircleLabelList"/>
    <dgm:cxn modelId="{20A60B7C-7A76-4F55-876B-A6C07D5C0323}" type="presParOf" srcId="{85B0BDAF-B34A-4DB6-A19D-56F924BE36AD}" destId="{C1C4C828-2522-4098-AD63-05B9AF13F1C0}" srcOrd="0" destOrd="0" presId="urn:microsoft.com/office/officeart/2018/5/layout/IconCircleLabelList"/>
    <dgm:cxn modelId="{534AA94D-B0F2-4113-B82E-9393C84E1859}" type="presParOf" srcId="{85B0BDAF-B34A-4DB6-A19D-56F924BE36AD}" destId="{AB89FAF6-DE89-4455-AD93-1BEB415D4F86}" srcOrd="1" destOrd="0" presId="urn:microsoft.com/office/officeart/2018/5/layout/IconCircleLabelList"/>
    <dgm:cxn modelId="{6A5C82BE-59C2-41E9-A166-0085AB46FBA2}" type="presParOf" srcId="{85B0BDAF-B34A-4DB6-A19D-56F924BE36AD}" destId="{3E8FD3AB-6498-4CFC-911A-0D3065B59DFA}" srcOrd="2" destOrd="0" presId="urn:microsoft.com/office/officeart/2018/5/layout/IconCircleLabelList"/>
    <dgm:cxn modelId="{5E473B2E-0744-4198-A59F-A1646FC75C28}" type="presParOf" srcId="{85B0BDAF-B34A-4DB6-A19D-56F924BE36AD}" destId="{096DBDAB-B672-49C9-8D56-8DA018B35E26}" srcOrd="3" destOrd="0" presId="urn:microsoft.com/office/officeart/2018/5/layout/IconCircleLabelList"/>
    <dgm:cxn modelId="{22600F1C-8A8C-4898-8F8A-C5F98BC901A7}" type="presParOf" srcId="{CD2D48BA-4C2D-4D86-84EA-71CF22ED5D71}" destId="{2DC767A8-05D9-44DA-9630-361758A42A50}" srcOrd="3" destOrd="0" presId="urn:microsoft.com/office/officeart/2018/5/layout/IconCircleLabelList"/>
    <dgm:cxn modelId="{DA576A4B-9059-48C5-BFDB-52DCA0335E7C}" type="presParOf" srcId="{CD2D48BA-4C2D-4D86-84EA-71CF22ED5D71}" destId="{0AA2C648-47B1-498E-A850-CC43BA6B1D9B}" srcOrd="4" destOrd="0" presId="urn:microsoft.com/office/officeart/2018/5/layout/IconCircleLabelList"/>
    <dgm:cxn modelId="{EDAC010E-24A6-422A-B967-51C4F1B7DEFB}" type="presParOf" srcId="{0AA2C648-47B1-498E-A850-CC43BA6B1D9B}" destId="{A1D861AE-9F5E-4D0E-923A-F86FFD6C3C3E}" srcOrd="0" destOrd="0" presId="urn:microsoft.com/office/officeart/2018/5/layout/IconCircleLabelList"/>
    <dgm:cxn modelId="{A7F8735A-A4ED-4BC5-B3DE-1FB56AF42524}" type="presParOf" srcId="{0AA2C648-47B1-498E-A850-CC43BA6B1D9B}" destId="{ADF35F23-6CFB-4A73-B8B5-97B022B8A75B}" srcOrd="1" destOrd="0" presId="urn:microsoft.com/office/officeart/2018/5/layout/IconCircleLabelList"/>
    <dgm:cxn modelId="{EE5EAAC2-3AE2-41B9-A932-ED53FB448EB3}" type="presParOf" srcId="{0AA2C648-47B1-498E-A850-CC43BA6B1D9B}" destId="{E63875BB-188F-4C15-8B9A-6F906CCD9CC7}" srcOrd="2" destOrd="0" presId="urn:microsoft.com/office/officeart/2018/5/layout/IconCircleLabelList"/>
    <dgm:cxn modelId="{2CD3C25E-4579-4D13-9CDB-CBA9C1956E71}" type="presParOf" srcId="{0AA2C648-47B1-498E-A850-CC43BA6B1D9B}" destId="{70F103D6-DD45-43DD-9A04-3BC85654435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D80A17-F0E1-491B-AD2B-02BA1052792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CCF2A87-E74D-4B07-81CD-BAC3F541B4A1}">
      <dgm:prSet/>
      <dgm:spPr/>
      <dgm:t>
        <a:bodyPr/>
        <a:lstStyle/>
        <a:p>
          <a:r>
            <a:rPr lang="en-US"/>
            <a:t>Supported in part by the National Natural Science Foundation of China [grant number 82171965]</a:t>
          </a:r>
        </a:p>
      </dgm:t>
    </dgm:pt>
    <dgm:pt modelId="{5D5CA420-92B0-4AF2-854C-67F907C5BD96}" type="parTrans" cxnId="{447455A8-3C68-492E-9EC0-86EB79A0DD89}">
      <dgm:prSet/>
      <dgm:spPr/>
      <dgm:t>
        <a:bodyPr/>
        <a:lstStyle/>
        <a:p>
          <a:endParaRPr lang="en-US"/>
        </a:p>
      </dgm:t>
    </dgm:pt>
    <dgm:pt modelId="{B15B87A6-311E-4A22-917E-6E1AB559B55B}" type="sibTrans" cxnId="{447455A8-3C68-492E-9EC0-86EB79A0DD89}">
      <dgm:prSet/>
      <dgm:spPr/>
      <dgm:t>
        <a:bodyPr/>
        <a:lstStyle/>
        <a:p>
          <a:endParaRPr lang="en-US"/>
        </a:p>
      </dgm:t>
    </dgm:pt>
    <dgm:pt modelId="{0305BEC3-6FE3-4AFE-82D9-0EEDF0068CA5}">
      <dgm:prSet/>
      <dgm:spPr/>
      <dgm:t>
        <a:bodyPr/>
        <a:lstStyle/>
        <a:p>
          <a:r>
            <a:rPr lang="en-US" dirty="0"/>
            <a:t>Liyuan Pan’s work supported by the Beijing Institute of Technology Research Fund Program for Young Scholars</a:t>
          </a:r>
        </a:p>
      </dgm:t>
    </dgm:pt>
    <dgm:pt modelId="{87B4CCD2-06F6-422C-853A-E5F45F09D95A}" type="parTrans" cxnId="{F11B02FA-9CA2-46BB-AD83-A411D1D0A06F}">
      <dgm:prSet/>
      <dgm:spPr/>
      <dgm:t>
        <a:bodyPr/>
        <a:lstStyle/>
        <a:p>
          <a:endParaRPr lang="en-US"/>
        </a:p>
      </dgm:t>
    </dgm:pt>
    <dgm:pt modelId="{49A14EAC-95E3-4CC0-A2C2-25B713298338}" type="sibTrans" cxnId="{F11B02FA-9CA2-46BB-AD83-A411D1D0A06F}">
      <dgm:prSet/>
      <dgm:spPr/>
      <dgm:t>
        <a:bodyPr/>
        <a:lstStyle/>
        <a:p>
          <a:endParaRPr lang="en-US"/>
        </a:p>
      </dgm:t>
    </dgm:pt>
    <dgm:pt modelId="{22F95B09-89DF-4AA0-BCE6-CC32A5A8CA94}" type="pres">
      <dgm:prSet presAssocID="{00D80A17-F0E1-491B-AD2B-02BA10527922}" presName="root" presStyleCnt="0">
        <dgm:presLayoutVars>
          <dgm:dir/>
          <dgm:resizeHandles val="exact"/>
        </dgm:presLayoutVars>
      </dgm:prSet>
      <dgm:spPr/>
    </dgm:pt>
    <dgm:pt modelId="{EF785AF6-021D-4720-B996-B0362B7E4BCF}" type="pres">
      <dgm:prSet presAssocID="{BCCF2A87-E74D-4B07-81CD-BAC3F541B4A1}" presName="compNode" presStyleCnt="0"/>
      <dgm:spPr/>
    </dgm:pt>
    <dgm:pt modelId="{F46FFE4F-D0F0-4169-AA78-C4D59297DBA7}" type="pres">
      <dgm:prSet presAssocID="{BCCF2A87-E74D-4B07-81CD-BAC3F541B4A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BD817887-D9FB-43E9-9214-FB30CFE1D0E0}" type="pres">
      <dgm:prSet presAssocID="{BCCF2A87-E74D-4B07-81CD-BAC3F541B4A1}" presName="spaceRect" presStyleCnt="0"/>
      <dgm:spPr/>
    </dgm:pt>
    <dgm:pt modelId="{D911D6C1-63DB-459B-9877-CD1163D6A083}" type="pres">
      <dgm:prSet presAssocID="{BCCF2A87-E74D-4B07-81CD-BAC3F541B4A1}" presName="textRect" presStyleLbl="revTx" presStyleIdx="0" presStyleCnt="2">
        <dgm:presLayoutVars>
          <dgm:chMax val="1"/>
          <dgm:chPref val="1"/>
        </dgm:presLayoutVars>
      </dgm:prSet>
      <dgm:spPr/>
    </dgm:pt>
    <dgm:pt modelId="{DF06C926-42E0-4D49-BDAE-20BCC7149CD5}" type="pres">
      <dgm:prSet presAssocID="{B15B87A6-311E-4A22-917E-6E1AB559B55B}" presName="sibTrans" presStyleCnt="0"/>
      <dgm:spPr/>
    </dgm:pt>
    <dgm:pt modelId="{3A63E046-435A-4DA1-9BE9-64385A032564}" type="pres">
      <dgm:prSet presAssocID="{0305BEC3-6FE3-4AFE-82D9-0EEDF0068CA5}" presName="compNode" presStyleCnt="0"/>
      <dgm:spPr/>
    </dgm:pt>
    <dgm:pt modelId="{84B1573C-3D9C-4CE3-AC9C-9EBF27FFAA1D}" type="pres">
      <dgm:prSet presAssocID="{0305BEC3-6FE3-4AFE-82D9-0EEDF0068CA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BE2323E-A165-4851-88B3-31E6EDF3747A}" type="pres">
      <dgm:prSet presAssocID="{0305BEC3-6FE3-4AFE-82D9-0EEDF0068CA5}" presName="spaceRect" presStyleCnt="0"/>
      <dgm:spPr/>
    </dgm:pt>
    <dgm:pt modelId="{BAE97F9C-C575-4CD0-9C0E-2A7D36C71E5B}" type="pres">
      <dgm:prSet presAssocID="{0305BEC3-6FE3-4AFE-82D9-0EEDF0068CA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964ED26-1452-4FDE-9647-FED8E28BD37D}" type="presOf" srcId="{00D80A17-F0E1-491B-AD2B-02BA10527922}" destId="{22F95B09-89DF-4AA0-BCE6-CC32A5A8CA94}" srcOrd="0" destOrd="0" presId="urn:microsoft.com/office/officeart/2018/2/layout/IconLabelList"/>
    <dgm:cxn modelId="{72173C8B-C883-4941-B5EF-3333FC40BF11}" type="presOf" srcId="{0305BEC3-6FE3-4AFE-82D9-0EEDF0068CA5}" destId="{BAE97F9C-C575-4CD0-9C0E-2A7D36C71E5B}" srcOrd="0" destOrd="0" presId="urn:microsoft.com/office/officeart/2018/2/layout/IconLabelList"/>
    <dgm:cxn modelId="{447455A8-3C68-492E-9EC0-86EB79A0DD89}" srcId="{00D80A17-F0E1-491B-AD2B-02BA10527922}" destId="{BCCF2A87-E74D-4B07-81CD-BAC3F541B4A1}" srcOrd="0" destOrd="0" parTransId="{5D5CA420-92B0-4AF2-854C-67F907C5BD96}" sibTransId="{B15B87A6-311E-4A22-917E-6E1AB559B55B}"/>
    <dgm:cxn modelId="{F11B02FA-9CA2-46BB-AD83-A411D1D0A06F}" srcId="{00D80A17-F0E1-491B-AD2B-02BA10527922}" destId="{0305BEC3-6FE3-4AFE-82D9-0EEDF0068CA5}" srcOrd="1" destOrd="0" parTransId="{87B4CCD2-06F6-422C-853A-E5F45F09D95A}" sibTransId="{49A14EAC-95E3-4CC0-A2C2-25B713298338}"/>
    <dgm:cxn modelId="{DA49D6FD-27F4-4DE5-81BC-7E8397DAFDBF}" type="presOf" srcId="{BCCF2A87-E74D-4B07-81CD-BAC3F541B4A1}" destId="{D911D6C1-63DB-459B-9877-CD1163D6A083}" srcOrd="0" destOrd="0" presId="urn:microsoft.com/office/officeart/2018/2/layout/IconLabelList"/>
    <dgm:cxn modelId="{69A46625-368E-4339-8C83-258A34874382}" type="presParOf" srcId="{22F95B09-89DF-4AA0-BCE6-CC32A5A8CA94}" destId="{EF785AF6-021D-4720-B996-B0362B7E4BCF}" srcOrd="0" destOrd="0" presId="urn:microsoft.com/office/officeart/2018/2/layout/IconLabelList"/>
    <dgm:cxn modelId="{3367487E-8B8D-44C4-A767-748F5C1169D1}" type="presParOf" srcId="{EF785AF6-021D-4720-B996-B0362B7E4BCF}" destId="{F46FFE4F-D0F0-4169-AA78-C4D59297DBA7}" srcOrd="0" destOrd="0" presId="urn:microsoft.com/office/officeart/2018/2/layout/IconLabelList"/>
    <dgm:cxn modelId="{F2F16434-86FC-4DF8-B997-F246BDC843D2}" type="presParOf" srcId="{EF785AF6-021D-4720-B996-B0362B7E4BCF}" destId="{BD817887-D9FB-43E9-9214-FB30CFE1D0E0}" srcOrd="1" destOrd="0" presId="urn:microsoft.com/office/officeart/2018/2/layout/IconLabelList"/>
    <dgm:cxn modelId="{568B892F-93F2-436C-AE22-2EA0D74310E6}" type="presParOf" srcId="{EF785AF6-021D-4720-B996-B0362B7E4BCF}" destId="{D911D6C1-63DB-459B-9877-CD1163D6A083}" srcOrd="2" destOrd="0" presId="urn:microsoft.com/office/officeart/2018/2/layout/IconLabelList"/>
    <dgm:cxn modelId="{0928240E-20BB-48BF-9CE0-2964D721D776}" type="presParOf" srcId="{22F95B09-89DF-4AA0-BCE6-CC32A5A8CA94}" destId="{DF06C926-42E0-4D49-BDAE-20BCC7149CD5}" srcOrd="1" destOrd="0" presId="urn:microsoft.com/office/officeart/2018/2/layout/IconLabelList"/>
    <dgm:cxn modelId="{F9090781-0696-40FF-A3FD-FEDC7804AA99}" type="presParOf" srcId="{22F95B09-89DF-4AA0-BCE6-CC32A5A8CA94}" destId="{3A63E046-435A-4DA1-9BE9-64385A032564}" srcOrd="2" destOrd="0" presId="urn:microsoft.com/office/officeart/2018/2/layout/IconLabelList"/>
    <dgm:cxn modelId="{D05D9AC3-4F1F-4293-9DF7-FD3566700BAA}" type="presParOf" srcId="{3A63E046-435A-4DA1-9BE9-64385A032564}" destId="{84B1573C-3D9C-4CE3-AC9C-9EBF27FFAA1D}" srcOrd="0" destOrd="0" presId="urn:microsoft.com/office/officeart/2018/2/layout/IconLabelList"/>
    <dgm:cxn modelId="{288F4D55-DF59-47AE-ADC1-B638443107D9}" type="presParOf" srcId="{3A63E046-435A-4DA1-9BE9-64385A032564}" destId="{8BE2323E-A165-4851-88B3-31E6EDF3747A}" srcOrd="1" destOrd="0" presId="urn:microsoft.com/office/officeart/2018/2/layout/IconLabelList"/>
    <dgm:cxn modelId="{2683E5BF-CEC9-4BD3-B58E-A8765C5F6CA8}" type="presParOf" srcId="{3A63E046-435A-4DA1-9BE9-64385A032564}" destId="{BAE97F9C-C575-4CD0-9C0E-2A7D36C71E5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B6017-3934-4737-980F-7FC53369D245}">
      <dsp:nvSpPr>
        <dsp:cNvPr id="0" name=""/>
        <dsp:cNvSpPr/>
      </dsp:nvSpPr>
      <dsp:spPr>
        <a:xfrm>
          <a:off x="0" y="312"/>
          <a:ext cx="4109789" cy="7315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56BD21-BF99-4692-BDBB-A9129210D9B8}">
      <dsp:nvSpPr>
        <dsp:cNvPr id="0" name=""/>
        <dsp:cNvSpPr/>
      </dsp:nvSpPr>
      <dsp:spPr>
        <a:xfrm>
          <a:off x="221292" y="164910"/>
          <a:ext cx="402350" cy="4023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6E033-7ACB-4BCC-91D5-2ECDFC65DB0C}">
      <dsp:nvSpPr>
        <dsp:cNvPr id="0" name=""/>
        <dsp:cNvSpPr/>
      </dsp:nvSpPr>
      <dsp:spPr>
        <a:xfrm>
          <a:off x="844936" y="312"/>
          <a:ext cx="3264852" cy="731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22" tIns="77422" rIns="77422" bIns="774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Authors: </a:t>
          </a:r>
          <a:r>
            <a:rPr lang="en-US" sz="2000" b="0" i="0" kern="1200" dirty="0" err="1"/>
            <a:t>Mengqiao</a:t>
          </a:r>
          <a:r>
            <a:rPr lang="en-US" sz="2000" b="0" i="0" kern="1200" dirty="0"/>
            <a:t> Han, Liyuan Pan, </a:t>
          </a:r>
          <a:r>
            <a:rPr lang="en-US" sz="2000" b="0" i="0" kern="1200" dirty="0" err="1"/>
            <a:t>Xiabi</a:t>
          </a:r>
          <a:r>
            <a:rPr lang="en-US" sz="2000" b="0" i="0" kern="1200" dirty="0"/>
            <a:t> Liu</a:t>
          </a:r>
          <a:endParaRPr lang="en-US" sz="2000" kern="1200" dirty="0"/>
        </a:p>
      </dsp:txBody>
      <dsp:txXfrm>
        <a:off x="844936" y="312"/>
        <a:ext cx="3264852" cy="731546"/>
      </dsp:txXfrm>
    </dsp:sp>
    <dsp:sp modelId="{318A2E95-B511-4CF6-B170-1E1A1329F590}">
      <dsp:nvSpPr>
        <dsp:cNvPr id="0" name=""/>
        <dsp:cNvSpPr/>
      </dsp:nvSpPr>
      <dsp:spPr>
        <a:xfrm>
          <a:off x="0" y="914745"/>
          <a:ext cx="4109789" cy="7315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ADD7F-3A94-4532-A65C-E469CCC3772D}">
      <dsp:nvSpPr>
        <dsp:cNvPr id="0" name=""/>
        <dsp:cNvSpPr/>
      </dsp:nvSpPr>
      <dsp:spPr>
        <a:xfrm>
          <a:off x="221292" y="1079343"/>
          <a:ext cx="402350" cy="4023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A59B0-BCDA-4A06-A2BE-43BA4E946FEE}">
      <dsp:nvSpPr>
        <dsp:cNvPr id="0" name=""/>
        <dsp:cNvSpPr/>
      </dsp:nvSpPr>
      <dsp:spPr>
        <a:xfrm>
          <a:off x="844936" y="914745"/>
          <a:ext cx="3264852" cy="731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22" tIns="77422" rIns="77422" bIns="774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Affiliation: Beijing Institute of Technology</a:t>
          </a:r>
          <a:endParaRPr lang="en-US" sz="2000" kern="1200" dirty="0"/>
        </a:p>
      </dsp:txBody>
      <dsp:txXfrm>
        <a:off x="844936" y="914745"/>
        <a:ext cx="3264852" cy="731546"/>
      </dsp:txXfrm>
    </dsp:sp>
    <dsp:sp modelId="{DC5DD44B-4820-49FE-B71A-74DDCCBE71AB}">
      <dsp:nvSpPr>
        <dsp:cNvPr id="0" name=""/>
        <dsp:cNvSpPr/>
      </dsp:nvSpPr>
      <dsp:spPr>
        <a:xfrm>
          <a:off x="0" y="1829178"/>
          <a:ext cx="4109789" cy="7315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38FC8-2B1F-4AAA-8544-0D6255F9C56F}">
      <dsp:nvSpPr>
        <dsp:cNvPr id="0" name=""/>
        <dsp:cNvSpPr/>
      </dsp:nvSpPr>
      <dsp:spPr>
        <a:xfrm>
          <a:off x="221292" y="1993776"/>
          <a:ext cx="402350" cy="4023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3F330-77AF-4F25-997F-108CC889E70A}">
      <dsp:nvSpPr>
        <dsp:cNvPr id="0" name=""/>
        <dsp:cNvSpPr/>
      </dsp:nvSpPr>
      <dsp:spPr>
        <a:xfrm>
          <a:off x="844936" y="1829178"/>
          <a:ext cx="3264852" cy="731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22" tIns="77422" rIns="77422" bIns="774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Conference: CVPR 2023</a:t>
          </a:r>
          <a:endParaRPr lang="en-US" sz="2000" kern="1200"/>
        </a:p>
      </dsp:txBody>
      <dsp:txXfrm>
        <a:off x="844936" y="1829178"/>
        <a:ext cx="3264852" cy="731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FD7E4-E29A-448B-9760-F051FB28ED50}">
      <dsp:nvSpPr>
        <dsp:cNvPr id="0" name=""/>
        <dsp:cNvSpPr/>
      </dsp:nvSpPr>
      <dsp:spPr>
        <a:xfrm>
          <a:off x="899194" y="380"/>
          <a:ext cx="793476" cy="79347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FB69AB-70A1-4ADF-BBC9-33FFF0E81199}">
      <dsp:nvSpPr>
        <dsp:cNvPr id="0" name=""/>
        <dsp:cNvSpPr/>
      </dsp:nvSpPr>
      <dsp:spPr>
        <a:xfrm>
          <a:off x="1068296" y="169482"/>
          <a:ext cx="455273" cy="4552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5BDB7-34DE-486D-859F-0C3C27682E59}">
      <dsp:nvSpPr>
        <dsp:cNvPr id="0" name=""/>
        <dsp:cNvSpPr/>
      </dsp:nvSpPr>
      <dsp:spPr>
        <a:xfrm>
          <a:off x="645542" y="1041005"/>
          <a:ext cx="1300781" cy="52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/>
            <a:t>Novel approach integrating astrocytes in neural networks</a:t>
          </a:r>
          <a:endParaRPr lang="en-US" sz="1100" kern="1200" cap="none" dirty="0"/>
        </a:p>
      </dsp:txBody>
      <dsp:txXfrm>
        <a:off x="645542" y="1041005"/>
        <a:ext cx="1300781" cy="520312"/>
      </dsp:txXfrm>
    </dsp:sp>
    <dsp:sp modelId="{80DAB1A8-84AE-404F-8BC5-7D5B5822E4CB}">
      <dsp:nvSpPr>
        <dsp:cNvPr id="0" name=""/>
        <dsp:cNvSpPr/>
      </dsp:nvSpPr>
      <dsp:spPr>
        <a:xfrm>
          <a:off x="899194" y="1886513"/>
          <a:ext cx="793476" cy="79347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E317F3-35B8-4E14-A00D-4D549796B186}">
      <dsp:nvSpPr>
        <dsp:cNvPr id="0" name=""/>
        <dsp:cNvSpPr/>
      </dsp:nvSpPr>
      <dsp:spPr>
        <a:xfrm>
          <a:off x="1068296" y="2055615"/>
          <a:ext cx="455273" cy="4552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6D23C-FDB8-455D-A33F-E021CB531A76}">
      <dsp:nvSpPr>
        <dsp:cNvPr id="0" name=""/>
        <dsp:cNvSpPr/>
      </dsp:nvSpPr>
      <dsp:spPr>
        <a:xfrm>
          <a:off x="645542" y="2927138"/>
          <a:ext cx="1300781" cy="52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Aim: </a:t>
          </a:r>
          <a:r>
            <a:rPr lang="en-US" sz="1100" kern="1200" cap="none"/>
            <a:t>Enhance accuracy and efficiency in network structure optimization</a:t>
          </a:r>
          <a:endParaRPr lang="en-US" sz="1100" kern="1200" dirty="0"/>
        </a:p>
      </dsp:txBody>
      <dsp:txXfrm>
        <a:off x="645542" y="2927138"/>
        <a:ext cx="1300781" cy="5203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C77AD-9349-4CCC-A25F-D97A50544209}">
      <dsp:nvSpPr>
        <dsp:cNvPr id="0" name=""/>
        <dsp:cNvSpPr/>
      </dsp:nvSpPr>
      <dsp:spPr>
        <a:xfrm>
          <a:off x="0" y="794338"/>
          <a:ext cx="2189202" cy="1390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ADBA8-66B0-4D28-B835-0A1568D2EB81}">
      <dsp:nvSpPr>
        <dsp:cNvPr id="0" name=""/>
        <dsp:cNvSpPr/>
      </dsp:nvSpPr>
      <dsp:spPr>
        <a:xfrm>
          <a:off x="243244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Integration of astrocytes in the M-P neuron model</a:t>
          </a:r>
        </a:p>
      </dsp:txBody>
      <dsp:txXfrm>
        <a:off x="283960" y="1066136"/>
        <a:ext cx="2107770" cy="1308711"/>
      </dsp:txXfrm>
    </dsp:sp>
    <dsp:sp modelId="{398F0F01-12D0-410E-8CDA-476377CB1B92}">
      <dsp:nvSpPr>
        <dsp:cNvPr id="0" name=""/>
        <dsp:cNvSpPr/>
      </dsp:nvSpPr>
      <dsp:spPr>
        <a:xfrm>
          <a:off x="2675691" y="794338"/>
          <a:ext cx="2189202" cy="1390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09AB7-9F35-4818-A135-71A902D3108C}">
      <dsp:nvSpPr>
        <dsp:cNvPr id="0" name=""/>
        <dsp:cNvSpPr/>
      </dsp:nvSpPr>
      <dsp:spPr>
        <a:xfrm>
          <a:off x="2918936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Development of the Astrocyte-Neuron model</a:t>
          </a:r>
        </a:p>
      </dsp:txBody>
      <dsp:txXfrm>
        <a:off x="2959652" y="1066136"/>
        <a:ext cx="2107770" cy="1308711"/>
      </dsp:txXfrm>
    </dsp:sp>
    <dsp:sp modelId="{325A424A-ACA7-478F-A21D-953C3F95AB34}">
      <dsp:nvSpPr>
        <dsp:cNvPr id="0" name=""/>
        <dsp:cNvSpPr/>
      </dsp:nvSpPr>
      <dsp:spPr>
        <a:xfrm>
          <a:off x="5351383" y="794338"/>
          <a:ext cx="2189202" cy="1390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12205-77C1-4413-A5CC-C1D559650529}">
      <dsp:nvSpPr>
        <dsp:cNvPr id="0" name=""/>
        <dsp:cNvSpPr/>
      </dsp:nvSpPr>
      <dsp:spPr>
        <a:xfrm>
          <a:off x="5594627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Efficient neural network optimization</a:t>
          </a:r>
        </a:p>
      </dsp:txBody>
      <dsp:txXfrm>
        <a:off x="5635343" y="1066136"/>
        <a:ext cx="2107770" cy="13087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97B1E-848D-47C4-9EDA-44965A894373}">
      <dsp:nvSpPr>
        <dsp:cNvPr id="0" name=""/>
        <dsp:cNvSpPr/>
      </dsp:nvSpPr>
      <dsp:spPr>
        <a:xfrm>
          <a:off x="230022" y="221956"/>
          <a:ext cx="717345" cy="71734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BFDD1-4913-4664-9C51-C98759E6086D}">
      <dsp:nvSpPr>
        <dsp:cNvPr id="0" name=""/>
        <dsp:cNvSpPr/>
      </dsp:nvSpPr>
      <dsp:spPr>
        <a:xfrm>
          <a:off x="382899" y="374833"/>
          <a:ext cx="411591" cy="4115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BA07D-E497-480F-8CB3-D882C1EA4D35}">
      <dsp:nvSpPr>
        <dsp:cNvPr id="0" name=""/>
        <dsp:cNvSpPr/>
      </dsp:nvSpPr>
      <dsp:spPr>
        <a:xfrm>
          <a:off x="707" y="1162737"/>
          <a:ext cx="1175976" cy="47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Astrocyte-Neuron model explanation</a:t>
          </a:r>
        </a:p>
      </dsp:txBody>
      <dsp:txXfrm>
        <a:off x="707" y="1162737"/>
        <a:ext cx="1175976" cy="470390"/>
      </dsp:txXfrm>
    </dsp:sp>
    <dsp:sp modelId="{C1C4C828-2522-4098-AD63-05B9AF13F1C0}">
      <dsp:nvSpPr>
        <dsp:cNvPr id="0" name=""/>
        <dsp:cNvSpPr/>
      </dsp:nvSpPr>
      <dsp:spPr>
        <a:xfrm>
          <a:off x="1611795" y="221956"/>
          <a:ext cx="717345" cy="71734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89FAF6-DE89-4455-AD93-1BEB415D4F86}">
      <dsp:nvSpPr>
        <dsp:cNvPr id="0" name=""/>
        <dsp:cNvSpPr/>
      </dsp:nvSpPr>
      <dsp:spPr>
        <a:xfrm>
          <a:off x="1764672" y="374833"/>
          <a:ext cx="411591" cy="4115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DBDAB-B672-49C9-8D56-8DA018B35E26}">
      <dsp:nvSpPr>
        <dsp:cNvPr id="0" name=""/>
        <dsp:cNvSpPr/>
      </dsp:nvSpPr>
      <dsp:spPr>
        <a:xfrm>
          <a:off x="1382479" y="1162737"/>
          <a:ext cx="1175976" cy="47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Temporal regulation mechanism</a:t>
          </a:r>
        </a:p>
      </dsp:txBody>
      <dsp:txXfrm>
        <a:off x="1382479" y="1162737"/>
        <a:ext cx="1175976" cy="470390"/>
      </dsp:txXfrm>
    </dsp:sp>
    <dsp:sp modelId="{A1D861AE-9F5E-4D0E-923A-F86FFD6C3C3E}">
      <dsp:nvSpPr>
        <dsp:cNvPr id="0" name=""/>
        <dsp:cNvSpPr/>
      </dsp:nvSpPr>
      <dsp:spPr>
        <a:xfrm>
          <a:off x="920909" y="1927122"/>
          <a:ext cx="717345" cy="71734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F35F23-6CFB-4A73-B8B5-97B022B8A75B}">
      <dsp:nvSpPr>
        <dsp:cNvPr id="0" name=""/>
        <dsp:cNvSpPr/>
      </dsp:nvSpPr>
      <dsp:spPr>
        <a:xfrm>
          <a:off x="1073786" y="2079999"/>
          <a:ext cx="411591" cy="4115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103D6-DD45-43DD-9A04-3BC85654435F}">
      <dsp:nvSpPr>
        <dsp:cNvPr id="0" name=""/>
        <dsp:cNvSpPr/>
      </dsp:nvSpPr>
      <dsp:spPr>
        <a:xfrm>
          <a:off x="691593" y="2867903"/>
          <a:ext cx="1175976" cy="47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Global connection mechanism</a:t>
          </a:r>
        </a:p>
      </dsp:txBody>
      <dsp:txXfrm>
        <a:off x="691593" y="2867903"/>
        <a:ext cx="1175976" cy="4703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FFE4F-D0F0-4169-AA78-C4D59297DBA7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1D6C1-63DB-459B-9877-CD1163D6A083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Supported in part by the National Natural Science Foundation of China [grant number 82171965]</a:t>
          </a:r>
        </a:p>
      </dsp:txBody>
      <dsp:txXfrm>
        <a:off x="85060" y="2776702"/>
        <a:ext cx="3690000" cy="720000"/>
      </dsp:txXfrm>
    </dsp:sp>
    <dsp:sp modelId="{84B1573C-3D9C-4CE3-AC9C-9EBF27FFAA1D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97F9C-C575-4CD0-9C0E-2A7D36C71E5B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Liyuan Pan’s work supported by the Beijing Institute of Technology Research Fund Program for Young Scholars</a:t>
          </a:r>
        </a:p>
      </dsp:txBody>
      <dsp:txXfrm>
        <a:off x="4420810" y="2776702"/>
        <a:ext cx="369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sulb.zoom.us/rec/share/dEYi7KYPqCGEQ9sfxqTUSsMAER_bLnxBc8JIyxntYz30BlKokkTCDnvg2ngUQdRE.veomDBlIvMtZpryT?startTime=1701389489000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4109789" cy="1616203"/>
          </a:xfrm>
        </p:spPr>
        <p:txBody>
          <a:bodyPr anchor="b">
            <a:normAutofit/>
          </a:bodyPr>
          <a:lstStyle/>
          <a:p>
            <a:r>
              <a:rPr lang="en-US" sz="2800" b="1"/>
              <a:t>AstroNet: When Astrocyte Meets Artificial Neural Network</a:t>
            </a:r>
            <a:endParaRPr lang="en-US" sz="2800" b="1" dirty="0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140C7EDC-ECB9-2D29-9265-2BF7F65CC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24" r="14112"/>
          <a:stretch/>
        </p:blipFill>
        <p:spPr>
          <a:xfrm>
            <a:off x="5453109" y="10"/>
            <a:ext cx="3690890" cy="685799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51478" y="0"/>
            <a:ext cx="92522" cy="6858000"/>
            <a:chOff x="12068638" y="0"/>
            <a:chExt cx="123362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4" name="Content Placeholder 7">
            <a:extLst>
              <a:ext uri="{FF2B5EF4-FFF2-40B4-BE49-F238E27FC236}">
                <a16:creationId xmlns:a16="http://schemas.microsoft.com/office/drawing/2014/main" id="{B24D563C-B2BA-94B1-AE3C-B535993DCB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461307"/>
              </p:ext>
            </p:extLst>
          </p:nvPr>
        </p:nvGraphicFramePr>
        <p:xfrm>
          <a:off x="657519" y="2533476"/>
          <a:ext cx="4109789" cy="2561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514FA84-7137-EB11-7E9A-F272CA51D7A1}"/>
              </a:ext>
            </a:extLst>
          </p:cNvPr>
          <p:cNvSpPr txBox="1"/>
          <p:nvPr/>
        </p:nvSpPr>
        <p:spPr>
          <a:xfrm>
            <a:off x="657519" y="5567065"/>
            <a:ext cx="3864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8"/>
              </a:rPr>
              <a:t>Presentation video</a:t>
            </a:r>
            <a:endParaRPr lang="en-US" dirty="0"/>
          </a:p>
          <a:p>
            <a:br>
              <a:rPr lang="en-US" dirty="0"/>
            </a:br>
            <a:r>
              <a:rPr lang="en-US" dirty="0"/>
              <a:t>Presented by : Aravind Dulipudi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Key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Jose M Alvarez and Mathieu Salzmann. "Compression-aware training of deep networks." Advances in neural information processing systems, 2017.</a:t>
            </a:r>
          </a:p>
          <a:p>
            <a:r>
              <a:rPr lang="en-US" sz="1700"/>
              <a:t>Gabriel Bender, Pieter-Jan Kindermans, Barret Zoph, Vijay Vasudevan, and Quoc Le. "Understanding and simplifying one-shot architecture search." International conference on machine learning, PMLR, 2018.</a:t>
            </a:r>
          </a:p>
          <a:p>
            <a:r>
              <a:rPr lang="en-US" sz="1700"/>
              <a:t>Han Cai, Ligeng Zhu, and Song Han. "Proxylessnas: Direct neural architecture search on target task and hardware." arXiv preprint, 2018.</a:t>
            </a:r>
          </a:p>
          <a:p>
            <a:r>
              <a:rPr lang="en-US" sz="1700"/>
              <a:t>Jia Deng, Wei Dong, Richard Socher, Li-Jia Li, Kai Li, and Li Fei-Fei. "Imagenet: A large-scale hierarchical image database." IEEE conference on computer vision and pattern recognition, IEEE, 2009.</a:t>
            </a:r>
          </a:p>
          <a:p>
            <a:r>
              <a:rPr lang="en-US" sz="1700"/>
              <a:t>Li Deng. "The mnist database of handwritten digit images for machine learning research [best of the web]." IEEE Signal Processing Magazine, 2012.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Acknowledgments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EC577F0-A055-165E-80EB-6C2802B9F1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8327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F91F20-B96F-4F77-AC3E-2CDD3BAA1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63" y="-1"/>
            <a:ext cx="6083472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213540" y="556079"/>
            <a:ext cx="6858004" cy="5745847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5639" y="-1"/>
            <a:ext cx="6088748" cy="6858000"/>
          </a:xfrm>
          <a:prstGeom prst="rect">
            <a:avLst/>
          </a:prstGeom>
          <a:gradFill>
            <a:gsLst>
              <a:gs pos="14000">
                <a:schemeClr val="accent1">
                  <a:alpha val="0"/>
                </a:schemeClr>
              </a:gs>
              <a:gs pos="100000">
                <a:srgbClr val="000000">
                  <a:alpha val="82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B6A113-58CD-406C-BCE4-6E1F1F2B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49520">
            <a:off x="1301556" y="1609025"/>
            <a:ext cx="5005754" cy="3754316"/>
          </a:xfrm>
          <a:prstGeom prst="ellipse">
            <a:avLst/>
          </a:prstGeom>
          <a:gradFill>
            <a:gsLst>
              <a:gs pos="17000">
                <a:schemeClr val="accent1">
                  <a:lumMod val="75000"/>
                  <a:alpha val="0"/>
                </a:schemeClr>
              </a:gs>
              <a:gs pos="82000">
                <a:srgbClr val="000000">
                  <a:alpha val="24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DDB2D-D617-6E25-437B-DA471B9C3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61" y="857251"/>
            <a:ext cx="4664686" cy="31601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5638" y="4354178"/>
            <a:ext cx="6088747" cy="250381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3000"/>
                </a:schemeClr>
              </a:gs>
              <a:gs pos="83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Graphic 27" descr="Accept">
            <a:extLst>
              <a:ext uri="{FF2B5EF4-FFF2-40B4-BE49-F238E27FC236}">
                <a16:creationId xmlns:a16="http://schemas.microsoft.com/office/drawing/2014/main" id="{7D2D44DA-E7D2-1B87-C26A-3C8CDB395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0735" y="2238817"/>
            <a:ext cx="2380365" cy="238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2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2591866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Abstract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7BB780-00F4-8B9C-E9B8-07AC43D3A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54" y="1301212"/>
            <a:ext cx="4792009" cy="4264886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2" name="Content Placeholder 2">
            <a:extLst>
              <a:ext uri="{FF2B5EF4-FFF2-40B4-BE49-F238E27FC236}">
                <a16:creationId xmlns:a16="http://schemas.microsoft.com/office/drawing/2014/main" id="{C374C42D-23D0-35B0-51D4-0CB33E1AAC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040882"/>
              </p:ext>
            </p:extLst>
          </p:nvPr>
        </p:nvGraphicFramePr>
        <p:xfrm>
          <a:off x="657519" y="2533476"/>
          <a:ext cx="2591866" cy="3447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/>
              <a:t>Introduction</a:t>
            </a:r>
          </a:p>
        </p:txBody>
      </p:sp>
      <p:sp>
        <p:nvSpPr>
          <p:cNvPr id="84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en-US" sz="2100"/>
              <a:t>Challenges in neural network structure learning</a:t>
            </a:r>
          </a:p>
          <a:p>
            <a:r>
              <a:rPr lang="en-US" sz="2100"/>
              <a:t>Potential of astrocytes in neural regulation</a:t>
            </a:r>
          </a:p>
          <a:p>
            <a:r>
              <a:rPr lang="en-US" sz="2100"/>
              <a:t>Novelty in applying biological concepts to AI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rgbClr val="4C39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rgbClr val="7FE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7" name="Picture 96" descr="Human brain nerve cells">
            <a:extLst>
              <a:ext uri="{FF2B5EF4-FFF2-40B4-BE49-F238E27FC236}">
                <a16:creationId xmlns:a16="http://schemas.microsoft.com/office/drawing/2014/main" id="{D1B30779-9E0A-764C-1628-B4C8A79A13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r="27824" b="-1"/>
          <a:stretch/>
        </p:blipFill>
        <p:spPr>
          <a:xfrm>
            <a:off x="6696108" y="2865141"/>
            <a:ext cx="1001168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/>
              <a:t>Main Objectives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en-US" sz="2100"/>
              <a:t>Propose AstroNet model</a:t>
            </a:r>
          </a:p>
          <a:p>
            <a:r>
              <a:rPr lang="en-US" sz="2100"/>
              <a:t>Achieve adaptive network structure optimization</a:t>
            </a:r>
          </a:p>
          <a:p>
            <a:r>
              <a:rPr lang="en-US" sz="2100"/>
              <a:t>Enhance accuracy and efficiency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5" name="Graphic 34" descr="Gears">
            <a:extLst>
              <a:ext uri="{FF2B5EF4-FFF2-40B4-BE49-F238E27FC236}">
                <a16:creationId xmlns:a16="http://schemas.microsoft.com/office/drawing/2014/main" id="{6DB0D079-FE5E-5342-6960-8FCC5B2BB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Key Contributions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Content Placeholder 2">
            <a:extLst>
              <a:ext uri="{FF2B5EF4-FFF2-40B4-BE49-F238E27FC236}">
                <a16:creationId xmlns:a16="http://schemas.microsoft.com/office/drawing/2014/main" id="{15CB1973-8B85-40B2-7474-D820F5E0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612127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1" y="633619"/>
            <a:ext cx="320953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5" y="978619"/>
            <a:ext cx="2558034" cy="1106424"/>
          </a:xfrm>
        </p:spPr>
        <p:txBody>
          <a:bodyPr>
            <a:normAutofit/>
          </a:bodyPr>
          <a:lstStyle/>
          <a:p>
            <a:r>
              <a:rPr lang="en-US" sz="2400"/>
              <a:t>Methods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5" y="1171300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4" y="2093976"/>
            <a:ext cx="249631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7699F-BC59-89AA-F0A2-CA1F8DB4D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0" y="2224164"/>
            <a:ext cx="4992624" cy="2309087"/>
          </a:xfrm>
          <a:prstGeom prst="rect">
            <a:avLst/>
          </a:prstGeom>
        </p:spPr>
      </p:pic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DE71FAFA-4611-CE8F-4F1C-0D96245972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934253"/>
              </p:ext>
            </p:extLst>
          </p:nvPr>
        </p:nvGraphicFramePr>
        <p:xfrm>
          <a:off x="630936" y="2252870"/>
          <a:ext cx="2559164" cy="3560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0C49-C80D-60A0-4045-14458799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</a:t>
            </a:r>
            <a:r>
              <a:rPr lang="en-US" dirty="0" err="1"/>
              <a:t>AstroNet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358225-A9C8-0ECF-13E1-1B1016735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866" y="1800381"/>
            <a:ext cx="6698267" cy="4782981"/>
          </a:xfrm>
        </p:spPr>
      </p:pic>
    </p:spTree>
    <p:extLst>
      <p:ext uri="{BB962C8B-B14F-4D97-AF65-F5344CB8AC3E}">
        <p14:creationId xmlns:p14="http://schemas.microsoft.com/office/powerpoint/2010/main" val="226964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36390"/>
            <a:ext cx="4616991" cy="1182927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Experimental Results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5927792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ontent Placeholder 2"/>
          <p:cNvSpPr>
            <a:spLocks noGrp="1"/>
          </p:cNvSpPr>
          <p:nvPr>
            <p:ph idx="1"/>
          </p:nvPr>
        </p:nvSpPr>
        <p:spPr>
          <a:xfrm>
            <a:off x="602832" y="2829330"/>
            <a:ext cx="4642809" cy="3344459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Results on ImageNet, CIFAR, MNIST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Superior performance in accuracy and efficiency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Comparison with state-of-the-art methods</a:t>
            </a:r>
          </a:p>
        </p:txBody>
      </p:sp>
      <p:pic>
        <p:nvPicPr>
          <p:cNvPr id="43" name="Graphic 42" descr="Ruler">
            <a:extLst>
              <a:ext uri="{FF2B5EF4-FFF2-40B4-BE49-F238E27FC236}">
                <a16:creationId xmlns:a16="http://schemas.microsoft.com/office/drawing/2014/main" id="{3083F93B-78C7-BB7F-A091-9F4307D93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9489" y="2424435"/>
            <a:ext cx="2661303" cy="2661303"/>
          </a:xfrm>
          <a:prstGeom prst="rect">
            <a:avLst/>
          </a:prstGeom>
        </p:spPr>
      </p:pic>
      <p:sp>
        <p:nvSpPr>
          <p:cNvPr id="9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414" y="1899284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646" y="2189928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36390"/>
            <a:ext cx="4616991" cy="1182927"/>
          </a:xfrm>
        </p:spPr>
        <p:txBody>
          <a:bodyPr anchor="b">
            <a:normAutofit/>
          </a:bodyPr>
          <a:lstStyle/>
          <a:p>
            <a:r>
              <a:rPr lang="en-US" sz="4900"/>
              <a:t>Conclusion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5927792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832" y="2829330"/>
            <a:ext cx="4642809" cy="3344459"/>
          </a:xfrm>
        </p:spPr>
        <p:txBody>
          <a:bodyPr anchor="t">
            <a:normAutofit/>
          </a:bodyPr>
          <a:lstStyle/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Results on ImageNet, CIFAR, MNIST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Superior performance in accuracy and efficiency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Comparison with state-of-the-art methods</a:t>
            </a:r>
          </a:p>
        </p:txBody>
      </p:sp>
      <p:pic>
        <p:nvPicPr>
          <p:cNvPr id="46" name="Graphic 45" descr="Statistics">
            <a:extLst>
              <a:ext uri="{FF2B5EF4-FFF2-40B4-BE49-F238E27FC236}">
                <a16:creationId xmlns:a16="http://schemas.microsoft.com/office/drawing/2014/main" id="{168C706B-2866-19BE-AD77-22F1BB68F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9489" y="2424435"/>
            <a:ext cx="2661303" cy="2661303"/>
          </a:xfrm>
          <a:prstGeom prst="rect">
            <a:avLst/>
          </a:prstGeom>
        </p:spPr>
      </p:pic>
      <p:sp>
        <p:nvSpPr>
          <p:cNvPr id="6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414" y="1899284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646" y="2189928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349</Words>
  <Application>Microsoft Office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AstroNet: When Astrocyte Meets Artificial Neural Network</vt:lpstr>
      <vt:lpstr>Abstract</vt:lpstr>
      <vt:lpstr>Introduction</vt:lpstr>
      <vt:lpstr>Main Objectives</vt:lpstr>
      <vt:lpstr>Key Contributions</vt:lpstr>
      <vt:lpstr>Methods</vt:lpstr>
      <vt:lpstr>Architecture of AstroNet</vt:lpstr>
      <vt:lpstr>Experimental Results</vt:lpstr>
      <vt:lpstr>Conclusion</vt:lpstr>
      <vt:lpstr>Key References</vt:lpstr>
      <vt:lpstr>Acknowledgments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AstroNet: When Astrocyte Meets Artificial Neural Network</dc:title>
  <dc:subject/>
  <dc:creator/>
  <cp:keywords/>
  <dc:description>generated using python-pptx</dc:description>
  <cp:lastModifiedBy>Aravind Dulipudi</cp:lastModifiedBy>
  <cp:revision>1</cp:revision>
  <dcterms:created xsi:type="dcterms:W3CDTF">2013-01-27T09:14:16Z</dcterms:created>
  <dcterms:modified xsi:type="dcterms:W3CDTF">2023-12-01T00:37:22Z</dcterms:modified>
  <cp:category/>
</cp:coreProperties>
</file>