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3D4C0-3FE5-4DAA-B645-F8AABEFCEB30}" v="1" dt="2023-10-19T18:18:49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Dulipudi" userId="1fe7aa4bd84636fa" providerId="LiveId" clId="{3813D4C0-3FE5-4DAA-B645-F8AABEFCEB30}"/>
    <pc:docChg chg="undo custSel addSld delSld modSld">
      <pc:chgData name="Aravind Dulipudi" userId="1fe7aa4bd84636fa" providerId="LiveId" clId="{3813D4C0-3FE5-4DAA-B645-F8AABEFCEB30}" dt="2023-10-19T19:21:02.319" v="55" actId="1076"/>
      <pc:docMkLst>
        <pc:docMk/>
      </pc:docMkLst>
      <pc:sldChg chg="addSp delSp modSp mod">
        <pc:chgData name="Aravind Dulipudi" userId="1fe7aa4bd84636fa" providerId="LiveId" clId="{3813D4C0-3FE5-4DAA-B645-F8AABEFCEB30}" dt="2023-10-19T19:21:02.319" v="55" actId="1076"/>
        <pc:sldMkLst>
          <pc:docMk/>
          <pc:sldMk cId="1234824151" sldId="256"/>
        </pc:sldMkLst>
        <pc:spChg chg="mod">
          <ac:chgData name="Aravind Dulipudi" userId="1fe7aa4bd84636fa" providerId="LiveId" clId="{3813D4C0-3FE5-4DAA-B645-F8AABEFCEB30}" dt="2023-10-19T18:27:02.962" v="54" actId="20577"/>
          <ac:spMkLst>
            <pc:docMk/>
            <pc:sldMk cId="1234824151" sldId="256"/>
            <ac:spMk id="2" creationId="{27C00489-AD7B-0071-74C0-67933DB0D201}"/>
          </ac:spMkLst>
        </pc:spChg>
        <pc:spChg chg="mod">
          <ac:chgData name="Aravind Dulipudi" userId="1fe7aa4bd84636fa" providerId="LiveId" clId="{3813D4C0-3FE5-4DAA-B645-F8AABEFCEB30}" dt="2023-10-19T19:21:02.319" v="55" actId="1076"/>
          <ac:spMkLst>
            <pc:docMk/>
            <pc:sldMk cId="1234824151" sldId="256"/>
            <ac:spMk id="3" creationId="{508D0CAA-B466-F6E4-41F3-EC68601F08F7}"/>
          </ac:spMkLst>
        </pc:spChg>
        <pc:picChg chg="del">
          <ac:chgData name="Aravind Dulipudi" userId="1fe7aa4bd84636fa" providerId="LiveId" clId="{3813D4C0-3FE5-4DAA-B645-F8AABEFCEB30}" dt="2023-10-19T18:18:39.266" v="0" actId="478"/>
          <ac:picMkLst>
            <pc:docMk/>
            <pc:sldMk cId="1234824151" sldId="256"/>
            <ac:picMk id="4" creationId="{77B15BEA-D399-6A3E-7B1E-B6AF87D04290}"/>
          </ac:picMkLst>
        </pc:picChg>
        <pc:picChg chg="add mod">
          <ac:chgData name="Aravind Dulipudi" userId="1fe7aa4bd84636fa" providerId="LiveId" clId="{3813D4C0-3FE5-4DAA-B645-F8AABEFCEB30}" dt="2023-10-19T18:20:21.213" v="11" actId="14100"/>
          <ac:picMkLst>
            <pc:docMk/>
            <pc:sldMk cId="1234824151" sldId="256"/>
            <ac:picMk id="6" creationId="{F44A3512-3A37-13D0-FC31-021092C89597}"/>
          </ac:picMkLst>
        </pc:picChg>
      </pc:sldChg>
      <pc:sldChg chg="new del">
        <pc:chgData name="Aravind Dulipudi" userId="1fe7aa4bd84636fa" providerId="LiveId" clId="{3813D4C0-3FE5-4DAA-B645-F8AABEFCEB30}" dt="2023-10-19T18:27:01.948" v="35" actId="680"/>
        <pc:sldMkLst>
          <pc:docMk/>
          <pc:sldMk cId="807296828" sldId="257"/>
        </pc:sldMkLst>
      </pc:sldChg>
      <pc:sldChg chg="add del">
        <pc:chgData name="Aravind Dulipudi" userId="1fe7aa4bd84636fa" providerId="LiveId" clId="{3813D4C0-3FE5-4DAA-B645-F8AABEFCEB30}" dt="2023-10-19T18:27:02.680" v="44" actId="2696"/>
        <pc:sldMkLst>
          <pc:docMk/>
          <pc:sldMk cId="3835326190" sldId="257"/>
        </pc:sldMkLst>
      </pc:sldChg>
      <pc:sldChg chg="add del">
        <pc:chgData name="Aravind Dulipudi" userId="1fe7aa4bd84636fa" providerId="LiveId" clId="{3813D4C0-3FE5-4DAA-B645-F8AABEFCEB30}" dt="2023-10-19T18:27:02.650" v="43" actId="2696"/>
        <pc:sldMkLst>
          <pc:docMk/>
          <pc:sldMk cId="3473225024" sldId="258"/>
        </pc:sldMkLst>
      </pc:sldChg>
      <pc:sldChg chg="add del">
        <pc:chgData name="Aravind Dulipudi" userId="1fe7aa4bd84636fa" providerId="LiveId" clId="{3813D4C0-3FE5-4DAA-B645-F8AABEFCEB30}" dt="2023-10-19T18:27:02.619" v="42" actId="2696"/>
        <pc:sldMkLst>
          <pc:docMk/>
          <pc:sldMk cId="154257662" sldId="259"/>
        </pc:sldMkLst>
      </pc:sldChg>
      <pc:sldChg chg="add del">
        <pc:chgData name="Aravind Dulipudi" userId="1fe7aa4bd84636fa" providerId="LiveId" clId="{3813D4C0-3FE5-4DAA-B645-F8AABEFCEB30}" dt="2023-10-19T18:27:02.598" v="41" actId="2696"/>
        <pc:sldMkLst>
          <pc:docMk/>
          <pc:sldMk cId="3289197670" sldId="260"/>
        </pc:sldMkLst>
      </pc:sldChg>
      <pc:sldChg chg="add del">
        <pc:chgData name="Aravind Dulipudi" userId="1fe7aa4bd84636fa" providerId="LiveId" clId="{3813D4C0-3FE5-4DAA-B645-F8AABEFCEB30}" dt="2023-10-19T18:27:02.555" v="40" actId="2696"/>
        <pc:sldMkLst>
          <pc:docMk/>
          <pc:sldMk cId="656967175" sldId="261"/>
        </pc:sldMkLst>
      </pc:sldChg>
      <pc:sldChg chg="add del">
        <pc:chgData name="Aravind Dulipudi" userId="1fe7aa4bd84636fa" providerId="LiveId" clId="{3813D4C0-3FE5-4DAA-B645-F8AABEFCEB30}" dt="2023-10-19T18:27:02.523" v="39" actId="2696"/>
        <pc:sldMkLst>
          <pc:docMk/>
          <pc:sldMk cId="3028392169" sldId="262"/>
        </pc:sldMkLst>
      </pc:sldChg>
      <pc:sldChg chg="add del">
        <pc:chgData name="Aravind Dulipudi" userId="1fe7aa4bd84636fa" providerId="LiveId" clId="{3813D4C0-3FE5-4DAA-B645-F8AABEFCEB30}" dt="2023-10-19T18:27:02.492" v="38" actId="2696"/>
        <pc:sldMkLst>
          <pc:docMk/>
          <pc:sldMk cId="3874312653" sldId="263"/>
        </pc:sldMkLst>
      </pc:sldChg>
      <pc:sldChg chg="add del">
        <pc:chgData name="Aravind Dulipudi" userId="1fe7aa4bd84636fa" providerId="LiveId" clId="{3813D4C0-3FE5-4DAA-B645-F8AABEFCEB30}" dt="2023-10-19T18:27:02.455" v="37" actId="2696"/>
        <pc:sldMkLst>
          <pc:docMk/>
          <pc:sldMk cId="2507416060" sldId="264"/>
        </pc:sldMkLst>
      </pc:sldChg>
      <pc:sldChg chg="add del">
        <pc:chgData name="Aravind Dulipudi" userId="1fe7aa4bd84636fa" providerId="LiveId" clId="{3813D4C0-3FE5-4DAA-B645-F8AABEFCEB30}" dt="2023-10-19T18:27:02.431" v="36" actId="2696"/>
        <pc:sldMkLst>
          <pc:docMk/>
          <pc:sldMk cId="1936902110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1A471-8A78-4A60-92DE-2BC7BD99F73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8444499-5A14-4AE8-A8A9-2B279DE30612}">
      <dgm:prSet/>
      <dgm:spPr/>
      <dgm:t>
        <a:bodyPr/>
        <a:lstStyle/>
        <a:p>
          <a:r>
            <a:rPr lang="en-US" b="1" i="0"/>
            <a:t>Natural Disasters and Crisis Management:</a:t>
          </a:r>
          <a:endParaRPr lang="en-US"/>
        </a:p>
      </dgm:t>
    </dgm:pt>
    <dgm:pt modelId="{C2F9755F-F4C3-45D2-9AA1-3BBF5E0154D3}" type="parTrans" cxnId="{7409717B-739C-44C4-AF67-DEF68768BD26}">
      <dgm:prSet/>
      <dgm:spPr/>
      <dgm:t>
        <a:bodyPr/>
        <a:lstStyle/>
        <a:p>
          <a:endParaRPr lang="en-US"/>
        </a:p>
      </dgm:t>
    </dgm:pt>
    <dgm:pt modelId="{F23757A0-199B-49C0-A491-48CA78B1E4D6}" type="sibTrans" cxnId="{7409717B-739C-44C4-AF67-DEF68768BD26}">
      <dgm:prSet/>
      <dgm:spPr/>
      <dgm:t>
        <a:bodyPr/>
        <a:lstStyle/>
        <a:p>
          <a:endParaRPr lang="en-US"/>
        </a:p>
      </dgm:t>
    </dgm:pt>
    <dgm:pt modelId="{D72EF7C9-7A14-47BC-BEE8-0F482CEA78B7}">
      <dgm:prSet/>
      <dgm:spPr/>
      <dgm:t>
        <a:bodyPr/>
        <a:lstStyle/>
        <a:p>
          <a:r>
            <a:rPr lang="en-US" b="1"/>
            <a:t>Social Media Monitoring</a:t>
          </a:r>
          <a:endParaRPr lang="en-US"/>
        </a:p>
      </dgm:t>
    </dgm:pt>
    <dgm:pt modelId="{BD4AE69D-2265-4279-9B9D-B2C47FA82013}" type="parTrans" cxnId="{8DAEF08A-FD02-4A17-8FE0-DFF266A54EDA}">
      <dgm:prSet/>
      <dgm:spPr/>
      <dgm:t>
        <a:bodyPr/>
        <a:lstStyle/>
        <a:p>
          <a:endParaRPr lang="en-US"/>
        </a:p>
      </dgm:t>
    </dgm:pt>
    <dgm:pt modelId="{CFC5B303-A132-441A-A91C-97C85310C96C}" type="sibTrans" cxnId="{8DAEF08A-FD02-4A17-8FE0-DFF266A54EDA}">
      <dgm:prSet/>
      <dgm:spPr/>
      <dgm:t>
        <a:bodyPr/>
        <a:lstStyle/>
        <a:p>
          <a:endParaRPr lang="en-US"/>
        </a:p>
      </dgm:t>
    </dgm:pt>
    <dgm:pt modelId="{27F9E6F1-EAE2-4C00-8A81-6262428F3066}" type="pres">
      <dgm:prSet presAssocID="{CB61A471-8A78-4A60-92DE-2BC7BD99F7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B54BE0-7A50-4C4F-ADE7-F5CD551C1945}" type="pres">
      <dgm:prSet presAssocID="{A8444499-5A14-4AE8-A8A9-2B279DE30612}" presName="hierRoot1" presStyleCnt="0">
        <dgm:presLayoutVars>
          <dgm:hierBranch val="init"/>
        </dgm:presLayoutVars>
      </dgm:prSet>
      <dgm:spPr/>
    </dgm:pt>
    <dgm:pt modelId="{0914BEFA-3B70-494D-A9FD-9A15905586E9}" type="pres">
      <dgm:prSet presAssocID="{A8444499-5A14-4AE8-A8A9-2B279DE30612}" presName="rootComposite1" presStyleCnt="0"/>
      <dgm:spPr/>
    </dgm:pt>
    <dgm:pt modelId="{045FD2B6-3632-4BBD-9DCF-9AAFACB52074}" type="pres">
      <dgm:prSet presAssocID="{A8444499-5A14-4AE8-A8A9-2B279DE30612}" presName="rootText1" presStyleLbl="node0" presStyleIdx="0" presStyleCnt="2">
        <dgm:presLayoutVars>
          <dgm:chPref val="3"/>
        </dgm:presLayoutVars>
      </dgm:prSet>
      <dgm:spPr/>
    </dgm:pt>
    <dgm:pt modelId="{467BC8B4-80B6-4658-A41A-509B1B7D74C3}" type="pres">
      <dgm:prSet presAssocID="{A8444499-5A14-4AE8-A8A9-2B279DE30612}" presName="rootConnector1" presStyleLbl="node1" presStyleIdx="0" presStyleCnt="0"/>
      <dgm:spPr/>
    </dgm:pt>
    <dgm:pt modelId="{59E0CEE5-FA56-4A16-9F51-731853F3C0FD}" type="pres">
      <dgm:prSet presAssocID="{A8444499-5A14-4AE8-A8A9-2B279DE30612}" presName="hierChild2" presStyleCnt="0"/>
      <dgm:spPr/>
    </dgm:pt>
    <dgm:pt modelId="{FC5D006C-12AC-4503-8830-1803FCAA4629}" type="pres">
      <dgm:prSet presAssocID="{A8444499-5A14-4AE8-A8A9-2B279DE30612}" presName="hierChild3" presStyleCnt="0"/>
      <dgm:spPr/>
    </dgm:pt>
    <dgm:pt modelId="{7415F14D-9235-4187-B73E-6778B723F239}" type="pres">
      <dgm:prSet presAssocID="{D72EF7C9-7A14-47BC-BEE8-0F482CEA78B7}" presName="hierRoot1" presStyleCnt="0">
        <dgm:presLayoutVars>
          <dgm:hierBranch val="init"/>
        </dgm:presLayoutVars>
      </dgm:prSet>
      <dgm:spPr/>
    </dgm:pt>
    <dgm:pt modelId="{4AEEB604-3A0A-4A45-B1C9-4C92FFF100E7}" type="pres">
      <dgm:prSet presAssocID="{D72EF7C9-7A14-47BC-BEE8-0F482CEA78B7}" presName="rootComposite1" presStyleCnt="0"/>
      <dgm:spPr/>
    </dgm:pt>
    <dgm:pt modelId="{4BC8C150-54EA-441B-8C2F-2125F0B8DF7C}" type="pres">
      <dgm:prSet presAssocID="{D72EF7C9-7A14-47BC-BEE8-0F482CEA78B7}" presName="rootText1" presStyleLbl="node0" presStyleIdx="1" presStyleCnt="2">
        <dgm:presLayoutVars>
          <dgm:chPref val="3"/>
        </dgm:presLayoutVars>
      </dgm:prSet>
      <dgm:spPr/>
    </dgm:pt>
    <dgm:pt modelId="{C1C88147-B3E5-4BBF-BF10-738C7402023C}" type="pres">
      <dgm:prSet presAssocID="{D72EF7C9-7A14-47BC-BEE8-0F482CEA78B7}" presName="rootConnector1" presStyleLbl="node1" presStyleIdx="0" presStyleCnt="0"/>
      <dgm:spPr/>
    </dgm:pt>
    <dgm:pt modelId="{F2160543-6432-455F-B63C-6C1FB89CB254}" type="pres">
      <dgm:prSet presAssocID="{D72EF7C9-7A14-47BC-BEE8-0F482CEA78B7}" presName="hierChild2" presStyleCnt="0"/>
      <dgm:spPr/>
    </dgm:pt>
    <dgm:pt modelId="{A24CCD72-84B0-4278-B860-AD91D5F09740}" type="pres">
      <dgm:prSet presAssocID="{D72EF7C9-7A14-47BC-BEE8-0F482CEA78B7}" presName="hierChild3" presStyleCnt="0"/>
      <dgm:spPr/>
    </dgm:pt>
  </dgm:ptLst>
  <dgm:cxnLst>
    <dgm:cxn modelId="{BEBB372E-A1D4-4D05-8210-9D11AEB989F0}" type="presOf" srcId="{D72EF7C9-7A14-47BC-BEE8-0F482CEA78B7}" destId="{C1C88147-B3E5-4BBF-BF10-738C7402023C}" srcOrd="1" destOrd="0" presId="urn:microsoft.com/office/officeart/2009/3/layout/HorizontalOrganizationChart"/>
    <dgm:cxn modelId="{C369965D-C0DF-4201-9E3B-19DA71BED953}" type="presOf" srcId="{CB61A471-8A78-4A60-92DE-2BC7BD99F734}" destId="{27F9E6F1-EAE2-4C00-8A81-6262428F3066}" srcOrd="0" destOrd="0" presId="urn:microsoft.com/office/officeart/2009/3/layout/HorizontalOrganizationChart"/>
    <dgm:cxn modelId="{7409717B-739C-44C4-AF67-DEF68768BD26}" srcId="{CB61A471-8A78-4A60-92DE-2BC7BD99F734}" destId="{A8444499-5A14-4AE8-A8A9-2B279DE30612}" srcOrd="0" destOrd="0" parTransId="{C2F9755F-F4C3-45D2-9AA1-3BBF5E0154D3}" sibTransId="{F23757A0-199B-49C0-A491-48CA78B1E4D6}"/>
    <dgm:cxn modelId="{AAE5D681-4DD4-487F-BB68-0A25F464412B}" type="presOf" srcId="{A8444499-5A14-4AE8-A8A9-2B279DE30612}" destId="{045FD2B6-3632-4BBD-9DCF-9AAFACB52074}" srcOrd="0" destOrd="0" presId="urn:microsoft.com/office/officeart/2009/3/layout/HorizontalOrganizationChart"/>
    <dgm:cxn modelId="{8DAEF08A-FD02-4A17-8FE0-DFF266A54EDA}" srcId="{CB61A471-8A78-4A60-92DE-2BC7BD99F734}" destId="{D72EF7C9-7A14-47BC-BEE8-0F482CEA78B7}" srcOrd="1" destOrd="0" parTransId="{BD4AE69D-2265-4279-9B9D-B2C47FA82013}" sibTransId="{CFC5B303-A132-441A-A91C-97C85310C96C}"/>
    <dgm:cxn modelId="{46AF45CB-0C07-4782-9726-40DC2261C019}" type="presOf" srcId="{D72EF7C9-7A14-47BC-BEE8-0F482CEA78B7}" destId="{4BC8C150-54EA-441B-8C2F-2125F0B8DF7C}" srcOrd="0" destOrd="0" presId="urn:microsoft.com/office/officeart/2009/3/layout/HorizontalOrganizationChart"/>
    <dgm:cxn modelId="{299CB8F5-C721-4B90-AD7E-F7F1E50D9C9B}" type="presOf" srcId="{A8444499-5A14-4AE8-A8A9-2B279DE30612}" destId="{467BC8B4-80B6-4658-A41A-509B1B7D74C3}" srcOrd="1" destOrd="0" presId="urn:microsoft.com/office/officeart/2009/3/layout/HorizontalOrganizationChart"/>
    <dgm:cxn modelId="{4C155B66-0C7F-40D6-A4A5-9C25EB851F71}" type="presParOf" srcId="{27F9E6F1-EAE2-4C00-8A81-6262428F3066}" destId="{7FB54BE0-7A50-4C4F-ADE7-F5CD551C1945}" srcOrd="0" destOrd="0" presId="urn:microsoft.com/office/officeart/2009/3/layout/HorizontalOrganizationChart"/>
    <dgm:cxn modelId="{F4C74F6D-C814-4704-B362-848BF1B780F7}" type="presParOf" srcId="{7FB54BE0-7A50-4C4F-ADE7-F5CD551C1945}" destId="{0914BEFA-3B70-494D-A9FD-9A15905586E9}" srcOrd="0" destOrd="0" presId="urn:microsoft.com/office/officeart/2009/3/layout/HorizontalOrganizationChart"/>
    <dgm:cxn modelId="{35CCA2D2-90B1-4329-AB37-E4751D22278B}" type="presParOf" srcId="{0914BEFA-3B70-494D-A9FD-9A15905586E9}" destId="{045FD2B6-3632-4BBD-9DCF-9AAFACB52074}" srcOrd="0" destOrd="0" presId="urn:microsoft.com/office/officeart/2009/3/layout/HorizontalOrganizationChart"/>
    <dgm:cxn modelId="{0508381A-395B-483A-BCA1-CFDC5FB50EE0}" type="presParOf" srcId="{0914BEFA-3B70-494D-A9FD-9A15905586E9}" destId="{467BC8B4-80B6-4658-A41A-509B1B7D74C3}" srcOrd="1" destOrd="0" presId="urn:microsoft.com/office/officeart/2009/3/layout/HorizontalOrganizationChart"/>
    <dgm:cxn modelId="{29E24FCC-2364-4F21-8049-4AE8E12200D3}" type="presParOf" srcId="{7FB54BE0-7A50-4C4F-ADE7-F5CD551C1945}" destId="{59E0CEE5-FA56-4A16-9F51-731853F3C0FD}" srcOrd="1" destOrd="0" presId="urn:microsoft.com/office/officeart/2009/3/layout/HorizontalOrganizationChart"/>
    <dgm:cxn modelId="{E1695C40-1EA9-46ED-9553-99A9291B0AC1}" type="presParOf" srcId="{7FB54BE0-7A50-4C4F-ADE7-F5CD551C1945}" destId="{FC5D006C-12AC-4503-8830-1803FCAA4629}" srcOrd="2" destOrd="0" presId="urn:microsoft.com/office/officeart/2009/3/layout/HorizontalOrganizationChart"/>
    <dgm:cxn modelId="{2A957E22-3CE2-4516-91D9-A3F25596BB8B}" type="presParOf" srcId="{27F9E6F1-EAE2-4C00-8A81-6262428F3066}" destId="{7415F14D-9235-4187-B73E-6778B723F239}" srcOrd="1" destOrd="0" presId="urn:microsoft.com/office/officeart/2009/3/layout/HorizontalOrganizationChart"/>
    <dgm:cxn modelId="{DD773F91-4F73-4DCB-8E5E-54DC75D73EBE}" type="presParOf" srcId="{7415F14D-9235-4187-B73E-6778B723F239}" destId="{4AEEB604-3A0A-4A45-B1C9-4C92FFF100E7}" srcOrd="0" destOrd="0" presId="urn:microsoft.com/office/officeart/2009/3/layout/HorizontalOrganizationChart"/>
    <dgm:cxn modelId="{6F5E3137-CF0F-4A8F-90B3-7AA0F85F0EC2}" type="presParOf" srcId="{4AEEB604-3A0A-4A45-B1C9-4C92FFF100E7}" destId="{4BC8C150-54EA-441B-8C2F-2125F0B8DF7C}" srcOrd="0" destOrd="0" presId="urn:microsoft.com/office/officeart/2009/3/layout/HorizontalOrganizationChart"/>
    <dgm:cxn modelId="{A38274F7-B6C3-42BE-8429-798515D6EC32}" type="presParOf" srcId="{4AEEB604-3A0A-4A45-B1C9-4C92FFF100E7}" destId="{C1C88147-B3E5-4BBF-BF10-738C7402023C}" srcOrd="1" destOrd="0" presId="urn:microsoft.com/office/officeart/2009/3/layout/HorizontalOrganizationChart"/>
    <dgm:cxn modelId="{CF302412-9340-4AD3-A3C2-7A50D56CDC7F}" type="presParOf" srcId="{7415F14D-9235-4187-B73E-6778B723F239}" destId="{F2160543-6432-455F-B63C-6C1FB89CB254}" srcOrd="1" destOrd="0" presId="urn:microsoft.com/office/officeart/2009/3/layout/HorizontalOrganizationChart"/>
    <dgm:cxn modelId="{46DBF971-BE4B-412D-84ED-BBE9C65A200D}" type="presParOf" srcId="{7415F14D-9235-4187-B73E-6778B723F239}" destId="{A24CCD72-84B0-4278-B860-AD91D5F097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43CCA-FC00-4179-95A5-7635ADABC5D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01A0D64-E29D-4F41-91AB-5EC8E3E6EAB4}">
      <dgm:prSet/>
      <dgm:spPr/>
      <dgm:t>
        <a:bodyPr/>
        <a:lstStyle/>
        <a:p>
          <a:r>
            <a:rPr lang="en-US" b="0" i="0"/>
            <a:t>Distributed computing in sentiment analysis refers to the use of multiple interconnected computers or nodes working together collaboratively to process and analyze large volumes of textual data.</a:t>
          </a:r>
          <a:endParaRPr lang="en-US"/>
        </a:p>
      </dgm:t>
    </dgm:pt>
    <dgm:pt modelId="{5C5264D0-8E60-48FE-A60C-FAA0280B95EE}" type="parTrans" cxnId="{770BBDD3-1C56-4776-99B0-84E38315BC71}">
      <dgm:prSet/>
      <dgm:spPr/>
      <dgm:t>
        <a:bodyPr/>
        <a:lstStyle/>
        <a:p>
          <a:endParaRPr lang="en-US"/>
        </a:p>
      </dgm:t>
    </dgm:pt>
    <dgm:pt modelId="{F8D78AA1-96BF-45F0-BB2E-BAF3A705DC9F}" type="sibTrans" cxnId="{770BBDD3-1C56-4776-99B0-84E38315BC71}">
      <dgm:prSet/>
      <dgm:spPr/>
      <dgm:t>
        <a:bodyPr/>
        <a:lstStyle/>
        <a:p>
          <a:endParaRPr lang="en-US"/>
        </a:p>
      </dgm:t>
    </dgm:pt>
    <dgm:pt modelId="{D21FEC24-428E-48F4-A02E-371FCA7D1658}">
      <dgm:prSet/>
      <dgm:spPr/>
      <dgm:t>
        <a:bodyPr/>
        <a:lstStyle/>
        <a:p>
          <a:r>
            <a:rPr lang="en-US" b="0" i="0"/>
            <a:t>When dealing with vast amounts of textual data, such as social media posts, customer reviews, or news articles, traditional single-machine approaches might be insufficient due to the sheer volume of data.</a:t>
          </a:r>
          <a:endParaRPr lang="en-US"/>
        </a:p>
      </dgm:t>
    </dgm:pt>
    <dgm:pt modelId="{E6918C2B-BAC1-4122-A567-0E630D8B6CA6}" type="parTrans" cxnId="{9A3193D5-D5D5-477F-A77E-4B7FA25E3118}">
      <dgm:prSet/>
      <dgm:spPr/>
      <dgm:t>
        <a:bodyPr/>
        <a:lstStyle/>
        <a:p>
          <a:endParaRPr lang="en-US"/>
        </a:p>
      </dgm:t>
    </dgm:pt>
    <dgm:pt modelId="{2825FCD2-F35E-4465-91B0-4238A648F671}" type="sibTrans" cxnId="{9A3193D5-D5D5-477F-A77E-4B7FA25E3118}">
      <dgm:prSet/>
      <dgm:spPr/>
      <dgm:t>
        <a:bodyPr/>
        <a:lstStyle/>
        <a:p>
          <a:endParaRPr lang="en-US"/>
        </a:p>
      </dgm:t>
    </dgm:pt>
    <dgm:pt modelId="{7ED475F5-054D-4717-9DE6-18A25966F8A7}" type="pres">
      <dgm:prSet presAssocID="{5DE43CCA-FC00-4179-95A5-7635ADABC5D8}" presName="vert0" presStyleCnt="0">
        <dgm:presLayoutVars>
          <dgm:dir/>
          <dgm:animOne val="branch"/>
          <dgm:animLvl val="lvl"/>
        </dgm:presLayoutVars>
      </dgm:prSet>
      <dgm:spPr/>
    </dgm:pt>
    <dgm:pt modelId="{D2FB59CD-5D88-4ED7-82C4-E812B3F1757D}" type="pres">
      <dgm:prSet presAssocID="{801A0D64-E29D-4F41-91AB-5EC8E3E6EAB4}" presName="thickLine" presStyleLbl="alignNode1" presStyleIdx="0" presStyleCnt="2"/>
      <dgm:spPr/>
    </dgm:pt>
    <dgm:pt modelId="{8E3D8863-BAFD-4783-B95D-9897C89CAF7F}" type="pres">
      <dgm:prSet presAssocID="{801A0D64-E29D-4F41-91AB-5EC8E3E6EAB4}" presName="horz1" presStyleCnt="0"/>
      <dgm:spPr/>
    </dgm:pt>
    <dgm:pt modelId="{1EF297B6-DF6B-4820-AD30-9273C3060389}" type="pres">
      <dgm:prSet presAssocID="{801A0D64-E29D-4F41-91AB-5EC8E3E6EAB4}" presName="tx1" presStyleLbl="revTx" presStyleIdx="0" presStyleCnt="2"/>
      <dgm:spPr/>
    </dgm:pt>
    <dgm:pt modelId="{60AC6117-C3F2-4C71-91B0-7F401E43E5C8}" type="pres">
      <dgm:prSet presAssocID="{801A0D64-E29D-4F41-91AB-5EC8E3E6EAB4}" presName="vert1" presStyleCnt="0"/>
      <dgm:spPr/>
    </dgm:pt>
    <dgm:pt modelId="{4BBBFFFF-EC47-4C60-963F-51CE9E2D9471}" type="pres">
      <dgm:prSet presAssocID="{D21FEC24-428E-48F4-A02E-371FCA7D1658}" presName="thickLine" presStyleLbl="alignNode1" presStyleIdx="1" presStyleCnt="2"/>
      <dgm:spPr/>
    </dgm:pt>
    <dgm:pt modelId="{9936F045-35B3-4252-A471-A681371D8E95}" type="pres">
      <dgm:prSet presAssocID="{D21FEC24-428E-48F4-A02E-371FCA7D1658}" presName="horz1" presStyleCnt="0"/>
      <dgm:spPr/>
    </dgm:pt>
    <dgm:pt modelId="{5A0FFE58-DDA1-4153-92E7-A5932671F444}" type="pres">
      <dgm:prSet presAssocID="{D21FEC24-428E-48F4-A02E-371FCA7D1658}" presName="tx1" presStyleLbl="revTx" presStyleIdx="1" presStyleCnt="2"/>
      <dgm:spPr/>
    </dgm:pt>
    <dgm:pt modelId="{A7C373F8-8D89-4E57-9824-FD0504A00230}" type="pres">
      <dgm:prSet presAssocID="{D21FEC24-428E-48F4-A02E-371FCA7D1658}" presName="vert1" presStyleCnt="0"/>
      <dgm:spPr/>
    </dgm:pt>
  </dgm:ptLst>
  <dgm:cxnLst>
    <dgm:cxn modelId="{681A7F09-8B76-466A-A16C-F4876BA2764E}" type="presOf" srcId="{5DE43CCA-FC00-4179-95A5-7635ADABC5D8}" destId="{7ED475F5-054D-4717-9DE6-18A25966F8A7}" srcOrd="0" destOrd="0" presId="urn:microsoft.com/office/officeart/2008/layout/LinedList"/>
    <dgm:cxn modelId="{770BBDD3-1C56-4776-99B0-84E38315BC71}" srcId="{5DE43CCA-FC00-4179-95A5-7635ADABC5D8}" destId="{801A0D64-E29D-4F41-91AB-5EC8E3E6EAB4}" srcOrd="0" destOrd="0" parTransId="{5C5264D0-8E60-48FE-A60C-FAA0280B95EE}" sibTransId="{F8D78AA1-96BF-45F0-BB2E-BAF3A705DC9F}"/>
    <dgm:cxn modelId="{9A3193D5-D5D5-477F-A77E-4B7FA25E3118}" srcId="{5DE43CCA-FC00-4179-95A5-7635ADABC5D8}" destId="{D21FEC24-428E-48F4-A02E-371FCA7D1658}" srcOrd="1" destOrd="0" parTransId="{E6918C2B-BAC1-4122-A567-0E630D8B6CA6}" sibTransId="{2825FCD2-F35E-4465-91B0-4238A648F671}"/>
    <dgm:cxn modelId="{A913AADF-D4DB-41BF-BDBB-72F3D8DF31B5}" type="presOf" srcId="{801A0D64-E29D-4F41-91AB-5EC8E3E6EAB4}" destId="{1EF297B6-DF6B-4820-AD30-9273C3060389}" srcOrd="0" destOrd="0" presId="urn:microsoft.com/office/officeart/2008/layout/LinedList"/>
    <dgm:cxn modelId="{A14F2CF4-20F4-43A5-9BC5-F642D346D5C7}" type="presOf" srcId="{D21FEC24-428E-48F4-A02E-371FCA7D1658}" destId="{5A0FFE58-DDA1-4153-92E7-A5932671F444}" srcOrd="0" destOrd="0" presId="urn:microsoft.com/office/officeart/2008/layout/LinedList"/>
    <dgm:cxn modelId="{46657F06-FEF0-4627-AFDB-E63AA8FEFAD3}" type="presParOf" srcId="{7ED475F5-054D-4717-9DE6-18A25966F8A7}" destId="{D2FB59CD-5D88-4ED7-82C4-E812B3F1757D}" srcOrd="0" destOrd="0" presId="urn:microsoft.com/office/officeart/2008/layout/LinedList"/>
    <dgm:cxn modelId="{001BED8C-8559-42D5-8271-E7F066C71515}" type="presParOf" srcId="{7ED475F5-054D-4717-9DE6-18A25966F8A7}" destId="{8E3D8863-BAFD-4783-B95D-9897C89CAF7F}" srcOrd="1" destOrd="0" presId="urn:microsoft.com/office/officeart/2008/layout/LinedList"/>
    <dgm:cxn modelId="{E4EE5782-C88C-4ABC-8052-AF47F30DD406}" type="presParOf" srcId="{8E3D8863-BAFD-4783-B95D-9897C89CAF7F}" destId="{1EF297B6-DF6B-4820-AD30-9273C3060389}" srcOrd="0" destOrd="0" presId="urn:microsoft.com/office/officeart/2008/layout/LinedList"/>
    <dgm:cxn modelId="{A733B262-D1E5-440B-BD3D-6C1E10D3D302}" type="presParOf" srcId="{8E3D8863-BAFD-4783-B95D-9897C89CAF7F}" destId="{60AC6117-C3F2-4C71-91B0-7F401E43E5C8}" srcOrd="1" destOrd="0" presId="urn:microsoft.com/office/officeart/2008/layout/LinedList"/>
    <dgm:cxn modelId="{13E83A87-3AB3-422D-8C08-7F403C39BEC4}" type="presParOf" srcId="{7ED475F5-054D-4717-9DE6-18A25966F8A7}" destId="{4BBBFFFF-EC47-4C60-963F-51CE9E2D9471}" srcOrd="2" destOrd="0" presId="urn:microsoft.com/office/officeart/2008/layout/LinedList"/>
    <dgm:cxn modelId="{B452644C-B2D2-4004-B853-4DA323C7D41E}" type="presParOf" srcId="{7ED475F5-054D-4717-9DE6-18A25966F8A7}" destId="{9936F045-35B3-4252-A471-A681371D8E95}" srcOrd="3" destOrd="0" presId="urn:microsoft.com/office/officeart/2008/layout/LinedList"/>
    <dgm:cxn modelId="{16BB0B99-CE9A-4137-B507-3EB3CB147A9A}" type="presParOf" srcId="{9936F045-35B3-4252-A471-A681371D8E95}" destId="{5A0FFE58-DDA1-4153-92E7-A5932671F444}" srcOrd="0" destOrd="0" presId="urn:microsoft.com/office/officeart/2008/layout/LinedList"/>
    <dgm:cxn modelId="{05F70557-E2D9-42F9-9208-3866749D7AA1}" type="presParOf" srcId="{9936F045-35B3-4252-A471-A681371D8E95}" destId="{A7C373F8-8D89-4E57-9824-FD0504A002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FD2B6-3632-4BBD-9DCF-9AAFACB52074}">
      <dsp:nvSpPr>
        <dsp:cNvPr id="0" name=""/>
        <dsp:cNvSpPr/>
      </dsp:nvSpPr>
      <dsp:spPr>
        <a:xfrm>
          <a:off x="1982390" y="1637"/>
          <a:ext cx="5179218" cy="15796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/>
            <a:t>Natural Disasters and Crisis Management:</a:t>
          </a:r>
          <a:endParaRPr lang="en-US" sz="3900" kern="1200"/>
        </a:p>
      </dsp:txBody>
      <dsp:txXfrm>
        <a:off x="1982390" y="1637"/>
        <a:ext cx="5179218" cy="1579661"/>
      </dsp:txXfrm>
    </dsp:sp>
    <dsp:sp modelId="{4BC8C150-54EA-441B-8C2F-2125F0B8DF7C}">
      <dsp:nvSpPr>
        <dsp:cNvPr id="0" name=""/>
        <dsp:cNvSpPr/>
      </dsp:nvSpPr>
      <dsp:spPr>
        <a:xfrm>
          <a:off x="1982390" y="2228701"/>
          <a:ext cx="5179218" cy="15796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Social Media Monitoring</a:t>
          </a:r>
          <a:endParaRPr lang="en-US" sz="3900" kern="1200"/>
        </a:p>
      </dsp:txBody>
      <dsp:txXfrm>
        <a:off x="1982390" y="2228701"/>
        <a:ext cx="5179218" cy="1579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B59CD-5D88-4ED7-82C4-E812B3F1757D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297B6-DF6B-4820-AD30-9273C3060389}">
      <dsp:nvSpPr>
        <dsp:cNvPr id="0" name=""/>
        <dsp:cNvSpPr/>
      </dsp:nvSpPr>
      <dsp:spPr>
        <a:xfrm>
          <a:off x="0" y="0"/>
          <a:ext cx="9144000" cy="19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Distributed computing in sentiment analysis refers to the use of multiple interconnected computers or nodes working together collaboratively to process and analyze large volumes of textual data.</a:t>
          </a:r>
          <a:endParaRPr lang="en-US" sz="2900" kern="1200"/>
        </a:p>
      </dsp:txBody>
      <dsp:txXfrm>
        <a:off x="0" y="0"/>
        <a:ext cx="9144000" cy="1905000"/>
      </dsp:txXfrm>
    </dsp:sp>
    <dsp:sp modelId="{4BBBFFFF-EC47-4C60-963F-51CE9E2D9471}">
      <dsp:nvSpPr>
        <dsp:cNvPr id="0" name=""/>
        <dsp:cNvSpPr/>
      </dsp:nvSpPr>
      <dsp:spPr>
        <a:xfrm>
          <a:off x="0" y="1905000"/>
          <a:ext cx="91440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FE58-DDA1-4153-92E7-A5932671F444}">
      <dsp:nvSpPr>
        <dsp:cNvPr id="0" name=""/>
        <dsp:cNvSpPr/>
      </dsp:nvSpPr>
      <dsp:spPr>
        <a:xfrm>
          <a:off x="0" y="1905000"/>
          <a:ext cx="9144000" cy="19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When dealing with vast amounts of textual data, such as social media posts, customer reviews, or news articles, traditional single-machine approaches might be insufficient due to the sheer volume of data.</a:t>
          </a:r>
          <a:endParaRPr lang="en-US" sz="2900" kern="1200"/>
        </a:p>
      </dsp:txBody>
      <dsp:txXfrm>
        <a:off x="0" y="1905000"/>
        <a:ext cx="9144000" cy="190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118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1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00489-AD7B-0071-74C0-67933DB0D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159" y="1020247"/>
            <a:ext cx="6624320" cy="3185993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Distributed Computing Systems </a:t>
            </a:r>
            <a:br>
              <a:rPr lang="en-US" sz="4800" dirty="0"/>
            </a:br>
            <a:r>
              <a:rPr lang="en-US" sz="4800" dirty="0"/>
              <a:t>for </a:t>
            </a:r>
            <a:br>
              <a:rPr lang="en-US" sz="4800" dirty="0"/>
            </a:br>
            <a:r>
              <a:rPr lang="en-US" sz="4800" dirty="0"/>
              <a:t>Sentiment Analysis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D0CAA-B466-F6E4-41F3-EC68601F0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5159" y="4206240"/>
            <a:ext cx="5068121" cy="113602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IN" sz="1700" b="1" dirty="0"/>
              <a:t>Team Minions:	</a:t>
            </a:r>
          </a:p>
          <a:p>
            <a:pPr algn="l">
              <a:lnSpc>
                <a:spcPct val="95000"/>
              </a:lnSpc>
            </a:pPr>
            <a:r>
              <a:rPr lang="en-IN" sz="1700" dirty="0"/>
              <a:t>Aravind </a:t>
            </a:r>
            <a:r>
              <a:rPr lang="en-IN" sz="1700" dirty="0" err="1"/>
              <a:t>Dulipudi</a:t>
            </a:r>
            <a:endParaRPr lang="en-IN" sz="1700" dirty="0"/>
          </a:p>
          <a:p>
            <a:pPr algn="l">
              <a:lnSpc>
                <a:spcPct val="95000"/>
              </a:lnSpc>
            </a:pPr>
            <a:r>
              <a:rPr lang="en-IN" sz="1700" dirty="0"/>
              <a:t>Uday Kiran Immanni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A3512-3A37-13D0-FC31-021092C89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" y="1020248"/>
            <a:ext cx="5685443" cy="48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3E6A-DC62-754B-585E-95FF5C56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4308-8B29-1500-839B-70D60898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0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1991A-8367-FB9F-5749-18B81DB3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</a:t>
            </a:r>
            <a:endParaRPr lang="en-IN" dirty="0"/>
          </a:p>
        </p:txBody>
      </p:sp>
      <p:pic>
        <p:nvPicPr>
          <p:cNvPr id="12" name="Picture 11" descr="Green dialogue boxes">
            <a:extLst>
              <a:ext uri="{FF2B5EF4-FFF2-40B4-BE49-F238E27FC236}">
                <a16:creationId xmlns:a16="http://schemas.microsoft.com/office/drawing/2014/main" id="{3ED39C86-326B-690F-1106-CC2D4C248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7" r="22584" b="-2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F05766-34D4-91A6-B93B-7E21D21B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Söhne"/>
              </a:rPr>
              <a:t>T</a:t>
            </a:r>
            <a:r>
              <a:rPr lang="en-US" sz="2200" b="0" i="0">
                <a:effectLst/>
                <a:latin typeface="Söhne"/>
              </a:rPr>
              <a:t>he process of determining the sentiment or emotional tone behind a piece of text, speech, or conversation.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Söhne"/>
              </a:rPr>
              <a:t>It classifies the expressed opinions in a piece of text as positive, negative, or neutral.</a:t>
            </a:r>
          </a:p>
          <a:p>
            <a:pPr>
              <a:lnSpc>
                <a:spcPct val="95000"/>
              </a:lnSpc>
            </a:pP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83532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987C5-56E3-70E6-347A-39122D80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Uses of Sentiment analysis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A06A45-0DAF-4F75-F4B5-95BFD86C4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288504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22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FEB-BDCD-753C-D2F0-BD109F3A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Methods and Techniques: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2090-7FBA-C22D-D7AC-1B50A682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4512857" cy="3128825"/>
          </a:xfrm>
        </p:spPr>
        <p:txBody>
          <a:bodyPr>
            <a:normAutofit/>
          </a:bodyPr>
          <a:lstStyle/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 (NLP):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Learning: 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Libraries: NLTK (Natural Language Toolkit), Pandas, Apache Spark,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60F72F2D-78B8-BEFF-F9E8-BEF9FBA3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999" y="1888689"/>
            <a:ext cx="3839571" cy="3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E4935-DB9E-2FF8-D6A6-6A35F96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IN" sz="3300"/>
              <a:t>Distributed computing in Sentiment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BDE84-3303-9BC7-3139-06EAC3954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557679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19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A42FF-3E80-1E12-1B24-FC65E42D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 anchor="ctr">
            <a:normAutofit/>
          </a:bodyPr>
          <a:lstStyle/>
          <a:p>
            <a:r>
              <a:rPr lang="en-IN" dirty="0"/>
              <a:t>Advantages of Distributed Computing in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1D5B-97EF-B912-43B7-73D44DF2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9144000" cy="3127248"/>
          </a:xfrm>
        </p:spPr>
        <p:txBody>
          <a:bodyPr anchor="ctr"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Scalability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IN" dirty="0"/>
              <a:t>Sentiment analysis tasks handle massive datasets.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IN" dirty="0"/>
              <a:t>Distributed computing frameworks (e.g., Apache Spark) provide horizontal scalability.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IN" dirty="0"/>
              <a:t>Organizations can add more computing nodes as data volume grows.</a:t>
            </a:r>
          </a:p>
          <a:p>
            <a:pPr lvl="1"/>
            <a:r>
              <a:rPr lang="en-IN" b="1" dirty="0">
                <a:latin typeface="Söhne"/>
              </a:rPr>
              <a:t>	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96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CF7D-ECBC-207C-3653-525597A2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86485"/>
            <a:ext cx="9144000" cy="3127248"/>
          </a:xfrm>
        </p:spPr>
        <p:txBody>
          <a:bodyPr anchor="ctr">
            <a:normAutofit/>
          </a:bodyPr>
          <a:lstStyle/>
          <a:p>
            <a:pPr lvl="1"/>
            <a:r>
              <a:rPr lang="en-IN" sz="2600" b="1" dirty="0">
                <a:solidFill>
                  <a:schemeClr val="tx1"/>
                </a:solidFill>
                <a:latin typeface="Söhne"/>
              </a:rPr>
              <a:t>Speed and Performance: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dirty="0"/>
              <a:t>Data processed in parallel across multiple nodes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dirty="0"/>
              <a:t>Significant reduction in sentiment analysis time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dirty="0"/>
              <a:t>Enhanced overall performance and speed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dirty="0"/>
              <a:t>Enables real-time or near-real-time analysis of streaming data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39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1338-F391-9618-5F5A-3B5F6C0C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00" y="1865376"/>
            <a:ext cx="9144000" cy="312724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Söhne"/>
              </a:rPr>
              <a:t>Fault Tolerance: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IN" dirty="0"/>
              <a:t>Distributed systems replicate data across multiple nodes.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IN" dirty="0"/>
              <a:t>If a node fails, backup nodes ensure continuous task processing.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IN" dirty="0"/>
              <a:t>Sentiment analysis tasks remain uninterrupted despite hardware failures.</a:t>
            </a:r>
          </a:p>
        </p:txBody>
      </p:sp>
    </p:spTree>
    <p:extLst>
      <p:ext uri="{BB962C8B-B14F-4D97-AF65-F5344CB8AC3E}">
        <p14:creationId xmlns:p14="http://schemas.microsoft.com/office/powerpoint/2010/main" val="387431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B696-8CB3-CC8E-B7E0-93DD6842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65376"/>
            <a:ext cx="9144000" cy="3127248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>
                <a:latin typeface="Söhne"/>
              </a:rPr>
              <a:t>Resource Efficiency: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dirty="0"/>
              <a:t>Efficient utilization of resources across multiple nodes.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dirty="0"/>
              <a:t>Optimal usage of computational power and memory.</a:t>
            </a:r>
          </a:p>
          <a:p>
            <a:pPr marL="822960" lvl="1" indent="-457200">
              <a:buFont typeface="Arial" panose="020B0604020202020204" pitchFamily="34" charset="0"/>
              <a:buChar char="•"/>
            </a:pPr>
            <a:r>
              <a:rPr lang="en-US" dirty="0"/>
              <a:t>Critical for processing large datasets without overloading individual machines.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41606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F2441"/>
      </a:dk2>
      <a:lt2>
        <a:srgbClr val="E2E8E2"/>
      </a:lt2>
      <a:accent1>
        <a:srgbClr val="C917D5"/>
      </a:accent1>
      <a:accent2>
        <a:srgbClr val="8C29E7"/>
      </a:accent2>
      <a:accent3>
        <a:srgbClr val="E729A4"/>
      </a:accent3>
      <a:accent4>
        <a:srgbClr val="70B614"/>
      </a:accent4>
      <a:accent5>
        <a:srgbClr val="38BA21"/>
      </a:accent5>
      <a:accent6>
        <a:srgbClr val="14BA40"/>
      </a:accent6>
      <a:hlink>
        <a:srgbClr val="38953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304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Söhne</vt:lpstr>
      <vt:lpstr>PrismaticVTI</vt:lpstr>
      <vt:lpstr>Distributed Computing Systems  for  Sentiment Analysis</vt:lpstr>
      <vt:lpstr>Sentiment Analysis</vt:lpstr>
      <vt:lpstr>Uses of Sentiment analysis</vt:lpstr>
      <vt:lpstr>Methods and Techniques:</vt:lpstr>
      <vt:lpstr>Distributed computing in Sentiment Analysis</vt:lpstr>
      <vt:lpstr>Advantages of Distributed Computing in Sentiment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Sentiment analysis</dc:title>
  <dc:creator>Uday Kiran Immanni</dc:creator>
  <cp:lastModifiedBy>Aravind Dulipudi</cp:lastModifiedBy>
  <cp:revision>2</cp:revision>
  <dcterms:created xsi:type="dcterms:W3CDTF">2023-10-17T01:21:25Z</dcterms:created>
  <dcterms:modified xsi:type="dcterms:W3CDTF">2023-10-19T19:21:11Z</dcterms:modified>
</cp:coreProperties>
</file>