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7" r:id="rId8"/>
    <p:sldId id="270" r:id="rId9"/>
    <p:sldId id="268" r:id="rId10"/>
    <p:sldId id="269" r:id="rId11"/>
    <p:sldId id="262" r:id="rId12"/>
    <p:sldId id="271" r:id="rId13"/>
    <p:sldId id="263" r:id="rId14"/>
    <p:sldId id="264" r:id="rId15"/>
    <p:sldId id="265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7" d="100"/>
          <a:sy n="77" d="100"/>
        </p:scale>
        <p:origin x="16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li Aravind" userId="5269f82f41cdd948" providerId="LiveId" clId="{B864E643-AE42-4B53-9425-A175232C4C0D}"/>
    <pc:docChg chg="undo custSel addSld modSld sldOrd">
      <pc:chgData name="Goli Aravind" userId="5269f82f41cdd948" providerId="LiveId" clId="{B864E643-AE42-4B53-9425-A175232C4C0D}" dt="2019-09-05T05:43:56.031" v="2285" actId="20577"/>
      <pc:docMkLst>
        <pc:docMk/>
      </pc:docMkLst>
      <pc:sldChg chg="addSp delSp modSp modTransition">
        <pc:chgData name="Goli Aravind" userId="5269f82f41cdd948" providerId="LiveId" clId="{B864E643-AE42-4B53-9425-A175232C4C0D}" dt="2019-09-05T05:18:10.484" v="1919"/>
        <pc:sldMkLst>
          <pc:docMk/>
          <pc:sldMk cId="0" sldId="256"/>
        </pc:sldMkLst>
        <pc:spChg chg="del">
          <ac:chgData name="Goli Aravind" userId="5269f82f41cdd948" providerId="LiveId" clId="{B864E643-AE42-4B53-9425-A175232C4C0D}" dt="2019-09-04T16:00:20.933" v="28"/>
          <ac:spMkLst>
            <pc:docMk/>
            <pc:sldMk cId="0" sldId="256"/>
            <ac:spMk id="4" creationId="{00000000-0000-0000-0000-000000000000}"/>
          </ac:spMkLst>
        </pc:spChg>
        <pc:spChg chg="del">
          <ac:chgData name="Goli Aravind" userId="5269f82f41cdd948" providerId="LiveId" clId="{B864E643-AE42-4B53-9425-A175232C4C0D}" dt="2019-09-04T15:59:56.219" v="25" actId="478"/>
          <ac:spMkLst>
            <pc:docMk/>
            <pc:sldMk cId="0" sldId="256"/>
            <ac:spMk id="5" creationId="{00000000-0000-0000-0000-000000000000}"/>
          </ac:spMkLst>
        </pc:spChg>
        <pc:spChg chg="add del mod">
          <ac:chgData name="Goli Aravind" userId="5269f82f41cdd948" providerId="LiveId" clId="{B864E643-AE42-4B53-9425-A175232C4C0D}" dt="2019-09-04T15:59:59.827" v="26" actId="478"/>
          <ac:spMkLst>
            <pc:docMk/>
            <pc:sldMk cId="0" sldId="256"/>
            <ac:spMk id="10" creationId="{79514ACC-1173-4AE2-AC02-2EFB793984E6}"/>
          </ac:spMkLst>
        </pc:spChg>
        <pc:spChg chg="add del mod">
          <ac:chgData name="Goli Aravind" userId="5269f82f41cdd948" providerId="LiveId" clId="{B864E643-AE42-4B53-9425-A175232C4C0D}" dt="2019-09-04T16:00:23.874" v="30" actId="478"/>
          <ac:spMkLst>
            <pc:docMk/>
            <pc:sldMk cId="0" sldId="256"/>
            <ac:spMk id="11" creationId="{9B24C4F9-5BCC-4A00-9C98-2521705CD061}"/>
          </ac:spMkLst>
        </pc:spChg>
        <pc:spChg chg="add del mod">
          <ac:chgData name="Goli Aravind" userId="5269f82f41cdd948" providerId="LiveId" clId="{B864E643-AE42-4B53-9425-A175232C4C0D}" dt="2019-09-04T16:34:57.624" v="1322" actId="12084"/>
          <ac:spMkLst>
            <pc:docMk/>
            <pc:sldMk cId="0" sldId="256"/>
            <ac:spMk id="12" creationId="{7786B897-D60F-40B8-BFCD-43210D72980E}"/>
          </ac:spMkLst>
        </pc:spChg>
        <pc:graphicFrameChg chg="add del mod">
          <ac:chgData name="Goli Aravind" userId="5269f82f41cdd948" providerId="LiveId" clId="{B864E643-AE42-4B53-9425-A175232C4C0D}" dt="2019-09-04T15:59:02.150" v="19" actId="12084"/>
          <ac:graphicFrameMkLst>
            <pc:docMk/>
            <pc:sldMk cId="0" sldId="256"/>
            <ac:graphicFrameMk id="6" creationId="{8532DBA8-FAC5-4C73-98C1-E9CFEAFF1D21}"/>
          </ac:graphicFrameMkLst>
        </pc:graphicFrameChg>
        <pc:graphicFrameChg chg="add del mod">
          <ac:chgData name="Goli Aravind" userId="5269f82f41cdd948" providerId="LiveId" clId="{B864E643-AE42-4B53-9425-A175232C4C0D}" dt="2019-09-04T16:34:57.624" v="1322" actId="12084"/>
          <ac:graphicFrameMkLst>
            <pc:docMk/>
            <pc:sldMk cId="0" sldId="256"/>
            <ac:graphicFrameMk id="13" creationId="{01ECEC03-AB7F-4081-9A32-14FB97577084}"/>
          </ac:graphicFrameMkLst>
        </pc:graphicFrameChg>
        <pc:picChg chg="add del mod">
          <ac:chgData name="Goli Aravind" userId="5269f82f41cdd948" providerId="LiveId" clId="{B864E643-AE42-4B53-9425-A175232C4C0D}" dt="2019-09-04T15:59:16.909" v="20" actId="478"/>
          <ac:picMkLst>
            <pc:docMk/>
            <pc:sldMk cId="0" sldId="256"/>
            <ac:picMk id="3" creationId="{E49E54F1-EC1F-4F6E-9DFE-BA339162AA49}"/>
          </ac:picMkLst>
        </pc:picChg>
        <pc:picChg chg="add mod">
          <ac:chgData name="Goli Aravind" userId="5269f82f41cdd948" providerId="LiveId" clId="{B864E643-AE42-4B53-9425-A175232C4C0D}" dt="2019-09-04T16:00:39.054" v="33" actId="14100"/>
          <ac:picMkLst>
            <pc:docMk/>
            <pc:sldMk cId="0" sldId="256"/>
            <ac:picMk id="8" creationId="{46A588E9-09FE-4F0A-A744-1A5F1E40F067}"/>
          </ac:picMkLst>
        </pc:picChg>
      </pc:sldChg>
      <pc:sldChg chg="modSp modTransition">
        <pc:chgData name="Goli Aravind" userId="5269f82f41cdd948" providerId="LiveId" clId="{B864E643-AE42-4B53-9425-A175232C4C0D}" dt="2019-09-05T05:22:56.548" v="2169" actId="1076"/>
        <pc:sldMkLst>
          <pc:docMk/>
          <pc:sldMk cId="0" sldId="257"/>
        </pc:sldMkLst>
        <pc:spChg chg="mod">
          <ac:chgData name="Goli Aravind" userId="5269f82f41cdd948" providerId="LiveId" clId="{B864E643-AE42-4B53-9425-A175232C4C0D}" dt="2019-09-05T05:22:34.774" v="2163" actId="20577"/>
          <ac:spMkLst>
            <pc:docMk/>
            <pc:sldMk cId="0" sldId="257"/>
            <ac:spMk id="3" creationId="{00000000-0000-0000-0000-000000000000}"/>
          </ac:spMkLst>
        </pc:spChg>
        <pc:picChg chg="mod">
          <ac:chgData name="Goli Aravind" userId="5269f82f41cdd948" providerId="LiveId" clId="{B864E643-AE42-4B53-9425-A175232C4C0D}" dt="2019-09-05T05:22:56.548" v="2169" actId="1076"/>
          <ac:picMkLst>
            <pc:docMk/>
            <pc:sldMk cId="0" sldId="257"/>
            <ac:picMk id="4" creationId="{00000000-0000-0000-0000-000000000000}"/>
          </ac:picMkLst>
        </pc:picChg>
      </pc:sldChg>
      <pc:sldChg chg="modTransition">
        <pc:chgData name="Goli Aravind" userId="5269f82f41cdd948" providerId="LiveId" clId="{B864E643-AE42-4B53-9425-A175232C4C0D}" dt="2019-09-05T05:18:40.710" v="1921"/>
        <pc:sldMkLst>
          <pc:docMk/>
          <pc:sldMk cId="0" sldId="258"/>
        </pc:sldMkLst>
      </pc:sldChg>
      <pc:sldChg chg="modTransition">
        <pc:chgData name="Goli Aravind" userId="5269f82f41cdd948" providerId="LiveId" clId="{B864E643-AE42-4B53-9425-A175232C4C0D}" dt="2019-09-05T05:18:55.103" v="1923"/>
        <pc:sldMkLst>
          <pc:docMk/>
          <pc:sldMk cId="0" sldId="260"/>
        </pc:sldMkLst>
      </pc:sldChg>
      <pc:sldChg chg="ord">
        <pc:chgData name="Goli Aravind" userId="5269f82f41cdd948" providerId="LiveId" clId="{B864E643-AE42-4B53-9425-A175232C4C0D}" dt="2019-09-05T05:35:08.264" v="2228"/>
        <pc:sldMkLst>
          <pc:docMk/>
          <pc:sldMk cId="0" sldId="261"/>
        </pc:sldMkLst>
      </pc:sldChg>
      <pc:sldChg chg="addSp modSp add ord modTransition">
        <pc:chgData name="Goli Aravind" userId="5269f82f41cdd948" providerId="LiveId" clId="{B864E643-AE42-4B53-9425-A175232C4C0D}" dt="2019-09-05T05:34:56.872" v="2226"/>
        <pc:sldMkLst>
          <pc:docMk/>
          <pc:sldMk cId="858122750" sldId="262"/>
        </pc:sldMkLst>
        <pc:spChg chg="mod">
          <ac:chgData name="Goli Aravind" userId="5269f82f41cdd948" providerId="LiveId" clId="{B864E643-AE42-4B53-9425-A175232C4C0D}" dt="2019-09-04T16:04:17.560" v="116" actId="1076"/>
          <ac:spMkLst>
            <pc:docMk/>
            <pc:sldMk cId="858122750" sldId="262"/>
            <ac:spMk id="2" creationId="{3BE481E0-CE62-47ED-8EC2-85219D4DBACD}"/>
          </ac:spMkLst>
        </pc:spChg>
        <pc:spChg chg="mod">
          <ac:chgData name="Goli Aravind" userId="5269f82f41cdd948" providerId="LiveId" clId="{B864E643-AE42-4B53-9425-A175232C4C0D}" dt="2019-09-04T16:11:36.333" v="607" actId="20577"/>
          <ac:spMkLst>
            <pc:docMk/>
            <pc:sldMk cId="858122750" sldId="262"/>
            <ac:spMk id="3" creationId="{FD31A2CF-4B33-46D4-AF78-E85C91AAFDF4}"/>
          </ac:spMkLst>
        </pc:spChg>
        <pc:graphicFrameChg chg="add mod modGraphic">
          <ac:chgData name="Goli Aravind" userId="5269f82f41cdd948" providerId="LiveId" clId="{B864E643-AE42-4B53-9425-A175232C4C0D}" dt="2019-09-04T16:33:17.372" v="1279" actId="1076"/>
          <ac:graphicFrameMkLst>
            <pc:docMk/>
            <pc:sldMk cId="858122750" sldId="262"/>
            <ac:graphicFrameMk id="4" creationId="{C7A3BEB1-20DB-4C2B-A0FD-BAAEFE207A8C}"/>
          </ac:graphicFrameMkLst>
        </pc:graphicFrameChg>
      </pc:sldChg>
      <pc:sldChg chg="addSp delSp modSp add modTransition">
        <pc:chgData name="Goli Aravind" userId="5269f82f41cdd948" providerId="LiveId" clId="{B864E643-AE42-4B53-9425-A175232C4C0D}" dt="2019-09-05T04:28:46.595" v="1736"/>
        <pc:sldMkLst>
          <pc:docMk/>
          <pc:sldMk cId="822769125" sldId="263"/>
        </pc:sldMkLst>
        <pc:spChg chg="mod">
          <ac:chgData name="Goli Aravind" userId="5269f82f41cdd948" providerId="LiveId" clId="{B864E643-AE42-4B53-9425-A175232C4C0D}" dt="2019-09-04T16:12:20.625" v="625" actId="20577"/>
          <ac:spMkLst>
            <pc:docMk/>
            <pc:sldMk cId="822769125" sldId="263"/>
            <ac:spMk id="2" creationId="{08FC6F02-B7AF-4D1C-893C-97CB5079EA78}"/>
          </ac:spMkLst>
        </pc:spChg>
        <pc:spChg chg="del">
          <ac:chgData name="Goli Aravind" userId="5269f82f41cdd948" providerId="LiveId" clId="{B864E643-AE42-4B53-9425-A175232C4C0D}" dt="2019-09-04T16:12:37.038" v="627"/>
          <ac:spMkLst>
            <pc:docMk/>
            <pc:sldMk cId="822769125" sldId="263"/>
            <ac:spMk id="3" creationId="{69A55249-6E4B-477C-9DF8-91A57FE316DA}"/>
          </ac:spMkLst>
        </pc:spChg>
        <pc:graphicFrameChg chg="add mod ord modGraphic">
          <ac:chgData name="Goli Aravind" userId="5269f82f41cdd948" providerId="LiveId" clId="{B864E643-AE42-4B53-9425-A175232C4C0D}" dt="2019-09-04T16:16:55.120" v="830" actId="14100"/>
          <ac:graphicFrameMkLst>
            <pc:docMk/>
            <pc:sldMk cId="822769125" sldId="263"/>
            <ac:graphicFrameMk id="4" creationId="{7A97D00D-A3DF-4322-8352-95BEEB3E8234}"/>
          </ac:graphicFrameMkLst>
        </pc:graphicFrameChg>
        <pc:graphicFrameChg chg="add mod modGraphic">
          <ac:chgData name="Goli Aravind" userId="5269f82f41cdd948" providerId="LiveId" clId="{B864E643-AE42-4B53-9425-A175232C4C0D}" dt="2019-09-05T04:28:46.595" v="1736"/>
          <ac:graphicFrameMkLst>
            <pc:docMk/>
            <pc:sldMk cId="822769125" sldId="263"/>
            <ac:graphicFrameMk id="6" creationId="{062AD153-F9F5-46FD-942D-4A2740F531C2}"/>
          </ac:graphicFrameMkLst>
        </pc:graphicFrameChg>
      </pc:sldChg>
      <pc:sldChg chg="addSp delSp modSp add modTransition">
        <pc:chgData name="Goli Aravind" userId="5269f82f41cdd948" providerId="LiveId" clId="{B864E643-AE42-4B53-9425-A175232C4C0D}" dt="2019-09-05T04:28:32.368" v="1731"/>
        <pc:sldMkLst>
          <pc:docMk/>
          <pc:sldMk cId="1488113182" sldId="264"/>
        </pc:sldMkLst>
        <pc:spChg chg="mod">
          <ac:chgData name="Goli Aravind" userId="5269f82f41cdd948" providerId="LiveId" clId="{B864E643-AE42-4B53-9425-A175232C4C0D}" dt="2019-09-04T16:19:01.476" v="864" actId="5793"/>
          <ac:spMkLst>
            <pc:docMk/>
            <pc:sldMk cId="1488113182" sldId="264"/>
            <ac:spMk id="2" creationId="{B9640B6B-E0E6-40CA-B1B5-48D19772ABF4}"/>
          </ac:spMkLst>
        </pc:spChg>
        <pc:spChg chg="del mod">
          <ac:chgData name="Goli Aravind" userId="5269f82f41cdd948" providerId="LiveId" clId="{B864E643-AE42-4B53-9425-A175232C4C0D}" dt="2019-09-04T16:19:16.714" v="870" actId="478"/>
          <ac:spMkLst>
            <pc:docMk/>
            <pc:sldMk cId="1488113182" sldId="264"/>
            <ac:spMk id="3" creationId="{BBE09F4B-2F74-443A-BF82-FFFB8B8CAE44}"/>
          </ac:spMkLst>
        </pc:spChg>
        <pc:graphicFrameChg chg="add mod modGraphic">
          <ac:chgData name="Goli Aravind" userId="5269f82f41cdd948" providerId="LiveId" clId="{B864E643-AE42-4B53-9425-A175232C4C0D}" dt="2019-09-05T04:28:32.368" v="1731"/>
          <ac:graphicFrameMkLst>
            <pc:docMk/>
            <pc:sldMk cId="1488113182" sldId="264"/>
            <ac:graphicFrameMk id="4" creationId="{E8AC3BBF-3B79-4F25-A1C4-EC57CCF722E0}"/>
          </ac:graphicFrameMkLst>
        </pc:graphicFrameChg>
      </pc:sldChg>
      <pc:sldChg chg="modSp add">
        <pc:chgData name="Goli Aravind" userId="5269f82f41cdd948" providerId="LiveId" clId="{B864E643-AE42-4B53-9425-A175232C4C0D}" dt="2019-09-04T16:33:43.528" v="1317" actId="20577"/>
        <pc:sldMkLst>
          <pc:docMk/>
          <pc:sldMk cId="3688933448" sldId="265"/>
        </pc:sldMkLst>
        <pc:spChg chg="mod">
          <ac:chgData name="Goli Aravind" userId="5269f82f41cdd948" providerId="LiveId" clId="{B864E643-AE42-4B53-9425-A175232C4C0D}" dt="2019-09-04T16:26:55.073" v="995" actId="27636"/>
          <ac:spMkLst>
            <pc:docMk/>
            <pc:sldMk cId="3688933448" sldId="265"/>
            <ac:spMk id="2" creationId="{7E4DC3B0-8FB1-4FDD-A5C8-DBF8543A83D7}"/>
          </ac:spMkLst>
        </pc:spChg>
        <pc:spChg chg="mod">
          <ac:chgData name="Goli Aravind" userId="5269f82f41cdd948" providerId="LiveId" clId="{B864E643-AE42-4B53-9425-A175232C4C0D}" dt="2019-09-04T16:33:43.528" v="1317" actId="20577"/>
          <ac:spMkLst>
            <pc:docMk/>
            <pc:sldMk cId="3688933448" sldId="265"/>
            <ac:spMk id="3" creationId="{A954790F-4E29-4325-974D-BA78EBDF466B}"/>
          </ac:spMkLst>
        </pc:spChg>
      </pc:sldChg>
      <pc:sldChg chg="addSp delSp modSp add ord modTransition">
        <pc:chgData name="Goli Aravind" userId="5269f82f41cdd948" providerId="LiveId" clId="{B864E643-AE42-4B53-9425-A175232C4C0D}" dt="2019-09-05T05:43:56.031" v="2285" actId="20577"/>
        <pc:sldMkLst>
          <pc:docMk/>
          <pc:sldMk cId="2472455132" sldId="266"/>
        </pc:sldMkLst>
        <pc:spChg chg="add del mod">
          <ac:chgData name="Goli Aravind" userId="5269f82f41cdd948" providerId="LiveId" clId="{B864E643-AE42-4B53-9425-A175232C4C0D}" dt="2019-09-04T16:36:16.690" v="1345" actId="20577"/>
          <ac:spMkLst>
            <pc:docMk/>
            <pc:sldMk cId="2472455132" sldId="266"/>
            <ac:spMk id="2" creationId="{D0CC9B11-ABEA-4829-A87D-E77D8869EEDB}"/>
          </ac:spMkLst>
        </pc:spChg>
        <pc:spChg chg="del">
          <ac:chgData name="Goli Aravind" userId="5269f82f41cdd948" providerId="LiveId" clId="{B864E643-AE42-4B53-9425-A175232C4C0D}" dt="2019-09-04T16:35:57.355" v="1324" actId="1032"/>
          <ac:spMkLst>
            <pc:docMk/>
            <pc:sldMk cId="2472455132" sldId="266"/>
            <ac:spMk id="3" creationId="{6DE21605-156C-4544-857A-3DE363269B7D}"/>
          </ac:spMkLst>
        </pc:spChg>
        <pc:spChg chg="add del mod">
          <ac:chgData name="Goli Aravind" userId="5269f82f41cdd948" providerId="LiveId" clId="{B864E643-AE42-4B53-9425-A175232C4C0D}" dt="2019-09-04T16:37:11.247" v="1348" actId="1032"/>
          <ac:spMkLst>
            <pc:docMk/>
            <pc:sldMk cId="2472455132" sldId="266"/>
            <ac:spMk id="5" creationId="{B2DE7195-94D5-44F1-8536-1F9ADDD90618}"/>
          </ac:spMkLst>
        </pc:spChg>
        <pc:graphicFrameChg chg="add del mod">
          <ac:chgData name="Goli Aravind" userId="5269f82f41cdd948" providerId="LiveId" clId="{B864E643-AE42-4B53-9425-A175232C4C0D}" dt="2019-09-04T16:36:44.133" v="1347" actId="478"/>
          <ac:graphicFrameMkLst>
            <pc:docMk/>
            <pc:sldMk cId="2472455132" sldId="266"/>
            <ac:graphicFrameMk id="4" creationId="{40E1C0BD-6DFA-4240-B95A-EFBBDAC566D4}"/>
          </ac:graphicFrameMkLst>
        </pc:graphicFrameChg>
        <pc:graphicFrameChg chg="add mod">
          <ac:chgData name="Goli Aravind" userId="5269f82f41cdd948" providerId="LiveId" clId="{B864E643-AE42-4B53-9425-A175232C4C0D}" dt="2019-09-05T05:43:56.031" v="2285" actId="20577"/>
          <ac:graphicFrameMkLst>
            <pc:docMk/>
            <pc:sldMk cId="2472455132" sldId="266"/>
            <ac:graphicFrameMk id="6" creationId="{2BAFFA5D-6F86-4400-99AE-D177733CFF68}"/>
          </ac:graphicFrameMkLst>
        </pc:graphicFrameChg>
      </pc:sldChg>
      <pc:sldChg chg="addSp delSp modSp add ord modTransition">
        <pc:chgData name="Goli Aravind" userId="5269f82f41cdd948" providerId="LiveId" clId="{B864E643-AE42-4B53-9425-A175232C4C0D}" dt="2019-09-05T05:35:32.372" v="2230"/>
        <pc:sldMkLst>
          <pc:docMk/>
          <pc:sldMk cId="1658765761" sldId="267"/>
        </pc:sldMkLst>
        <pc:spChg chg="mod">
          <ac:chgData name="Goli Aravind" userId="5269f82f41cdd948" providerId="LiveId" clId="{B864E643-AE42-4B53-9425-A175232C4C0D}" dt="2019-09-05T04:38:20.296" v="1763" actId="1076"/>
          <ac:spMkLst>
            <pc:docMk/>
            <pc:sldMk cId="1658765761" sldId="267"/>
            <ac:spMk id="2" creationId="{1BD81CCD-9E61-40BC-9355-85A1036CD899}"/>
          </ac:spMkLst>
        </pc:spChg>
        <pc:spChg chg="del">
          <ac:chgData name="Goli Aravind" userId="5269f82f41cdd948" providerId="LiveId" clId="{B864E643-AE42-4B53-9425-A175232C4C0D}" dt="2019-09-05T04:36:52.034" v="1739" actId="931"/>
          <ac:spMkLst>
            <pc:docMk/>
            <pc:sldMk cId="1658765761" sldId="267"/>
            <ac:spMk id="3" creationId="{918EB00C-D2F8-4840-9E98-094A82AC83FB}"/>
          </ac:spMkLst>
        </pc:spChg>
        <pc:picChg chg="add mod">
          <ac:chgData name="Goli Aravind" userId="5269f82f41cdd948" providerId="LiveId" clId="{B864E643-AE42-4B53-9425-A175232C4C0D}" dt="2019-09-05T04:38:21.155" v="1764" actId="1076"/>
          <ac:picMkLst>
            <pc:docMk/>
            <pc:sldMk cId="1658765761" sldId="267"/>
            <ac:picMk id="5" creationId="{B4BE825F-757F-4A54-8DB5-E89D8D155E36}"/>
          </ac:picMkLst>
        </pc:picChg>
      </pc:sldChg>
      <pc:sldChg chg="addSp delSp modSp add modTransition">
        <pc:chgData name="Goli Aravind" userId="5269f82f41cdd948" providerId="LiveId" clId="{B864E643-AE42-4B53-9425-A175232C4C0D}" dt="2019-09-05T05:36:09.739" v="2233"/>
        <pc:sldMkLst>
          <pc:docMk/>
          <pc:sldMk cId="1447173927" sldId="268"/>
        </pc:sldMkLst>
        <pc:spChg chg="mod">
          <ac:chgData name="Goli Aravind" userId="5269f82f41cdd948" providerId="LiveId" clId="{B864E643-AE42-4B53-9425-A175232C4C0D}" dt="2019-09-05T04:40:32.281" v="1803" actId="20577"/>
          <ac:spMkLst>
            <pc:docMk/>
            <pc:sldMk cId="1447173927" sldId="268"/>
            <ac:spMk id="2" creationId="{0DBEEB8D-55B5-4B85-9644-17EBB6027591}"/>
          </ac:spMkLst>
        </pc:spChg>
        <pc:spChg chg="del">
          <ac:chgData name="Goli Aravind" userId="5269f82f41cdd948" providerId="LiveId" clId="{B864E643-AE42-4B53-9425-A175232C4C0D}" dt="2019-09-05T04:40:08.864" v="1766"/>
          <ac:spMkLst>
            <pc:docMk/>
            <pc:sldMk cId="1447173927" sldId="268"/>
            <ac:spMk id="3" creationId="{67F023FB-30FD-49E9-83E3-BDF990BA5D4A}"/>
          </ac:spMkLst>
        </pc:spChg>
        <pc:spChg chg="add del mod">
          <ac:chgData name="Goli Aravind" userId="5269f82f41cdd948" providerId="LiveId" clId="{B864E643-AE42-4B53-9425-A175232C4C0D}" dt="2019-09-05T04:41:38.816" v="1809"/>
          <ac:spMkLst>
            <pc:docMk/>
            <pc:sldMk cId="1447173927" sldId="268"/>
            <ac:spMk id="7" creationId="{FBE005C6-4128-47BE-B21A-768D3C25BB72}"/>
          </ac:spMkLst>
        </pc:spChg>
        <pc:spChg chg="add del mod">
          <ac:chgData name="Goli Aravind" userId="5269f82f41cdd948" providerId="LiveId" clId="{B864E643-AE42-4B53-9425-A175232C4C0D}" dt="2019-09-05T04:42:02.147" v="1814"/>
          <ac:spMkLst>
            <pc:docMk/>
            <pc:sldMk cId="1447173927" sldId="268"/>
            <ac:spMk id="11" creationId="{1F4C95EB-8F4F-4034-AA97-9985CD5AE309}"/>
          </ac:spMkLst>
        </pc:spChg>
        <pc:picChg chg="add del mod">
          <ac:chgData name="Goli Aravind" userId="5269f82f41cdd948" providerId="LiveId" clId="{B864E643-AE42-4B53-9425-A175232C4C0D}" dt="2019-09-05T04:41:27.456" v="1808" actId="478"/>
          <ac:picMkLst>
            <pc:docMk/>
            <pc:sldMk cId="1447173927" sldId="268"/>
            <ac:picMk id="5" creationId="{A386BB66-4EB3-4669-9221-973E0D10D1A8}"/>
          </ac:picMkLst>
        </pc:picChg>
        <pc:picChg chg="add del mod">
          <ac:chgData name="Goli Aravind" userId="5269f82f41cdd948" providerId="LiveId" clId="{B864E643-AE42-4B53-9425-A175232C4C0D}" dt="2019-09-05T04:41:45.257" v="1813" actId="478"/>
          <ac:picMkLst>
            <pc:docMk/>
            <pc:sldMk cId="1447173927" sldId="268"/>
            <ac:picMk id="9" creationId="{56E97135-A919-42A9-BBF4-1E557C29FCFF}"/>
          </ac:picMkLst>
        </pc:picChg>
        <pc:picChg chg="add mod">
          <ac:chgData name="Goli Aravind" userId="5269f82f41cdd948" providerId="LiveId" clId="{B864E643-AE42-4B53-9425-A175232C4C0D}" dt="2019-09-05T04:42:19.914" v="1819" actId="14100"/>
          <ac:picMkLst>
            <pc:docMk/>
            <pc:sldMk cId="1447173927" sldId="268"/>
            <ac:picMk id="13" creationId="{560E0119-E7ED-4645-BFCC-7FFFFA759FB6}"/>
          </ac:picMkLst>
        </pc:picChg>
      </pc:sldChg>
      <pc:sldChg chg="addSp delSp modSp add modTransition">
        <pc:chgData name="Goli Aravind" userId="5269f82f41cdd948" providerId="LiveId" clId="{B864E643-AE42-4B53-9425-A175232C4C0D}" dt="2019-09-05T05:36:17.909" v="2234"/>
        <pc:sldMkLst>
          <pc:docMk/>
          <pc:sldMk cId="957132712" sldId="269"/>
        </pc:sldMkLst>
        <pc:spChg chg="mod">
          <ac:chgData name="Goli Aravind" userId="5269f82f41cdd948" providerId="LiveId" clId="{B864E643-AE42-4B53-9425-A175232C4C0D}" dt="2019-09-05T04:54:14.992" v="1852" actId="14100"/>
          <ac:spMkLst>
            <pc:docMk/>
            <pc:sldMk cId="957132712" sldId="269"/>
            <ac:spMk id="2" creationId="{E54251D0-075F-48F3-980F-A712DC5DF443}"/>
          </ac:spMkLst>
        </pc:spChg>
        <pc:spChg chg="del">
          <ac:chgData name="Goli Aravind" userId="5269f82f41cdd948" providerId="LiveId" clId="{B864E643-AE42-4B53-9425-A175232C4C0D}" dt="2019-09-05T04:52:11.727" v="1821"/>
          <ac:spMkLst>
            <pc:docMk/>
            <pc:sldMk cId="957132712" sldId="269"/>
            <ac:spMk id="3" creationId="{F1017D20-8DB4-43E6-845E-717AA4859B2B}"/>
          </ac:spMkLst>
        </pc:spChg>
        <pc:spChg chg="add del mod">
          <ac:chgData name="Goli Aravind" userId="5269f82f41cdd948" providerId="LiveId" clId="{B864E643-AE42-4B53-9425-A175232C4C0D}" dt="2019-09-05T04:53:29.510" v="1822"/>
          <ac:spMkLst>
            <pc:docMk/>
            <pc:sldMk cId="957132712" sldId="269"/>
            <ac:spMk id="4" creationId="{881A5387-F5DB-4BB2-9377-1B615A7F8B4E}"/>
          </ac:spMkLst>
        </pc:spChg>
        <pc:picChg chg="add mod">
          <ac:chgData name="Goli Aravind" userId="5269f82f41cdd948" providerId="LiveId" clId="{B864E643-AE42-4B53-9425-A175232C4C0D}" dt="2019-09-05T04:54:21.378" v="1853" actId="1076"/>
          <ac:picMkLst>
            <pc:docMk/>
            <pc:sldMk cId="957132712" sldId="269"/>
            <ac:picMk id="6" creationId="{DD144FB6-EBF4-4358-A989-E7B8E7D8FA3E}"/>
          </ac:picMkLst>
        </pc:picChg>
      </pc:sldChg>
      <pc:sldChg chg="addSp delSp modSp add modTransition">
        <pc:chgData name="Goli Aravind" userId="5269f82f41cdd948" providerId="LiveId" clId="{B864E643-AE42-4B53-9425-A175232C4C0D}" dt="2019-09-05T05:35:44.197" v="2232"/>
        <pc:sldMkLst>
          <pc:docMk/>
          <pc:sldMk cId="1565983920" sldId="270"/>
        </pc:sldMkLst>
        <pc:spChg chg="mod">
          <ac:chgData name="Goli Aravind" userId="5269f82f41cdd948" providerId="LiveId" clId="{B864E643-AE42-4B53-9425-A175232C4C0D}" dt="2019-09-05T04:58:00.180" v="1868" actId="27636"/>
          <ac:spMkLst>
            <pc:docMk/>
            <pc:sldMk cId="1565983920" sldId="270"/>
            <ac:spMk id="2" creationId="{B08C29C9-298D-49EC-A475-60D50F6339BC}"/>
          </ac:spMkLst>
        </pc:spChg>
        <pc:spChg chg="del">
          <ac:chgData name="Goli Aravind" userId="5269f82f41cdd948" providerId="LiveId" clId="{B864E643-AE42-4B53-9425-A175232C4C0D}" dt="2019-09-05T04:57:51.039" v="1855"/>
          <ac:spMkLst>
            <pc:docMk/>
            <pc:sldMk cId="1565983920" sldId="270"/>
            <ac:spMk id="3" creationId="{6B0886B0-0031-4354-B020-1DBC7F4B235C}"/>
          </ac:spMkLst>
        </pc:spChg>
        <pc:picChg chg="add mod">
          <ac:chgData name="Goli Aravind" userId="5269f82f41cdd948" providerId="LiveId" clId="{B864E643-AE42-4B53-9425-A175232C4C0D}" dt="2019-09-05T04:58:10.894" v="1872" actId="1076"/>
          <ac:picMkLst>
            <pc:docMk/>
            <pc:sldMk cId="1565983920" sldId="270"/>
            <ac:picMk id="5" creationId="{0655EE23-43EA-42CA-9CF8-DD6BEFE6B0E8}"/>
          </ac:picMkLst>
        </pc:picChg>
      </pc:sldChg>
      <pc:sldChg chg="addSp delSp modSp add">
        <pc:chgData name="Goli Aravind" userId="5269f82f41cdd948" providerId="LiveId" clId="{B864E643-AE42-4B53-9425-A175232C4C0D}" dt="2019-09-05T05:24:30.646" v="2205" actId="14100"/>
        <pc:sldMkLst>
          <pc:docMk/>
          <pc:sldMk cId="680738036" sldId="271"/>
        </pc:sldMkLst>
        <pc:spChg chg="mod">
          <ac:chgData name="Goli Aravind" userId="5269f82f41cdd948" providerId="LiveId" clId="{B864E643-AE42-4B53-9425-A175232C4C0D}" dt="2019-09-05T05:23:47.394" v="2198" actId="20577"/>
          <ac:spMkLst>
            <pc:docMk/>
            <pc:sldMk cId="680738036" sldId="271"/>
            <ac:spMk id="2" creationId="{395A46CC-56DB-41BC-ADD6-90E1EF8445C0}"/>
          </ac:spMkLst>
        </pc:spChg>
        <pc:spChg chg="del">
          <ac:chgData name="Goli Aravind" userId="5269f82f41cdd948" providerId="LiveId" clId="{B864E643-AE42-4B53-9425-A175232C4C0D}" dt="2019-09-05T05:07:18.991" v="1874"/>
          <ac:spMkLst>
            <pc:docMk/>
            <pc:sldMk cId="680738036" sldId="271"/>
            <ac:spMk id="3" creationId="{D3B872C7-C5A2-4B5D-B855-CA99DCD48617}"/>
          </ac:spMkLst>
        </pc:spChg>
        <pc:spChg chg="add del mod">
          <ac:chgData name="Goli Aravind" userId="5269f82f41cdd948" providerId="LiveId" clId="{B864E643-AE42-4B53-9425-A175232C4C0D}" dt="2019-09-05T05:09:00.457" v="1878"/>
          <ac:spMkLst>
            <pc:docMk/>
            <pc:sldMk cId="680738036" sldId="271"/>
            <ac:spMk id="7" creationId="{A0A1E02E-730E-4B59-986F-A7FCF24EE0AE}"/>
          </ac:spMkLst>
        </pc:spChg>
        <pc:spChg chg="add del mod">
          <ac:chgData name="Goli Aravind" userId="5269f82f41cdd948" providerId="LiveId" clId="{B864E643-AE42-4B53-9425-A175232C4C0D}" dt="2019-09-05T05:11:01.765" v="1918"/>
          <ac:spMkLst>
            <pc:docMk/>
            <pc:sldMk cId="680738036" sldId="271"/>
            <ac:spMk id="11" creationId="{E6995608-5872-406E-858A-50EE7BEB174A}"/>
          </ac:spMkLst>
        </pc:spChg>
        <pc:picChg chg="add del mod">
          <ac:chgData name="Goli Aravind" userId="5269f82f41cdd948" providerId="LiveId" clId="{B864E643-AE42-4B53-9425-A175232C4C0D}" dt="2019-09-05T05:08:59.348" v="1877" actId="478"/>
          <ac:picMkLst>
            <pc:docMk/>
            <pc:sldMk cId="680738036" sldId="271"/>
            <ac:picMk id="5" creationId="{C3ED2057-5F6C-41F8-AE9A-97661D2F1ACE}"/>
          </ac:picMkLst>
        </pc:picChg>
        <pc:picChg chg="add del mod">
          <ac:chgData name="Goli Aravind" userId="5269f82f41cdd948" providerId="LiveId" clId="{B864E643-AE42-4B53-9425-A175232C4C0D}" dt="2019-09-05T05:11:00.687" v="1917" actId="478"/>
          <ac:picMkLst>
            <pc:docMk/>
            <pc:sldMk cId="680738036" sldId="271"/>
            <ac:picMk id="9" creationId="{77A1291E-BDB1-4BA7-9D48-D5B7B4F93BC2}"/>
          </ac:picMkLst>
        </pc:picChg>
        <pc:picChg chg="add mod">
          <ac:chgData name="Goli Aravind" userId="5269f82f41cdd948" providerId="LiveId" clId="{B864E643-AE42-4B53-9425-A175232C4C0D}" dt="2019-09-05T05:24:30.646" v="2205" actId="14100"/>
          <ac:picMkLst>
            <pc:docMk/>
            <pc:sldMk cId="680738036" sldId="271"/>
            <ac:picMk id="13" creationId="{41C89745-96C6-4A3E-B87A-C05C9DFA6B54}"/>
          </ac:picMkLst>
        </pc:picChg>
      </pc:sldChg>
      <pc:sldChg chg="delSp modSp add">
        <pc:chgData name="Goli Aravind" userId="5269f82f41cdd948" providerId="LiveId" clId="{B864E643-AE42-4B53-9425-A175232C4C0D}" dt="2019-09-05T05:25:51.381" v="2223" actId="1076"/>
        <pc:sldMkLst>
          <pc:docMk/>
          <pc:sldMk cId="3234173792" sldId="272"/>
        </pc:sldMkLst>
        <pc:spChg chg="mod">
          <ac:chgData name="Goli Aravind" userId="5269f82f41cdd948" providerId="LiveId" clId="{B864E643-AE42-4B53-9425-A175232C4C0D}" dt="2019-09-05T05:25:51.381" v="2223" actId="1076"/>
          <ac:spMkLst>
            <pc:docMk/>
            <pc:sldMk cId="3234173792" sldId="272"/>
            <ac:spMk id="2" creationId="{C9C9D657-D9D1-413B-B045-D4F209C2E2F3}"/>
          </ac:spMkLst>
        </pc:spChg>
        <pc:spChg chg="del">
          <ac:chgData name="Goli Aravind" userId="5269f82f41cdd948" providerId="LiveId" clId="{B864E643-AE42-4B53-9425-A175232C4C0D}" dt="2019-09-05T05:25:27.387" v="2220"/>
          <ac:spMkLst>
            <pc:docMk/>
            <pc:sldMk cId="3234173792" sldId="272"/>
            <ac:spMk id="3" creationId="{5AA0200D-6564-47E2-8288-D51D53B9458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EA25A-9C86-4764-B212-2EBFEA412623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CB69227-1E93-4070-9DD1-AB0B6C41DF61}">
      <dgm:prSet phldrT="[Text]"/>
      <dgm:spPr/>
      <dgm:t>
        <a:bodyPr/>
        <a:lstStyle/>
        <a:p>
          <a:r>
            <a:rPr lang="en-IN" dirty="0"/>
            <a:t>Import</a:t>
          </a:r>
        </a:p>
      </dgm:t>
    </dgm:pt>
    <dgm:pt modelId="{3D95D51D-3BB8-4B6C-BD8D-9D569CDF5B15}" type="parTrans" cxnId="{941DA4B7-9120-4DF4-BB15-4F1DC02385EB}">
      <dgm:prSet/>
      <dgm:spPr/>
      <dgm:t>
        <a:bodyPr/>
        <a:lstStyle/>
        <a:p>
          <a:endParaRPr lang="en-IN"/>
        </a:p>
      </dgm:t>
    </dgm:pt>
    <dgm:pt modelId="{BC900057-9006-4DAA-BF37-E254DABB31B9}" type="sibTrans" cxnId="{941DA4B7-9120-4DF4-BB15-4F1DC02385EB}">
      <dgm:prSet/>
      <dgm:spPr/>
      <dgm:t>
        <a:bodyPr/>
        <a:lstStyle/>
        <a:p>
          <a:endParaRPr lang="en-IN"/>
        </a:p>
      </dgm:t>
    </dgm:pt>
    <dgm:pt modelId="{214BBEB1-8D4C-463B-8DFC-FD4670B2AB23}">
      <dgm:prSet phldrT="[Text]"/>
      <dgm:spPr/>
      <dgm:t>
        <a:bodyPr/>
        <a:lstStyle/>
        <a:p>
          <a:r>
            <a:rPr lang="en-IN" dirty="0"/>
            <a:t>Load the dataset</a:t>
          </a:r>
        </a:p>
      </dgm:t>
    </dgm:pt>
    <dgm:pt modelId="{0158ADD3-0B85-41E9-9086-109C18B91E1D}" type="parTrans" cxnId="{153E168F-6141-4F19-BF11-3F5E905B0683}">
      <dgm:prSet/>
      <dgm:spPr/>
      <dgm:t>
        <a:bodyPr/>
        <a:lstStyle/>
        <a:p>
          <a:endParaRPr lang="en-IN"/>
        </a:p>
      </dgm:t>
    </dgm:pt>
    <dgm:pt modelId="{333ADCEA-C5DB-4C7F-8785-9DD99ACD7D24}" type="sibTrans" cxnId="{153E168F-6141-4F19-BF11-3F5E905B0683}">
      <dgm:prSet/>
      <dgm:spPr/>
      <dgm:t>
        <a:bodyPr/>
        <a:lstStyle/>
        <a:p>
          <a:endParaRPr lang="en-IN"/>
        </a:p>
      </dgm:t>
    </dgm:pt>
    <dgm:pt modelId="{F8DC5AC3-BC73-464F-BFE6-2B813D7B4403}">
      <dgm:prSet phldrT="[Text]"/>
      <dgm:spPr/>
      <dgm:t>
        <a:bodyPr/>
        <a:lstStyle/>
        <a:p>
          <a:r>
            <a:rPr lang="en-IN" dirty="0"/>
            <a:t>EDA</a:t>
          </a:r>
        </a:p>
      </dgm:t>
    </dgm:pt>
    <dgm:pt modelId="{0314A8C0-732D-42F0-AE24-EA779F0F2731}" type="parTrans" cxnId="{93701E38-CD15-4920-86F2-95DFA8E00DBF}">
      <dgm:prSet/>
      <dgm:spPr/>
      <dgm:t>
        <a:bodyPr/>
        <a:lstStyle/>
        <a:p>
          <a:endParaRPr lang="en-IN"/>
        </a:p>
      </dgm:t>
    </dgm:pt>
    <dgm:pt modelId="{9B750E13-84F6-4848-927E-D38ADB06C587}" type="sibTrans" cxnId="{93701E38-CD15-4920-86F2-95DFA8E00DBF}">
      <dgm:prSet/>
      <dgm:spPr/>
      <dgm:t>
        <a:bodyPr/>
        <a:lstStyle/>
        <a:p>
          <a:endParaRPr lang="en-IN"/>
        </a:p>
      </dgm:t>
    </dgm:pt>
    <dgm:pt modelId="{A06A7752-D074-49BB-8124-FF446CA8647B}">
      <dgm:prSet phldrT="[Text]"/>
      <dgm:spPr/>
      <dgm:t>
        <a:bodyPr/>
        <a:lstStyle/>
        <a:p>
          <a:r>
            <a:rPr lang="en-IN" dirty="0"/>
            <a:t>Drop Null Values</a:t>
          </a:r>
        </a:p>
      </dgm:t>
    </dgm:pt>
    <dgm:pt modelId="{2DB1B1BB-F7CA-41FA-A2E9-0B3BB5B51C73}" type="parTrans" cxnId="{F86221B8-1E95-436E-A1CE-540706881883}">
      <dgm:prSet/>
      <dgm:spPr/>
      <dgm:t>
        <a:bodyPr/>
        <a:lstStyle/>
        <a:p>
          <a:endParaRPr lang="en-IN"/>
        </a:p>
      </dgm:t>
    </dgm:pt>
    <dgm:pt modelId="{E790BDFA-E032-49A2-A2F3-C51AAA409E18}" type="sibTrans" cxnId="{F86221B8-1E95-436E-A1CE-540706881883}">
      <dgm:prSet/>
      <dgm:spPr/>
      <dgm:t>
        <a:bodyPr/>
        <a:lstStyle/>
        <a:p>
          <a:endParaRPr lang="en-IN"/>
        </a:p>
      </dgm:t>
    </dgm:pt>
    <dgm:pt modelId="{F5D0648C-EFAB-4D6B-A65A-B76C48D67528}">
      <dgm:prSet phldrT="[Text]"/>
      <dgm:spPr/>
      <dgm:t>
        <a:bodyPr/>
        <a:lstStyle/>
        <a:p>
          <a:r>
            <a:rPr lang="en-IN" dirty="0"/>
            <a:t>EDA</a:t>
          </a:r>
        </a:p>
      </dgm:t>
    </dgm:pt>
    <dgm:pt modelId="{2BF5637D-E527-4B37-A573-4AEF761EB81F}" type="parTrans" cxnId="{FAC4A2F7-5744-4A6D-B6F6-F30F95C56DDE}">
      <dgm:prSet/>
      <dgm:spPr/>
      <dgm:t>
        <a:bodyPr/>
        <a:lstStyle/>
        <a:p>
          <a:endParaRPr lang="en-IN"/>
        </a:p>
      </dgm:t>
    </dgm:pt>
    <dgm:pt modelId="{61825670-2EE6-4AEC-93E0-831EDE5142F4}" type="sibTrans" cxnId="{FAC4A2F7-5744-4A6D-B6F6-F30F95C56DDE}">
      <dgm:prSet/>
      <dgm:spPr/>
      <dgm:t>
        <a:bodyPr/>
        <a:lstStyle/>
        <a:p>
          <a:endParaRPr lang="en-IN"/>
        </a:p>
      </dgm:t>
    </dgm:pt>
    <dgm:pt modelId="{1DEBDD82-0592-4E18-BB85-06AE211E33B9}">
      <dgm:prSet phldrT="[Text]"/>
      <dgm:spPr/>
      <dgm:t>
        <a:bodyPr/>
        <a:lstStyle/>
        <a:p>
          <a:r>
            <a:rPr lang="en-IN" dirty="0"/>
            <a:t>Model </a:t>
          </a:r>
        </a:p>
      </dgm:t>
    </dgm:pt>
    <dgm:pt modelId="{6A916504-24BA-47BE-ACD7-28F38402DC18}" type="parTrans" cxnId="{1835C57B-4FC2-4C37-86E1-B1D1A272E1FE}">
      <dgm:prSet/>
      <dgm:spPr/>
      <dgm:t>
        <a:bodyPr/>
        <a:lstStyle/>
        <a:p>
          <a:endParaRPr lang="en-IN"/>
        </a:p>
      </dgm:t>
    </dgm:pt>
    <dgm:pt modelId="{B2AF79DE-91C0-4A57-8855-8208A0F98C3C}" type="sibTrans" cxnId="{1835C57B-4FC2-4C37-86E1-B1D1A272E1FE}">
      <dgm:prSet/>
      <dgm:spPr/>
      <dgm:t>
        <a:bodyPr/>
        <a:lstStyle/>
        <a:p>
          <a:endParaRPr lang="en-IN"/>
        </a:p>
      </dgm:t>
    </dgm:pt>
    <dgm:pt modelId="{8A234646-1098-46D4-9189-2EF2AF51BB6A}">
      <dgm:prSet phldrT="[Text]"/>
      <dgm:spPr/>
      <dgm:t>
        <a:bodyPr/>
        <a:lstStyle/>
        <a:p>
          <a:r>
            <a:rPr lang="en-IN" dirty="0"/>
            <a:t>Applied Different Models</a:t>
          </a:r>
        </a:p>
      </dgm:t>
    </dgm:pt>
    <dgm:pt modelId="{49EF6672-C009-49A4-8E46-8A4CFBFD0E31}" type="parTrans" cxnId="{5C0110CF-A945-47BF-8E54-5E3132ECC41D}">
      <dgm:prSet/>
      <dgm:spPr/>
      <dgm:t>
        <a:bodyPr/>
        <a:lstStyle/>
        <a:p>
          <a:endParaRPr lang="en-IN"/>
        </a:p>
      </dgm:t>
    </dgm:pt>
    <dgm:pt modelId="{E3ACC3E0-02B6-4230-AC91-B450548CF48B}" type="sibTrans" cxnId="{5C0110CF-A945-47BF-8E54-5E3132ECC41D}">
      <dgm:prSet/>
      <dgm:spPr/>
      <dgm:t>
        <a:bodyPr/>
        <a:lstStyle/>
        <a:p>
          <a:endParaRPr lang="en-IN"/>
        </a:p>
      </dgm:t>
    </dgm:pt>
    <dgm:pt modelId="{405ABDEE-3E87-4542-82F6-BBB2CB530F01}">
      <dgm:prSet phldrT="[Text]"/>
      <dgm:spPr/>
      <dgm:t>
        <a:bodyPr/>
        <a:lstStyle/>
        <a:p>
          <a:r>
            <a:rPr lang="en-IN" dirty="0"/>
            <a:t>Change Params</a:t>
          </a:r>
        </a:p>
      </dgm:t>
    </dgm:pt>
    <dgm:pt modelId="{215DE299-5089-4938-BE2C-BB3EA251797D}" type="parTrans" cxnId="{B2A05EE1-31D6-4612-B770-3034B41FA070}">
      <dgm:prSet/>
      <dgm:spPr/>
      <dgm:t>
        <a:bodyPr/>
        <a:lstStyle/>
        <a:p>
          <a:endParaRPr lang="en-IN"/>
        </a:p>
      </dgm:t>
    </dgm:pt>
    <dgm:pt modelId="{167C4FEC-FB3D-4766-9765-73909DD46CA9}" type="sibTrans" cxnId="{B2A05EE1-31D6-4612-B770-3034B41FA070}">
      <dgm:prSet/>
      <dgm:spPr/>
      <dgm:t>
        <a:bodyPr/>
        <a:lstStyle/>
        <a:p>
          <a:endParaRPr lang="en-IN"/>
        </a:p>
      </dgm:t>
    </dgm:pt>
    <dgm:pt modelId="{E1340162-3F2E-40BC-9ADA-07F5672D901E}">
      <dgm:prSet phldrT="[Text]"/>
      <dgm:spPr/>
      <dgm:t>
        <a:bodyPr/>
        <a:lstStyle/>
        <a:p>
          <a:r>
            <a:rPr lang="en-IN" dirty="0"/>
            <a:t>Feature Engineering</a:t>
          </a:r>
        </a:p>
      </dgm:t>
    </dgm:pt>
    <dgm:pt modelId="{07ACA1F0-C985-47A2-B2E1-DD80330C44F2}" type="parTrans" cxnId="{1C4087E7-7A57-4006-9D90-3FCAE242D07A}">
      <dgm:prSet/>
      <dgm:spPr/>
      <dgm:t>
        <a:bodyPr/>
        <a:lstStyle/>
        <a:p>
          <a:endParaRPr lang="en-IN"/>
        </a:p>
      </dgm:t>
    </dgm:pt>
    <dgm:pt modelId="{203B54EC-9432-44DE-8404-14076B82A2C6}" type="sibTrans" cxnId="{1C4087E7-7A57-4006-9D90-3FCAE242D07A}">
      <dgm:prSet/>
      <dgm:spPr/>
      <dgm:t>
        <a:bodyPr/>
        <a:lstStyle/>
        <a:p>
          <a:endParaRPr lang="en-IN"/>
        </a:p>
      </dgm:t>
    </dgm:pt>
    <dgm:pt modelId="{E1664C70-DD5A-4D57-8378-06407097E63D}" type="pres">
      <dgm:prSet presAssocID="{347EA25A-9C86-4764-B212-2EBFEA412623}" presName="linearFlow" presStyleCnt="0">
        <dgm:presLayoutVars>
          <dgm:dir/>
          <dgm:animLvl val="lvl"/>
          <dgm:resizeHandles val="exact"/>
        </dgm:presLayoutVars>
      </dgm:prSet>
      <dgm:spPr/>
    </dgm:pt>
    <dgm:pt modelId="{A306C573-B569-4439-9AE5-1CBE656DD770}" type="pres">
      <dgm:prSet presAssocID="{FCB69227-1E93-4070-9DD1-AB0B6C41DF61}" presName="composite" presStyleCnt="0"/>
      <dgm:spPr/>
    </dgm:pt>
    <dgm:pt modelId="{4ADABF84-957C-4CDB-A12D-9895ABD4DD0F}" type="pres">
      <dgm:prSet presAssocID="{FCB69227-1E93-4070-9DD1-AB0B6C41DF6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58718A2-1120-424C-84E0-C32A91C532E6}" type="pres">
      <dgm:prSet presAssocID="{FCB69227-1E93-4070-9DD1-AB0B6C41DF61}" presName="descendantText" presStyleLbl="alignAcc1" presStyleIdx="0" presStyleCnt="3">
        <dgm:presLayoutVars>
          <dgm:bulletEnabled val="1"/>
        </dgm:presLayoutVars>
      </dgm:prSet>
      <dgm:spPr/>
    </dgm:pt>
    <dgm:pt modelId="{62CB706E-B448-4DAF-95FD-ACD614F3084C}" type="pres">
      <dgm:prSet presAssocID="{BC900057-9006-4DAA-BF37-E254DABB31B9}" presName="sp" presStyleCnt="0"/>
      <dgm:spPr/>
    </dgm:pt>
    <dgm:pt modelId="{F5A6285C-A96A-43C9-9EAA-C0E023BD6933}" type="pres">
      <dgm:prSet presAssocID="{F8DC5AC3-BC73-464F-BFE6-2B813D7B4403}" presName="composite" presStyleCnt="0"/>
      <dgm:spPr/>
    </dgm:pt>
    <dgm:pt modelId="{28522A65-6F8B-4293-A276-D60C0AC16526}" type="pres">
      <dgm:prSet presAssocID="{F8DC5AC3-BC73-464F-BFE6-2B813D7B4403}" presName="parentText" presStyleLbl="alignNode1" presStyleIdx="1" presStyleCnt="3" custLinFactNeighborX="62" custLinFactNeighborY="148">
        <dgm:presLayoutVars>
          <dgm:chMax val="1"/>
          <dgm:bulletEnabled val="1"/>
        </dgm:presLayoutVars>
      </dgm:prSet>
      <dgm:spPr/>
    </dgm:pt>
    <dgm:pt modelId="{50EC3B2B-4E5C-40F5-836F-A6AFE156BD02}" type="pres">
      <dgm:prSet presAssocID="{F8DC5AC3-BC73-464F-BFE6-2B813D7B4403}" presName="descendantText" presStyleLbl="alignAcc1" presStyleIdx="1" presStyleCnt="3" custLinFactNeighborX="10" custLinFactNeighborY="228">
        <dgm:presLayoutVars>
          <dgm:bulletEnabled val="1"/>
        </dgm:presLayoutVars>
      </dgm:prSet>
      <dgm:spPr/>
    </dgm:pt>
    <dgm:pt modelId="{1D696980-7DCE-43CA-80F1-51A57C73647D}" type="pres">
      <dgm:prSet presAssocID="{9B750E13-84F6-4848-927E-D38ADB06C587}" presName="sp" presStyleCnt="0"/>
      <dgm:spPr/>
    </dgm:pt>
    <dgm:pt modelId="{05AAACA2-7F1C-4FAB-B242-FE622304CECC}" type="pres">
      <dgm:prSet presAssocID="{1DEBDD82-0592-4E18-BB85-06AE211E33B9}" presName="composite" presStyleCnt="0"/>
      <dgm:spPr/>
    </dgm:pt>
    <dgm:pt modelId="{E3ADB0E4-C963-4D59-A0AB-0E8E0E6EA39D}" type="pres">
      <dgm:prSet presAssocID="{1DEBDD82-0592-4E18-BB85-06AE211E33B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FEF6FEF-4CAF-4E88-9D68-B7A485DC56A6}" type="pres">
      <dgm:prSet presAssocID="{1DEBDD82-0592-4E18-BB85-06AE211E33B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943DD14-0304-46BF-BFA0-FAAC0C9C4437}" type="presOf" srcId="{FCB69227-1E93-4070-9DD1-AB0B6C41DF61}" destId="{4ADABF84-957C-4CDB-A12D-9895ABD4DD0F}" srcOrd="0" destOrd="0" presId="urn:microsoft.com/office/officeart/2005/8/layout/chevron2"/>
    <dgm:cxn modelId="{C737991A-47FA-4059-8862-584A01E97BBF}" type="presOf" srcId="{214BBEB1-8D4C-463B-8DFC-FD4670B2AB23}" destId="{358718A2-1120-424C-84E0-C32A91C532E6}" srcOrd="0" destOrd="0" presId="urn:microsoft.com/office/officeart/2005/8/layout/chevron2"/>
    <dgm:cxn modelId="{51F3031B-E18C-4962-BFA8-E27AAE5D2DA7}" type="presOf" srcId="{347EA25A-9C86-4764-B212-2EBFEA412623}" destId="{E1664C70-DD5A-4D57-8378-06407097E63D}" srcOrd="0" destOrd="0" presId="urn:microsoft.com/office/officeart/2005/8/layout/chevron2"/>
    <dgm:cxn modelId="{93701E38-CD15-4920-86F2-95DFA8E00DBF}" srcId="{347EA25A-9C86-4764-B212-2EBFEA412623}" destId="{F8DC5AC3-BC73-464F-BFE6-2B813D7B4403}" srcOrd="1" destOrd="0" parTransId="{0314A8C0-732D-42F0-AE24-EA779F0F2731}" sibTransId="{9B750E13-84F6-4848-927E-D38ADB06C587}"/>
    <dgm:cxn modelId="{0A8E1442-0482-4362-B436-4E66256FB15F}" type="presOf" srcId="{8A234646-1098-46D4-9189-2EF2AF51BB6A}" destId="{FFEF6FEF-4CAF-4E88-9D68-B7A485DC56A6}" srcOrd="0" destOrd="0" presId="urn:microsoft.com/office/officeart/2005/8/layout/chevron2"/>
    <dgm:cxn modelId="{1CDEC046-4176-47C2-B0DD-E012E5BBF4BB}" type="presOf" srcId="{F8DC5AC3-BC73-464F-BFE6-2B813D7B4403}" destId="{28522A65-6F8B-4293-A276-D60C0AC16526}" srcOrd="0" destOrd="0" presId="urn:microsoft.com/office/officeart/2005/8/layout/chevron2"/>
    <dgm:cxn modelId="{27A24859-C194-44DD-8E65-06DEDD32FA52}" type="presOf" srcId="{1DEBDD82-0592-4E18-BB85-06AE211E33B9}" destId="{E3ADB0E4-C963-4D59-A0AB-0E8E0E6EA39D}" srcOrd="0" destOrd="0" presId="urn:microsoft.com/office/officeart/2005/8/layout/chevron2"/>
    <dgm:cxn modelId="{130BD27A-942F-43F3-B8EC-61E5F5FD4539}" type="presOf" srcId="{405ABDEE-3E87-4542-82F6-BBB2CB530F01}" destId="{FFEF6FEF-4CAF-4E88-9D68-B7A485DC56A6}" srcOrd="0" destOrd="1" presId="urn:microsoft.com/office/officeart/2005/8/layout/chevron2"/>
    <dgm:cxn modelId="{1835C57B-4FC2-4C37-86E1-B1D1A272E1FE}" srcId="{347EA25A-9C86-4764-B212-2EBFEA412623}" destId="{1DEBDD82-0592-4E18-BB85-06AE211E33B9}" srcOrd="2" destOrd="0" parTransId="{6A916504-24BA-47BE-ACD7-28F38402DC18}" sibTransId="{B2AF79DE-91C0-4A57-8855-8208A0F98C3C}"/>
    <dgm:cxn modelId="{CCE7AE8B-540A-45F7-9EC7-E4BA64D7A78A}" type="presOf" srcId="{E1340162-3F2E-40BC-9ADA-07F5672D901E}" destId="{358718A2-1120-424C-84E0-C32A91C532E6}" srcOrd="0" destOrd="1" presId="urn:microsoft.com/office/officeart/2005/8/layout/chevron2"/>
    <dgm:cxn modelId="{153E168F-6141-4F19-BF11-3F5E905B0683}" srcId="{FCB69227-1E93-4070-9DD1-AB0B6C41DF61}" destId="{214BBEB1-8D4C-463B-8DFC-FD4670B2AB23}" srcOrd="0" destOrd="0" parTransId="{0158ADD3-0B85-41E9-9086-109C18B91E1D}" sibTransId="{333ADCEA-C5DB-4C7F-8785-9DD99ACD7D24}"/>
    <dgm:cxn modelId="{941DA4B7-9120-4DF4-BB15-4F1DC02385EB}" srcId="{347EA25A-9C86-4764-B212-2EBFEA412623}" destId="{FCB69227-1E93-4070-9DD1-AB0B6C41DF61}" srcOrd="0" destOrd="0" parTransId="{3D95D51D-3BB8-4B6C-BD8D-9D569CDF5B15}" sibTransId="{BC900057-9006-4DAA-BF37-E254DABB31B9}"/>
    <dgm:cxn modelId="{F86221B8-1E95-436E-A1CE-540706881883}" srcId="{F8DC5AC3-BC73-464F-BFE6-2B813D7B4403}" destId="{A06A7752-D074-49BB-8124-FF446CA8647B}" srcOrd="0" destOrd="0" parTransId="{2DB1B1BB-F7CA-41FA-A2E9-0B3BB5B51C73}" sibTransId="{E790BDFA-E032-49A2-A2F3-C51AAA409E18}"/>
    <dgm:cxn modelId="{5C0110CF-A945-47BF-8E54-5E3132ECC41D}" srcId="{1DEBDD82-0592-4E18-BB85-06AE211E33B9}" destId="{8A234646-1098-46D4-9189-2EF2AF51BB6A}" srcOrd="0" destOrd="0" parTransId="{49EF6672-C009-49A4-8E46-8A4CFBFD0E31}" sibTransId="{E3ACC3E0-02B6-4230-AC91-B450548CF48B}"/>
    <dgm:cxn modelId="{B2A05EE1-31D6-4612-B770-3034B41FA070}" srcId="{1DEBDD82-0592-4E18-BB85-06AE211E33B9}" destId="{405ABDEE-3E87-4542-82F6-BBB2CB530F01}" srcOrd="1" destOrd="0" parTransId="{215DE299-5089-4938-BE2C-BB3EA251797D}" sibTransId="{167C4FEC-FB3D-4766-9765-73909DD46CA9}"/>
    <dgm:cxn modelId="{1C4087E7-7A57-4006-9D90-3FCAE242D07A}" srcId="{FCB69227-1E93-4070-9DD1-AB0B6C41DF61}" destId="{E1340162-3F2E-40BC-9ADA-07F5672D901E}" srcOrd="1" destOrd="0" parTransId="{07ACA1F0-C985-47A2-B2E1-DD80330C44F2}" sibTransId="{203B54EC-9432-44DE-8404-14076B82A2C6}"/>
    <dgm:cxn modelId="{8E3AA0F5-CC3C-4D43-B885-E27C15BABBE6}" type="presOf" srcId="{F5D0648C-EFAB-4D6B-A65A-B76C48D67528}" destId="{50EC3B2B-4E5C-40F5-836F-A6AFE156BD02}" srcOrd="0" destOrd="1" presId="urn:microsoft.com/office/officeart/2005/8/layout/chevron2"/>
    <dgm:cxn modelId="{FAC4A2F7-5744-4A6D-B6F6-F30F95C56DDE}" srcId="{F8DC5AC3-BC73-464F-BFE6-2B813D7B4403}" destId="{F5D0648C-EFAB-4D6B-A65A-B76C48D67528}" srcOrd="1" destOrd="0" parTransId="{2BF5637D-E527-4B37-A573-4AEF761EB81F}" sibTransId="{61825670-2EE6-4AEC-93E0-831EDE5142F4}"/>
    <dgm:cxn modelId="{3E5C41FE-B58B-4460-938B-CAB8FFAE943D}" type="presOf" srcId="{A06A7752-D074-49BB-8124-FF446CA8647B}" destId="{50EC3B2B-4E5C-40F5-836F-A6AFE156BD02}" srcOrd="0" destOrd="0" presId="urn:microsoft.com/office/officeart/2005/8/layout/chevron2"/>
    <dgm:cxn modelId="{E2A77FFF-9A4D-4D46-8676-009F5E8ADD83}" type="presParOf" srcId="{E1664C70-DD5A-4D57-8378-06407097E63D}" destId="{A306C573-B569-4439-9AE5-1CBE656DD770}" srcOrd="0" destOrd="0" presId="urn:microsoft.com/office/officeart/2005/8/layout/chevron2"/>
    <dgm:cxn modelId="{065ACD11-D53F-4882-A611-5EDE6A859377}" type="presParOf" srcId="{A306C573-B569-4439-9AE5-1CBE656DD770}" destId="{4ADABF84-957C-4CDB-A12D-9895ABD4DD0F}" srcOrd="0" destOrd="0" presId="urn:microsoft.com/office/officeart/2005/8/layout/chevron2"/>
    <dgm:cxn modelId="{554C079A-3CCF-4BBC-AF7B-A857D301FF15}" type="presParOf" srcId="{A306C573-B569-4439-9AE5-1CBE656DD770}" destId="{358718A2-1120-424C-84E0-C32A91C532E6}" srcOrd="1" destOrd="0" presId="urn:microsoft.com/office/officeart/2005/8/layout/chevron2"/>
    <dgm:cxn modelId="{7D6373AC-BD6C-4128-A16E-17AC99B135CA}" type="presParOf" srcId="{E1664C70-DD5A-4D57-8378-06407097E63D}" destId="{62CB706E-B448-4DAF-95FD-ACD614F3084C}" srcOrd="1" destOrd="0" presId="urn:microsoft.com/office/officeart/2005/8/layout/chevron2"/>
    <dgm:cxn modelId="{E9F96023-4D59-4399-96A4-927451B1B353}" type="presParOf" srcId="{E1664C70-DD5A-4D57-8378-06407097E63D}" destId="{F5A6285C-A96A-43C9-9EAA-C0E023BD6933}" srcOrd="2" destOrd="0" presId="urn:microsoft.com/office/officeart/2005/8/layout/chevron2"/>
    <dgm:cxn modelId="{2DAEA53A-B9B2-441F-9990-8BF128AD2E38}" type="presParOf" srcId="{F5A6285C-A96A-43C9-9EAA-C0E023BD6933}" destId="{28522A65-6F8B-4293-A276-D60C0AC16526}" srcOrd="0" destOrd="0" presId="urn:microsoft.com/office/officeart/2005/8/layout/chevron2"/>
    <dgm:cxn modelId="{7A22F640-A34B-4AE6-A19B-7D33510BCEA8}" type="presParOf" srcId="{F5A6285C-A96A-43C9-9EAA-C0E023BD6933}" destId="{50EC3B2B-4E5C-40F5-836F-A6AFE156BD02}" srcOrd="1" destOrd="0" presId="urn:microsoft.com/office/officeart/2005/8/layout/chevron2"/>
    <dgm:cxn modelId="{24174ED9-8482-43EA-B8FC-A15535022FAC}" type="presParOf" srcId="{E1664C70-DD5A-4D57-8378-06407097E63D}" destId="{1D696980-7DCE-43CA-80F1-51A57C73647D}" srcOrd="3" destOrd="0" presId="urn:microsoft.com/office/officeart/2005/8/layout/chevron2"/>
    <dgm:cxn modelId="{92CD980F-C821-4805-8718-421DDCD29D94}" type="presParOf" srcId="{E1664C70-DD5A-4D57-8378-06407097E63D}" destId="{05AAACA2-7F1C-4FAB-B242-FE622304CECC}" srcOrd="4" destOrd="0" presId="urn:microsoft.com/office/officeart/2005/8/layout/chevron2"/>
    <dgm:cxn modelId="{9BBCD6B7-31DB-46F5-8D99-E42ABB357443}" type="presParOf" srcId="{05AAACA2-7F1C-4FAB-B242-FE622304CECC}" destId="{E3ADB0E4-C963-4D59-A0AB-0E8E0E6EA39D}" srcOrd="0" destOrd="0" presId="urn:microsoft.com/office/officeart/2005/8/layout/chevron2"/>
    <dgm:cxn modelId="{77E7F6DB-830B-477B-B64E-5600D37CD3A9}" type="presParOf" srcId="{05AAACA2-7F1C-4FAB-B242-FE622304CECC}" destId="{FFEF6FEF-4CAF-4E88-9D68-B7A485DC56A6}" srcOrd="1" destOrd="0" presId="urn:microsoft.com/office/officeart/2005/8/layout/chevron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ABF84-957C-4CDB-A12D-9895ABD4DD0F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Import</a:t>
          </a:r>
        </a:p>
      </dsp:txBody>
      <dsp:txXfrm rot="-5400000">
        <a:off x="1" y="515391"/>
        <a:ext cx="1029841" cy="441360"/>
      </dsp:txXfrm>
    </dsp:sp>
    <dsp:sp modelId="{358718A2-1120-424C-84E0-C32A91C532E6}">
      <dsp:nvSpPr>
        <dsp:cNvPr id="0" name=""/>
        <dsp:cNvSpPr/>
      </dsp:nvSpPr>
      <dsp:spPr>
        <a:xfrm rot="5400000">
          <a:off x="3808680" y="-2778368"/>
          <a:ext cx="956281" cy="65139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Load the dataset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Feature Engineering</a:t>
          </a:r>
        </a:p>
      </dsp:txBody>
      <dsp:txXfrm rot="-5400000">
        <a:off x="1029842" y="47152"/>
        <a:ext cx="6467276" cy="862917"/>
      </dsp:txXfrm>
    </dsp:sp>
    <dsp:sp modelId="{28522A65-6F8B-4293-A276-D60C0AC16526}">
      <dsp:nvSpPr>
        <dsp:cNvPr id="0" name=""/>
        <dsp:cNvSpPr/>
      </dsp:nvSpPr>
      <dsp:spPr>
        <a:xfrm rot="5400000">
          <a:off x="-220041" y="1498619"/>
          <a:ext cx="1471201" cy="102984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EDA</a:t>
          </a:r>
        </a:p>
      </dsp:txBody>
      <dsp:txXfrm rot="-5400000">
        <a:off x="640" y="1792860"/>
        <a:ext cx="1029841" cy="441360"/>
      </dsp:txXfrm>
    </dsp:sp>
    <dsp:sp modelId="{50EC3B2B-4E5C-40F5-836F-A6AFE156BD02}">
      <dsp:nvSpPr>
        <dsp:cNvPr id="0" name=""/>
        <dsp:cNvSpPr/>
      </dsp:nvSpPr>
      <dsp:spPr>
        <a:xfrm rot="5400000">
          <a:off x="3808680" y="-1500896"/>
          <a:ext cx="956281" cy="65139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Drop Null Values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EDA</a:t>
          </a:r>
        </a:p>
      </dsp:txBody>
      <dsp:txXfrm rot="-5400000">
        <a:off x="1029842" y="1324624"/>
        <a:ext cx="6467276" cy="862917"/>
      </dsp:txXfrm>
    </dsp:sp>
    <dsp:sp modelId="{E3ADB0E4-C963-4D59-A0AB-0E8E0E6EA39D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Model </a:t>
          </a:r>
        </a:p>
      </dsp:txBody>
      <dsp:txXfrm rot="-5400000">
        <a:off x="1" y="3065974"/>
        <a:ext cx="1029841" cy="441360"/>
      </dsp:txXfrm>
    </dsp:sp>
    <dsp:sp modelId="{FFEF6FEF-4CAF-4E88-9D68-B7A485DC56A6}">
      <dsp:nvSpPr>
        <dsp:cNvPr id="0" name=""/>
        <dsp:cNvSpPr/>
      </dsp:nvSpPr>
      <dsp:spPr>
        <a:xfrm rot="5400000">
          <a:off x="3808680" y="-227785"/>
          <a:ext cx="956281" cy="65139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Applied Different Models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Change Params</a:t>
          </a:r>
        </a:p>
      </dsp:txBody>
      <dsp:txXfrm rot="-5400000">
        <a:off x="1029842" y="2597735"/>
        <a:ext cx="6467276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8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0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5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9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7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0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A588E9-09FE-4F0A-A744-1A5F1E40F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50292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7786B897-D60F-40B8-BFCD-43210D729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5235575"/>
            <a:ext cx="8686800" cy="93662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000" dirty="0"/>
              <a:t>Transportation and Logistic Industry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51D0-075F-48F3-980F-A712DC5D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32596"/>
          </a:xfrm>
        </p:spPr>
        <p:txBody>
          <a:bodyPr/>
          <a:lstStyle/>
          <a:p>
            <a:r>
              <a:rPr lang="en-IN" dirty="0"/>
              <a:t>Month Wise Delivery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144FB6-EBF4-4358-A989-E7B8E7D8F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71600"/>
            <a:ext cx="8915399" cy="483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13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81E0-CE62-47ED-8EC2-85219D4D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8808"/>
            <a:ext cx="7543800" cy="780195"/>
          </a:xfrm>
        </p:spPr>
        <p:txBody>
          <a:bodyPr>
            <a:normAutofit fontScale="90000"/>
          </a:bodyPr>
          <a:lstStyle/>
          <a:p>
            <a:r>
              <a:rPr lang="en-IN" dirty="0"/>
              <a:t>Before Model apply- 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A2CF-4B33-46D4-AF78-E85C91AA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We did not find the proper dataset which have attribute predict</a:t>
            </a:r>
          </a:p>
          <a:p>
            <a:r>
              <a:rPr lang="en-IN" dirty="0"/>
              <a:t>2. We are having less Null Values so we removed</a:t>
            </a:r>
          </a:p>
          <a:p>
            <a:r>
              <a:rPr lang="en-IN" dirty="0"/>
              <a:t>3. We have removed 40% data from dataset because we found some values cannot be replaced with any value</a:t>
            </a:r>
          </a:p>
          <a:p>
            <a:r>
              <a:rPr lang="en-IN" dirty="0"/>
              <a:t>4. We are having so many outliers(we can say that dataset is an outlier dataset)</a:t>
            </a:r>
          </a:p>
          <a:p>
            <a:r>
              <a:rPr lang="en-IN" dirty="0"/>
              <a:t>5. Finally comes to Accuracy??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A3BEB1-20DB-4C2B-A0FD-BAAEFE207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54333"/>
              </p:ext>
            </p:extLst>
          </p:nvPr>
        </p:nvGraphicFramePr>
        <p:xfrm>
          <a:off x="6934200" y="3867353"/>
          <a:ext cx="1933576" cy="2819400"/>
        </p:xfrm>
        <a:graphic>
          <a:graphicData uri="http://schemas.openxmlformats.org/drawingml/2006/table">
            <a:tbl>
              <a:tblPr/>
              <a:tblGrid>
                <a:gridCol w="1933576">
                  <a:extLst>
                    <a:ext uri="{9D8B030D-6E8A-4147-A177-3AD203B41FA5}">
                      <a16:colId xmlns:a16="http://schemas.microsoft.com/office/drawing/2014/main" val="821926211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Freight Cost (USD)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229781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 DN-998 (ID#:11568)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092451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 DN-993 (ID#:11919)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05124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 DN-992 (ID#:11602)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160528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 DN-990 (ID#:11001)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847323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 DN-988 (ID#:11022)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55618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 DN-987 (ID#:12252)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534924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 DN-987 (ID#:12252)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770868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 DN-986 (ID#:10748)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183989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 DN-969 (ID#:11593)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875681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 DN-968 (ID#:11289)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251491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 DN-965 (ID#:11563)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117648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 DN-964 (ID#:10987)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585361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 DN-960 (ID#:11945)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532258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 DN-960 (ID#:11945)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54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122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46CC-56DB-41BC-ADD6-90E1EF84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Countries Freight Cost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1C89745-96C6-4A3E-B87A-C05C9DFA6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28800"/>
            <a:ext cx="7543800" cy="4419600"/>
          </a:xfrm>
        </p:spPr>
      </p:pic>
    </p:spTree>
    <p:extLst>
      <p:ext uri="{BB962C8B-B14F-4D97-AF65-F5344CB8AC3E}">
        <p14:creationId xmlns:p14="http://schemas.microsoft.com/office/powerpoint/2010/main" val="68073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6F02-B7AF-4D1C-893C-97CB5079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6396"/>
          </a:xfrm>
        </p:spPr>
        <p:txBody>
          <a:bodyPr/>
          <a:lstStyle/>
          <a:p>
            <a:r>
              <a:rPr lang="en-IN" dirty="0"/>
              <a:t>Models Applied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97D00D-A3DF-4322-8352-95BEEB3E8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444908"/>
              </p:ext>
            </p:extLst>
          </p:nvPr>
        </p:nvGraphicFramePr>
        <p:xfrm>
          <a:off x="457200" y="1905000"/>
          <a:ext cx="8610600" cy="411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440">
                  <a:extLst>
                    <a:ext uri="{9D8B030D-6E8A-4147-A177-3AD203B41FA5}">
                      <a16:colId xmlns:a16="http://schemas.microsoft.com/office/drawing/2014/main" val="1517922951"/>
                    </a:ext>
                  </a:extLst>
                </a:gridCol>
                <a:gridCol w="2915370">
                  <a:extLst>
                    <a:ext uri="{9D8B030D-6E8A-4147-A177-3AD203B41FA5}">
                      <a16:colId xmlns:a16="http://schemas.microsoft.com/office/drawing/2014/main" val="1448829969"/>
                    </a:ext>
                  </a:extLst>
                </a:gridCol>
                <a:gridCol w="3341790">
                  <a:extLst>
                    <a:ext uri="{9D8B030D-6E8A-4147-A177-3AD203B41FA5}">
                      <a16:colId xmlns:a16="http://schemas.microsoft.com/office/drawing/2014/main" val="89422774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Model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043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2670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7597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1859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7379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2174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1816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62AD153-F9F5-46FD-942D-4A2740F531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308024"/>
              </p:ext>
            </p:extLst>
          </p:nvPr>
        </p:nvGraphicFramePr>
        <p:xfrm>
          <a:off x="496957" y="1905000"/>
          <a:ext cx="8610600" cy="411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440">
                  <a:extLst>
                    <a:ext uri="{9D8B030D-6E8A-4147-A177-3AD203B41FA5}">
                      <a16:colId xmlns:a16="http://schemas.microsoft.com/office/drawing/2014/main" val="1517922951"/>
                    </a:ext>
                  </a:extLst>
                </a:gridCol>
                <a:gridCol w="2915370">
                  <a:extLst>
                    <a:ext uri="{9D8B030D-6E8A-4147-A177-3AD203B41FA5}">
                      <a16:colId xmlns:a16="http://schemas.microsoft.com/office/drawing/2014/main" val="1448829969"/>
                    </a:ext>
                  </a:extLst>
                </a:gridCol>
                <a:gridCol w="3341790">
                  <a:extLst>
                    <a:ext uri="{9D8B030D-6E8A-4147-A177-3AD203B41FA5}">
                      <a16:colId xmlns:a16="http://schemas.microsoft.com/office/drawing/2014/main" val="89422774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Model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043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2670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90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7597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90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1859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90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7379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90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2174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18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69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0B6B-E0E6-40CA-B1B5-48D19772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09600"/>
            <a:ext cx="7543800" cy="551596"/>
          </a:xfrm>
        </p:spPr>
        <p:txBody>
          <a:bodyPr>
            <a:normAutofit fontScale="90000"/>
          </a:bodyPr>
          <a:lstStyle/>
          <a:p>
            <a:r>
              <a:rPr lang="en-IN" dirty="0"/>
              <a:t>Continued…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AC3BBF-3B79-4F25-A1C4-EC57CCF72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793412"/>
              </p:ext>
            </p:extLst>
          </p:nvPr>
        </p:nvGraphicFramePr>
        <p:xfrm>
          <a:off x="496957" y="1905000"/>
          <a:ext cx="7351642" cy="416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343">
                  <a:extLst>
                    <a:ext uri="{9D8B030D-6E8A-4147-A177-3AD203B41FA5}">
                      <a16:colId xmlns:a16="http://schemas.microsoft.com/office/drawing/2014/main" val="1517922951"/>
                    </a:ext>
                  </a:extLst>
                </a:gridCol>
                <a:gridCol w="1730122">
                  <a:extLst>
                    <a:ext uri="{9D8B030D-6E8A-4147-A177-3AD203B41FA5}">
                      <a16:colId xmlns:a16="http://schemas.microsoft.com/office/drawing/2014/main" val="1448829969"/>
                    </a:ext>
                  </a:extLst>
                </a:gridCol>
                <a:gridCol w="3612177">
                  <a:extLst>
                    <a:ext uri="{9D8B030D-6E8A-4147-A177-3AD203B41FA5}">
                      <a16:colId xmlns:a16="http://schemas.microsoft.com/office/drawing/2014/main" val="89422774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Model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Accuracy(%)</a:t>
                      </a:r>
                    </a:p>
                    <a:p>
                      <a:r>
                        <a:rPr lang="en-IN" dirty="0"/>
                        <a:t>Before Removal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Accuracy(%)</a:t>
                      </a:r>
                    </a:p>
                    <a:p>
                      <a:r>
                        <a:rPr lang="en-IN" dirty="0"/>
                        <a:t>After Removal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043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2670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7597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1859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7379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2174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18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11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C3B0-8FB1-4FDD-A5C8-DBF8543A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Steps tried to increase Accuracy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790F-4E29-4325-974D-BA78EBDF4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Removal of outliers Step by Step</a:t>
            </a:r>
          </a:p>
          <a:p>
            <a:pPr marL="0" indent="0">
              <a:buNone/>
            </a:pPr>
            <a:r>
              <a:rPr lang="en-IN" dirty="0"/>
              <a:t> 2. Applied transformation techniques to make the data normalized </a:t>
            </a:r>
          </a:p>
          <a:p>
            <a:pPr marL="0" indent="0">
              <a:buNone/>
            </a:pPr>
            <a:r>
              <a:rPr lang="en-IN" dirty="0"/>
              <a:t>3. Applied </a:t>
            </a:r>
            <a:r>
              <a:rPr lang="en-IN" dirty="0" err="1"/>
              <a:t>GridSearchCV</a:t>
            </a:r>
            <a:r>
              <a:rPr lang="en-IN" dirty="0"/>
              <a:t> to find best params_</a:t>
            </a:r>
          </a:p>
        </p:txBody>
      </p:sp>
    </p:spTree>
    <p:extLst>
      <p:ext uri="{BB962C8B-B14F-4D97-AF65-F5344CB8AC3E}">
        <p14:creationId xmlns:p14="http://schemas.microsoft.com/office/powerpoint/2010/main" val="368893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D657-D9D1-413B-B045-D4F209C2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447800"/>
            <a:ext cx="7543800" cy="2667000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3417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Analytics in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/>
              <a:t>	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dirty="0"/>
          </a:p>
        </p:txBody>
      </p:sp>
      <p:pic>
        <p:nvPicPr>
          <p:cNvPr id="4" name="Picture 3" descr="WhatsApp Image 2019-09-04 at 2.52.25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845734"/>
            <a:ext cx="4206240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Benefits of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Last Mile of Shipping Can Be Quickened</a:t>
            </a:r>
          </a:p>
          <a:p>
            <a:r>
              <a:rPr lang="en-IN" sz="2000" dirty="0"/>
              <a:t>Reliability Will Be More Transparent</a:t>
            </a:r>
          </a:p>
          <a:p>
            <a:r>
              <a:rPr lang="en-IN" sz="2000" dirty="0"/>
              <a:t>Routes Will Be Optimized</a:t>
            </a:r>
          </a:p>
          <a:p>
            <a:r>
              <a:rPr lang="en-IN" sz="2000" dirty="0"/>
              <a:t>Sensitive Goods Are Shipped With Higher Quality</a:t>
            </a:r>
          </a:p>
          <a:p>
            <a:r>
              <a:rPr lang="en-IN" sz="2000" dirty="0"/>
              <a:t>Automation of Warehouses and The Supply Chain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IN" dirty="0"/>
              <a:t>Objective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754563"/>
          </a:xfrm>
        </p:spPr>
        <p:txBody>
          <a:bodyPr/>
          <a:lstStyle/>
          <a:p>
            <a:pPr>
              <a:buNone/>
            </a:pPr>
            <a:r>
              <a:rPr lang="en-IN" sz="2000" dirty="0"/>
              <a:t>	The main objective of this project is to predict the freight cost based on the delivery history data.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33400" y="2971800"/>
            <a:ext cx="3200400" cy="1828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Why Freight Cost ?</a:t>
            </a:r>
          </a:p>
        </p:txBody>
      </p:sp>
      <p:pic>
        <p:nvPicPr>
          <p:cNvPr id="6" name="Picture 5" descr="WhatsApp Image 2019-09-04 at 3.14.34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9" y="2667000"/>
            <a:ext cx="4997621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IN" sz="4400" dirty="0"/>
              <a:t>Explanation of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4906963"/>
          </a:xfrm>
        </p:spPr>
        <p:txBody>
          <a:bodyPr>
            <a:normAutofit/>
          </a:bodyPr>
          <a:lstStyle/>
          <a:p>
            <a:r>
              <a:rPr lang="en-IN" sz="2000" dirty="0"/>
              <a:t>This data set provides supply chain health commodity shipment and pricing data.</a:t>
            </a:r>
          </a:p>
          <a:p>
            <a:r>
              <a:rPr lang="en-IN" sz="2000" dirty="0"/>
              <a:t>We believe that this data will help stakeholders make better, data-driven decisions and care should be taken to consider contextual factors when using the database.</a:t>
            </a:r>
          </a:p>
          <a:p>
            <a:r>
              <a:rPr lang="en-IN" sz="2000" dirty="0"/>
              <a:t>Attributes/Features: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3581400"/>
          <a:ext cx="6096000" cy="26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IN" dirty="0"/>
                        <a:t>Country</a:t>
                      </a:r>
                      <a:r>
                        <a:rPr lang="en-IN" baseline="0" dirty="0"/>
                        <a:t>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kern="1200" dirty="0"/>
                        <a:t>Line Item Quantity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96">
                <a:tc>
                  <a:txBody>
                    <a:bodyPr/>
                    <a:lstStyle/>
                    <a:p>
                      <a:r>
                        <a:rPr lang="en-IN" dirty="0"/>
                        <a:t>Fulfil</a:t>
                      </a:r>
                      <a:r>
                        <a:rPr lang="en-IN" baseline="0" dirty="0"/>
                        <a:t> via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Line Item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96">
                <a:tc>
                  <a:txBody>
                    <a:bodyPr/>
                    <a:lstStyle/>
                    <a:p>
                      <a:r>
                        <a:rPr lang="en-IN" dirty="0"/>
                        <a:t>Vendor Inco 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Pack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96">
                <a:tc>
                  <a:txBody>
                    <a:bodyPr/>
                    <a:lstStyle/>
                    <a:p>
                      <a:r>
                        <a:rPr lang="en-IN" dirty="0"/>
                        <a:t>Shipment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Unit Price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96">
                <a:tc>
                  <a:txBody>
                    <a:bodyPr/>
                    <a:lstStyle/>
                    <a:p>
                      <a:r>
                        <a:rPr lang="en-IN" dirty="0"/>
                        <a:t>Product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Weight (kg’s)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96">
                <a:tc>
                  <a:txBody>
                    <a:bodyPr/>
                    <a:lstStyle/>
                    <a:p>
                      <a:r>
                        <a:rPr lang="en-IN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Freight cost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Unit of Measure (Per Pack)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 Item Insurance(USD)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9B11-ABEA-4829-A87D-E77D8869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of Steps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BAFFA5D-6F86-4400-99AE-D177733CF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641854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45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1CCD-9E61-40BC-9355-85A1036C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0008"/>
            <a:ext cx="7543800" cy="322995"/>
          </a:xfrm>
        </p:spPr>
        <p:txBody>
          <a:bodyPr>
            <a:normAutofit fontScale="90000"/>
          </a:bodyPr>
          <a:lstStyle/>
          <a:p>
            <a:r>
              <a:rPr lang="en-IN" dirty="0"/>
              <a:t>Box plots: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BE825F-757F-4A54-8DB5-E89D8D155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126435"/>
            <a:ext cx="7086600" cy="5181557"/>
          </a:xfrm>
        </p:spPr>
      </p:pic>
    </p:spTree>
    <p:extLst>
      <p:ext uri="{BB962C8B-B14F-4D97-AF65-F5344CB8AC3E}">
        <p14:creationId xmlns:p14="http://schemas.microsoft.com/office/powerpoint/2010/main" val="165876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29C9-298D-49EC-A475-60D50F63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5159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Dist</a:t>
            </a:r>
            <a:r>
              <a:rPr lang="en-IN" dirty="0"/>
              <a:t> Plot: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5EE23-43EA-42CA-9CF8-DD6BEFE6B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990600"/>
            <a:ext cx="8763000" cy="5165725"/>
          </a:xfrm>
        </p:spPr>
      </p:pic>
    </p:spTree>
    <p:extLst>
      <p:ext uri="{BB962C8B-B14F-4D97-AF65-F5344CB8AC3E}">
        <p14:creationId xmlns:p14="http://schemas.microsoft.com/office/powerpoint/2010/main" val="15659839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EB8D-55B5-4B85-9644-17EBB602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19871"/>
          </a:xfrm>
        </p:spPr>
        <p:txBody>
          <a:bodyPr/>
          <a:lstStyle/>
          <a:p>
            <a:r>
              <a:rPr lang="en-IN" dirty="0"/>
              <a:t>Correlation Matrix: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60E0119-E7ED-4645-BFCC-7FFFFA759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143000"/>
            <a:ext cx="9220200" cy="5418139"/>
          </a:xfrm>
        </p:spPr>
      </p:pic>
    </p:spTree>
    <p:extLst>
      <p:ext uri="{BB962C8B-B14F-4D97-AF65-F5344CB8AC3E}">
        <p14:creationId xmlns:p14="http://schemas.microsoft.com/office/powerpoint/2010/main" val="1447173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</TotalTime>
  <Words>477</Words>
  <Application>Microsoft Office PowerPoint</Application>
  <PresentationFormat>On-screen Show (4:3)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 Transportation and Logistic Industry</vt:lpstr>
      <vt:lpstr>Role of Analytics in Logistics</vt:lpstr>
      <vt:lpstr>Benefits of Analytics</vt:lpstr>
      <vt:lpstr>Objective of Project</vt:lpstr>
      <vt:lpstr>Explanation of Dataset</vt:lpstr>
      <vt:lpstr>Sequence of Steps</vt:lpstr>
      <vt:lpstr>Box plots:</vt:lpstr>
      <vt:lpstr>Dist Plot:</vt:lpstr>
      <vt:lpstr>Correlation Matrix:</vt:lpstr>
      <vt:lpstr>Month Wise Delivery</vt:lpstr>
      <vt:lpstr>Before Model apply- Problems Faced</vt:lpstr>
      <vt:lpstr>Top 10 Countries Freight Cost</vt:lpstr>
      <vt:lpstr>Models Applied</vt:lpstr>
      <vt:lpstr>Continued…</vt:lpstr>
      <vt:lpstr>Steps tried to increase Accuracy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Group- 8 Transportation and Logistic Industry</dc:title>
  <dc:creator>Nikil Akula</dc:creator>
  <cp:lastModifiedBy>Goli Aravind</cp:lastModifiedBy>
  <cp:revision>21</cp:revision>
  <dcterms:created xsi:type="dcterms:W3CDTF">2006-08-16T00:00:00Z</dcterms:created>
  <dcterms:modified xsi:type="dcterms:W3CDTF">2019-09-05T05:44:01Z</dcterms:modified>
</cp:coreProperties>
</file>