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8C76-94DB-47EC-98E9-19F857613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C5FC-D151-4ABA-8976-C508D4D56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9B41-A381-4AD0-82CF-9242ACEA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8377-F1B5-45F9-85AD-F55DF7E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84A4-62C8-4FDA-B847-1AB9E70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5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9D37-EA49-4E40-B3FF-380DF740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7E28-2035-45DF-8032-2B3EDEDCC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3A5C-97D7-4EFF-8B21-B2A8CAE8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28F31-DED4-4D34-8422-5555B05A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A9BF-13DD-4E0A-8E31-76505B0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8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57804-3C1D-4D68-8871-613CEC7EE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51416-7195-4399-B46A-9E44C974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6E46-7956-48B4-BE48-9BA3E284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5A80-238B-4B82-8668-4608F1A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BCA-C9CB-44EC-84C5-D87BE46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28D9-BA0F-4D73-B44A-96BFD369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F1A9-AC7D-4702-B057-C011D956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B300-2E9B-4432-94AE-832493DA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38E8-DC2A-4509-812E-559015C7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D789-1A79-4783-BC50-A572529A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9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4C8-9697-47DB-9106-D8A41809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DB49-097C-4832-BBF1-BBC2B7C9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7A43-2BAE-4F4E-BC54-E887A763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5482-C221-47DA-85B7-740C1F4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ACDF-FC8D-4EA7-A206-B5551907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8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CCE-2AE8-44DE-9F1B-CA29394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036B-BEFE-43E9-B838-7150E1D1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14B7-2D15-4D7D-A019-C1ACFF50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6C5B-333F-44A5-92A8-56FDE27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C05E-0B2B-46A1-9829-B66AF1E0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E4FC-0DEF-4ADF-9566-30F1D0B6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87FD-80FB-46C7-B9B7-F5AA10C6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A7FC-048C-42C6-B418-9CCAEFC6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63612-F04B-47CD-B1F6-51679230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D936-0AD6-473F-B5E0-09A51FB1D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CE019-B0C3-4520-8C5D-EA608D371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E20A-0453-4BF0-8C4D-4A0AA2E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9F85F-119C-47CA-B40D-047D982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0544B-468A-43AA-B1A4-A85EE7D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153-7C85-40F2-96D1-D01EF25B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BD38-C360-4BE3-B8BA-7DC2DD21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7208-3DDA-496B-AAC4-8B1F1DE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03635-9C74-4EFC-9A80-948A865A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E2A3E-7816-4384-A80D-A19DBEDD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4791-607F-4A5B-AED8-1ABBCD4A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FCF5F-7366-4ECD-9D2F-A99DA59F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8F1D-0370-4BE9-8EAF-A4DC897C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E34A-424A-44B4-908B-BB8A63CF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36F54-56C4-416D-9EAB-858DB43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F65C-2BB0-4F8B-8616-D75954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55C7-0738-408A-B4B5-9362CBF4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E1E4-D568-4ABD-A663-32A2A626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1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0211-151A-4696-8B56-2C4CC9D0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65CAF-FF32-45EB-9EBF-226978C8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2141B-FBDB-459A-B56D-9A9034318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4614-DBFC-4839-98B2-865C061A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D97AC-03CF-48D4-B5A5-0A561585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72A3B-8ED6-4AA1-9F76-040B4311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4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9A0D2-D1FB-4923-AF5A-ED611EF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E550-480E-4F89-A8DD-04D58839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9FF0-546B-4AD3-8BD8-2F71E2E38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706B-7729-41B0-8159-1AFF487BA49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D356-7977-46B7-A733-D89D4DD1C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5636-B219-4284-B5E3-33B45B7CE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2123-4E51-4B35-AAB4-0B4777817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8F3E-130E-4976-AEA4-07A7E7625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A1F9-0D00-45B6-8BEF-DA9C28B19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fsdfsaffsfsdfs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4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Koduvayur Aghora Aravind</dc:creator>
  <cp:lastModifiedBy>Koduvayur Aghora Aravind</cp:lastModifiedBy>
  <cp:revision>1</cp:revision>
  <dcterms:created xsi:type="dcterms:W3CDTF">2023-08-23T11:49:11Z</dcterms:created>
  <dcterms:modified xsi:type="dcterms:W3CDTF">2023-08-23T11:49:16Z</dcterms:modified>
</cp:coreProperties>
</file>