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presProps.xml" ContentType="application/vnd.openxmlformats-officedocument.presentationml.presProps+xml"/>
  <Override PartName="/ppt/slides/slide1.xml" ContentType="application/vnd.openxmlformats-officedocument.presentationml.slide+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CD989A5E-7D93-419D-B70A-4E7AD2353FC9}" type="slidenum">
              <a:t>&lt;#&gt;</a:t>
            </a:fld>
          </a:p>
        </p:txBody>
      </p:sp>
      <p:sp>
        <p:nvSpPr>
          <p:cNvPr id="4" name="PlaceHolder 3"/>
          <p:cNvSpPr>
            <a:spLocks noGrp="1"/>
          </p:cNvSpPr>
          <p:nvPr>
            <p:ph type="dt" idx="1"/>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IN" sz="4400" spc="-1" strike="noStrike">
              <a:solidFill>
                <a:srgbClr val="ffffff"/>
              </a:solidFill>
              <a:latin typeface="Arial"/>
            </a:endParaRPr>
          </a:p>
        </p:txBody>
      </p:sp>
      <p:sp>
        <p:nvSpPr>
          <p:cNvPr id="27" name="PlaceHolder 2"/>
          <p:cNvSpPr>
            <a:spLocks noGrp="1"/>
          </p:cNvSpPr>
          <p:nvPr>
            <p:ph/>
          </p:nvPr>
        </p:nvSpPr>
        <p:spPr>
          <a:xfrm>
            <a:off x="504000" y="2376000"/>
            <a:ext cx="9071640" cy="1313640"/>
          </a:xfrm>
          <a:prstGeom prst="rect">
            <a:avLst/>
          </a:prstGeom>
          <a:noFill/>
          <a:ln w="0">
            <a:noFill/>
          </a:ln>
        </p:spPr>
        <p:txBody>
          <a:bodyPr lIns="0" rIns="0" tIns="0" bIns="0" anchor="t">
            <a:normAutofit/>
          </a:bodyPr>
          <a:p>
            <a:endParaRPr b="0" lang="en-IN" sz="3150" spc="-1" strike="noStrike">
              <a:solidFill>
                <a:srgbClr val="ffffff"/>
              </a:solidFill>
              <a:latin typeface="Arial"/>
            </a:endParaRPr>
          </a:p>
        </p:txBody>
      </p:sp>
      <p:sp>
        <p:nvSpPr>
          <p:cNvPr id="28" name="PlaceHolder 3"/>
          <p:cNvSpPr>
            <a:spLocks noGrp="1"/>
          </p:cNvSpPr>
          <p:nvPr>
            <p:ph/>
          </p:nvPr>
        </p:nvSpPr>
        <p:spPr>
          <a:xfrm>
            <a:off x="504000" y="3814920"/>
            <a:ext cx="9071640" cy="1313640"/>
          </a:xfrm>
          <a:prstGeom prst="rect">
            <a:avLst/>
          </a:prstGeom>
          <a:noFill/>
          <a:ln w="0">
            <a:noFill/>
          </a:ln>
        </p:spPr>
        <p:txBody>
          <a:bodyPr lIns="0" rIns="0" tIns="0" bIns="0" anchor="t">
            <a:normAutofit/>
          </a:bodyPr>
          <a:p>
            <a:endParaRPr b="0" lang="en-IN" sz="3150" spc="-1" strike="noStrike">
              <a:solidFill>
                <a:srgbClr val="ffffff"/>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F7177A00-588A-4680-9E97-6A2E4293C5BC}"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IN" sz="4400" spc="-1" strike="noStrike">
              <a:solidFill>
                <a:srgbClr val="ffffff"/>
              </a:solidFill>
              <a:latin typeface="Arial"/>
            </a:endParaRPr>
          </a:p>
        </p:txBody>
      </p:sp>
      <p:sp>
        <p:nvSpPr>
          <p:cNvPr id="30" name="PlaceHolder 2"/>
          <p:cNvSpPr>
            <a:spLocks noGrp="1"/>
          </p:cNvSpPr>
          <p:nvPr>
            <p:ph/>
          </p:nvPr>
        </p:nvSpPr>
        <p:spPr>
          <a:xfrm>
            <a:off x="504000" y="2376000"/>
            <a:ext cx="4426920" cy="1313640"/>
          </a:xfrm>
          <a:prstGeom prst="rect">
            <a:avLst/>
          </a:prstGeom>
          <a:noFill/>
          <a:ln w="0">
            <a:noFill/>
          </a:ln>
        </p:spPr>
        <p:txBody>
          <a:bodyPr lIns="0" rIns="0" tIns="0" bIns="0" anchor="t">
            <a:normAutofit/>
          </a:bodyPr>
          <a:p>
            <a:endParaRPr b="0" lang="en-IN" sz="3150" spc="-1" strike="noStrike">
              <a:solidFill>
                <a:srgbClr val="ffffff"/>
              </a:solidFill>
              <a:latin typeface="Arial"/>
            </a:endParaRPr>
          </a:p>
        </p:txBody>
      </p:sp>
      <p:sp>
        <p:nvSpPr>
          <p:cNvPr id="31" name="PlaceHolder 3"/>
          <p:cNvSpPr>
            <a:spLocks noGrp="1"/>
          </p:cNvSpPr>
          <p:nvPr>
            <p:ph/>
          </p:nvPr>
        </p:nvSpPr>
        <p:spPr>
          <a:xfrm>
            <a:off x="5152680" y="2376000"/>
            <a:ext cx="4426920" cy="1313640"/>
          </a:xfrm>
          <a:prstGeom prst="rect">
            <a:avLst/>
          </a:prstGeom>
          <a:noFill/>
          <a:ln w="0">
            <a:noFill/>
          </a:ln>
        </p:spPr>
        <p:txBody>
          <a:bodyPr lIns="0" rIns="0" tIns="0" bIns="0" anchor="t">
            <a:normAutofit/>
          </a:bodyPr>
          <a:p>
            <a:endParaRPr b="0" lang="en-IN" sz="3150" spc="-1" strike="noStrike">
              <a:solidFill>
                <a:srgbClr val="ffffff"/>
              </a:solidFill>
              <a:latin typeface="Arial"/>
            </a:endParaRPr>
          </a:p>
        </p:txBody>
      </p:sp>
      <p:sp>
        <p:nvSpPr>
          <p:cNvPr id="32" name="PlaceHolder 4"/>
          <p:cNvSpPr>
            <a:spLocks noGrp="1"/>
          </p:cNvSpPr>
          <p:nvPr>
            <p:ph/>
          </p:nvPr>
        </p:nvSpPr>
        <p:spPr>
          <a:xfrm>
            <a:off x="504000" y="3814920"/>
            <a:ext cx="4426920" cy="1313640"/>
          </a:xfrm>
          <a:prstGeom prst="rect">
            <a:avLst/>
          </a:prstGeom>
          <a:noFill/>
          <a:ln w="0">
            <a:noFill/>
          </a:ln>
        </p:spPr>
        <p:txBody>
          <a:bodyPr lIns="0" rIns="0" tIns="0" bIns="0" anchor="t">
            <a:normAutofit/>
          </a:bodyPr>
          <a:p>
            <a:endParaRPr b="0" lang="en-IN" sz="3150" spc="-1" strike="noStrike">
              <a:solidFill>
                <a:srgbClr val="ffffff"/>
              </a:solidFill>
              <a:latin typeface="Arial"/>
            </a:endParaRPr>
          </a:p>
        </p:txBody>
      </p:sp>
      <p:sp>
        <p:nvSpPr>
          <p:cNvPr id="33" name="PlaceHolder 5"/>
          <p:cNvSpPr>
            <a:spLocks noGrp="1"/>
          </p:cNvSpPr>
          <p:nvPr>
            <p:ph/>
          </p:nvPr>
        </p:nvSpPr>
        <p:spPr>
          <a:xfrm>
            <a:off x="5152680" y="3814920"/>
            <a:ext cx="4426920" cy="1313640"/>
          </a:xfrm>
          <a:prstGeom prst="rect">
            <a:avLst/>
          </a:prstGeom>
          <a:noFill/>
          <a:ln w="0">
            <a:noFill/>
          </a:ln>
        </p:spPr>
        <p:txBody>
          <a:bodyPr lIns="0" rIns="0" tIns="0" bIns="0" anchor="t">
            <a:normAutofit/>
          </a:bodyPr>
          <a:p>
            <a:endParaRPr b="0" lang="en-IN" sz="3150" spc="-1" strike="noStrike">
              <a:solidFill>
                <a:srgbClr val="ffffff"/>
              </a:solidFill>
              <a:latin typeface="Arial"/>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F5E24235-F555-47CE-82AE-B7EE9EEF5A7A}" type="slidenum">
              <a:t>&lt;#&gt;</a:t>
            </a:fld>
          </a:p>
        </p:txBody>
      </p:sp>
      <p:sp>
        <p:nvSpPr>
          <p:cNvPr id="9" name="PlaceHolder 8"/>
          <p:cNvSpPr>
            <a:spLocks noGrp="1"/>
          </p:cNvSpPr>
          <p:nvPr>
            <p:ph type="dt" idx="1"/>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IN" sz="4400" spc="-1" strike="noStrike">
              <a:solidFill>
                <a:srgbClr val="ffffff"/>
              </a:solidFill>
              <a:latin typeface="Arial"/>
            </a:endParaRPr>
          </a:p>
        </p:txBody>
      </p:sp>
      <p:sp>
        <p:nvSpPr>
          <p:cNvPr id="35" name="PlaceHolder 2"/>
          <p:cNvSpPr>
            <a:spLocks noGrp="1"/>
          </p:cNvSpPr>
          <p:nvPr>
            <p:ph/>
          </p:nvPr>
        </p:nvSpPr>
        <p:spPr>
          <a:xfrm>
            <a:off x="504000" y="2376000"/>
            <a:ext cx="2920680" cy="1313640"/>
          </a:xfrm>
          <a:prstGeom prst="rect">
            <a:avLst/>
          </a:prstGeom>
          <a:noFill/>
          <a:ln w="0">
            <a:noFill/>
          </a:ln>
        </p:spPr>
        <p:txBody>
          <a:bodyPr lIns="0" rIns="0" tIns="0" bIns="0" anchor="t">
            <a:normAutofit/>
          </a:bodyPr>
          <a:p>
            <a:endParaRPr b="0" lang="en-IN" sz="3150" spc="-1" strike="noStrike">
              <a:solidFill>
                <a:srgbClr val="ffffff"/>
              </a:solidFill>
              <a:latin typeface="Arial"/>
            </a:endParaRPr>
          </a:p>
        </p:txBody>
      </p:sp>
      <p:sp>
        <p:nvSpPr>
          <p:cNvPr id="36" name="PlaceHolder 3"/>
          <p:cNvSpPr>
            <a:spLocks noGrp="1"/>
          </p:cNvSpPr>
          <p:nvPr>
            <p:ph/>
          </p:nvPr>
        </p:nvSpPr>
        <p:spPr>
          <a:xfrm>
            <a:off x="3571200" y="2376000"/>
            <a:ext cx="2920680" cy="1313640"/>
          </a:xfrm>
          <a:prstGeom prst="rect">
            <a:avLst/>
          </a:prstGeom>
          <a:noFill/>
          <a:ln w="0">
            <a:noFill/>
          </a:ln>
        </p:spPr>
        <p:txBody>
          <a:bodyPr lIns="0" rIns="0" tIns="0" bIns="0" anchor="t">
            <a:normAutofit/>
          </a:bodyPr>
          <a:p>
            <a:endParaRPr b="0" lang="en-IN" sz="3150" spc="-1" strike="noStrike">
              <a:solidFill>
                <a:srgbClr val="ffffff"/>
              </a:solidFill>
              <a:latin typeface="Arial"/>
            </a:endParaRPr>
          </a:p>
        </p:txBody>
      </p:sp>
      <p:sp>
        <p:nvSpPr>
          <p:cNvPr id="37" name="PlaceHolder 4"/>
          <p:cNvSpPr>
            <a:spLocks noGrp="1"/>
          </p:cNvSpPr>
          <p:nvPr>
            <p:ph/>
          </p:nvPr>
        </p:nvSpPr>
        <p:spPr>
          <a:xfrm>
            <a:off x="6638040" y="2376000"/>
            <a:ext cx="2920680" cy="1313640"/>
          </a:xfrm>
          <a:prstGeom prst="rect">
            <a:avLst/>
          </a:prstGeom>
          <a:noFill/>
          <a:ln w="0">
            <a:noFill/>
          </a:ln>
        </p:spPr>
        <p:txBody>
          <a:bodyPr lIns="0" rIns="0" tIns="0" bIns="0" anchor="t">
            <a:normAutofit/>
          </a:bodyPr>
          <a:p>
            <a:endParaRPr b="0" lang="en-IN" sz="3150" spc="-1" strike="noStrike">
              <a:solidFill>
                <a:srgbClr val="ffffff"/>
              </a:solidFill>
              <a:latin typeface="Arial"/>
            </a:endParaRPr>
          </a:p>
        </p:txBody>
      </p:sp>
      <p:sp>
        <p:nvSpPr>
          <p:cNvPr id="38" name="PlaceHolder 5"/>
          <p:cNvSpPr>
            <a:spLocks noGrp="1"/>
          </p:cNvSpPr>
          <p:nvPr>
            <p:ph/>
          </p:nvPr>
        </p:nvSpPr>
        <p:spPr>
          <a:xfrm>
            <a:off x="504000" y="3814920"/>
            <a:ext cx="2920680" cy="1313640"/>
          </a:xfrm>
          <a:prstGeom prst="rect">
            <a:avLst/>
          </a:prstGeom>
          <a:noFill/>
          <a:ln w="0">
            <a:noFill/>
          </a:ln>
        </p:spPr>
        <p:txBody>
          <a:bodyPr lIns="0" rIns="0" tIns="0" bIns="0" anchor="t">
            <a:normAutofit/>
          </a:bodyPr>
          <a:p>
            <a:endParaRPr b="0" lang="en-IN" sz="3150" spc="-1" strike="noStrike">
              <a:solidFill>
                <a:srgbClr val="ffffff"/>
              </a:solidFill>
              <a:latin typeface="Arial"/>
            </a:endParaRPr>
          </a:p>
        </p:txBody>
      </p:sp>
      <p:sp>
        <p:nvSpPr>
          <p:cNvPr id="39" name="PlaceHolder 6"/>
          <p:cNvSpPr>
            <a:spLocks noGrp="1"/>
          </p:cNvSpPr>
          <p:nvPr>
            <p:ph/>
          </p:nvPr>
        </p:nvSpPr>
        <p:spPr>
          <a:xfrm>
            <a:off x="3571200" y="3814920"/>
            <a:ext cx="2920680" cy="1313640"/>
          </a:xfrm>
          <a:prstGeom prst="rect">
            <a:avLst/>
          </a:prstGeom>
          <a:noFill/>
          <a:ln w="0">
            <a:noFill/>
          </a:ln>
        </p:spPr>
        <p:txBody>
          <a:bodyPr lIns="0" rIns="0" tIns="0" bIns="0" anchor="t">
            <a:normAutofit/>
          </a:bodyPr>
          <a:p>
            <a:endParaRPr b="0" lang="en-IN" sz="3150" spc="-1" strike="noStrike">
              <a:solidFill>
                <a:srgbClr val="ffffff"/>
              </a:solidFill>
              <a:latin typeface="Arial"/>
            </a:endParaRPr>
          </a:p>
        </p:txBody>
      </p:sp>
      <p:sp>
        <p:nvSpPr>
          <p:cNvPr id="40" name="PlaceHolder 7"/>
          <p:cNvSpPr>
            <a:spLocks noGrp="1"/>
          </p:cNvSpPr>
          <p:nvPr>
            <p:ph/>
          </p:nvPr>
        </p:nvSpPr>
        <p:spPr>
          <a:xfrm>
            <a:off x="6638040" y="3814920"/>
            <a:ext cx="2920680" cy="1313640"/>
          </a:xfrm>
          <a:prstGeom prst="rect">
            <a:avLst/>
          </a:prstGeom>
          <a:noFill/>
          <a:ln w="0">
            <a:noFill/>
          </a:ln>
        </p:spPr>
        <p:txBody>
          <a:bodyPr lIns="0" rIns="0" tIns="0" bIns="0" anchor="t">
            <a:normAutofit/>
          </a:bodyPr>
          <a:p>
            <a:endParaRPr b="0" lang="en-IN" sz="3150" spc="-1" strike="noStrike">
              <a:solidFill>
                <a:srgbClr val="ffffff"/>
              </a:solidFill>
              <a:latin typeface="Arial"/>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1C44D0E1-8025-4BEE-99CD-620326A39B24}" type="slidenum">
              <a:t>&lt;#&gt;</a:t>
            </a:fld>
          </a:p>
        </p:txBody>
      </p:sp>
      <p:sp>
        <p:nvSpPr>
          <p:cNvPr id="11" name="PlaceHolder 10"/>
          <p:cNvSpPr>
            <a:spLocks noGrp="1"/>
          </p:cNvSpPr>
          <p:nvPr>
            <p:ph type="dt" idx="1"/>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8C3B3B2B-968A-4891-A722-570AAAA689DB}" type="slidenum">
              <a:t>&lt;#&gt;</a:t>
            </a:fld>
          </a:p>
        </p:txBody>
      </p:sp>
      <p:sp>
        <p:nvSpPr>
          <p:cNvPr id="4" name="PlaceHolder 3"/>
          <p:cNvSpPr>
            <a:spLocks noGrp="1"/>
          </p:cNvSpPr>
          <p:nvPr>
            <p:ph type="dt" idx="4"/>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IN" sz="4400" spc="-1" strike="noStrike">
              <a:solidFill>
                <a:srgbClr val="ffffff"/>
              </a:solidFill>
              <a:latin typeface="Arial"/>
            </a:endParaRPr>
          </a:p>
        </p:txBody>
      </p:sp>
      <p:sp>
        <p:nvSpPr>
          <p:cNvPr id="47" name="PlaceHolder 2"/>
          <p:cNvSpPr>
            <a:spLocks noGrp="1"/>
          </p:cNvSpPr>
          <p:nvPr>
            <p:ph type="subTitle"/>
          </p:nvPr>
        </p:nvSpPr>
        <p:spPr>
          <a:xfrm>
            <a:off x="504000" y="2376000"/>
            <a:ext cx="9071640" cy="2754000"/>
          </a:xfrm>
          <a:prstGeom prst="rect">
            <a:avLst/>
          </a:prstGeom>
          <a:noFill/>
          <a:ln w="0">
            <a:noFill/>
          </a:ln>
        </p:spPr>
        <p:txBody>
          <a:bodyPr lIns="0" rIns="0" tIns="0" bIns="0" anchor="ctr">
            <a:noAutofit/>
          </a:bodyPr>
          <a:p>
            <a:pPr algn="ctr">
              <a:buNone/>
            </a:pPr>
            <a:endParaRPr b="0" lang="en-IN" sz="3200" spc="-1" strike="noStrike">
              <a:solidFill>
                <a:srgbClr val="ffffff"/>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F8B9B511-B957-4436-AEB3-9B3D0243EB7E}" type="slidenum">
              <a:t>&lt;#&gt;</a:t>
            </a:fld>
          </a:p>
        </p:txBody>
      </p:sp>
      <p:sp>
        <p:nvSpPr>
          <p:cNvPr id="6" name="PlaceHolder 5"/>
          <p:cNvSpPr>
            <a:spLocks noGrp="1"/>
          </p:cNvSpPr>
          <p:nvPr>
            <p:ph type="dt" idx="4"/>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IN" sz="4400" spc="-1" strike="noStrike">
              <a:solidFill>
                <a:srgbClr val="ffffff"/>
              </a:solidFill>
              <a:latin typeface="Arial"/>
            </a:endParaRPr>
          </a:p>
        </p:txBody>
      </p:sp>
      <p:sp>
        <p:nvSpPr>
          <p:cNvPr id="49" name="PlaceHolder 2"/>
          <p:cNvSpPr>
            <a:spLocks noGrp="1"/>
          </p:cNvSpPr>
          <p:nvPr>
            <p:ph/>
          </p:nvPr>
        </p:nvSpPr>
        <p:spPr>
          <a:xfrm>
            <a:off x="504000" y="2376000"/>
            <a:ext cx="9071640" cy="2754000"/>
          </a:xfrm>
          <a:prstGeom prst="rect">
            <a:avLst/>
          </a:prstGeom>
          <a:noFill/>
          <a:ln w="0">
            <a:noFill/>
          </a:ln>
        </p:spPr>
        <p:txBody>
          <a:bodyPr lIns="0" rIns="0" tIns="0" bIns="0" anchor="t">
            <a:normAutofit/>
          </a:bodyPr>
          <a:p>
            <a:endParaRPr b="0" lang="en-IN" sz="3150" spc="-1" strike="noStrike">
              <a:solidFill>
                <a:srgbClr val="ffffff"/>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3F28BCA9-B0EB-450C-A3FD-F854E1BA7888}" type="slidenum">
              <a:t>&lt;#&gt;</a:t>
            </a:fld>
          </a:p>
        </p:txBody>
      </p:sp>
      <p:sp>
        <p:nvSpPr>
          <p:cNvPr id="6" name="PlaceHolder 5"/>
          <p:cNvSpPr>
            <a:spLocks noGrp="1"/>
          </p:cNvSpPr>
          <p:nvPr>
            <p:ph type="dt" idx="4"/>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IN" sz="4400" spc="-1" strike="noStrike">
              <a:solidFill>
                <a:srgbClr val="ffffff"/>
              </a:solidFill>
              <a:latin typeface="Arial"/>
            </a:endParaRPr>
          </a:p>
        </p:txBody>
      </p:sp>
      <p:sp>
        <p:nvSpPr>
          <p:cNvPr id="51" name="PlaceHolder 2"/>
          <p:cNvSpPr>
            <a:spLocks noGrp="1"/>
          </p:cNvSpPr>
          <p:nvPr>
            <p:ph/>
          </p:nvPr>
        </p:nvSpPr>
        <p:spPr>
          <a:xfrm>
            <a:off x="504000" y="2376000"/>
            <a:ext cx="4426920" cy="2754000"/>
          </a:xfrm>
          <a:prstGeom prst="rect">
            <a:avLst/>
          </a:prstGeom>
          <a:noFill/>
          <a:ln w="0">
            <a:noFill/>
          </a:ln>
        </p:spPr>
        <p:txBody>
          <a:bodyPr lIns="0" rIns="0" tIns="0" bIns="0" anchor="t">
            <a:normAutofit/>
          </a:bodyPr>
          <a:p>
            <a:endParaRPr b="0" lang="en-IN" sz="3150" spc="-1" strike="noStrike">
              <a:solidFill>
                <a:srgbClr val="ffffff"/>
              </a:solidFill>
              <a:latin typeface="Arial"/>
            </a:endParaRPr>
          </a:p>
        </p:txBody>
      </p:sp>
      <p:sp>
        <p:nvSpPr>
          <p:cNvPr id="52" name="PlaceHolder 3"/>
          <p:cNvSpPr>
            <a:spLocks noGrp="1"/>
          </p:cNvSpPr>
          <p:nvPr>
            <p:ph/>
          </p:nvPr>
        </p:nvSpPr>
        <p:spPr>
          <a:xfrm>
            <a:off x="5152680" y="2376000"/>
            <a:ext cx="4426920" cy="2754000"/>
          </a:xfrm>
          <a:prstGeom prst="rect">
            <a:avLst/>
          </a:prstGeom>
          <a:noFill/>
          <a:ln w="0">
            <a:noFill/>
          </a:ln>
        </p:spPr>
        <p:txBody>
          <a:bodyPr lIns="0" rIns="0" tIns="0" bIns="0" anchor="t">
            <a:normAutofit/>
          </a:bodyPr>
          <a:p>
            <a:endParaRPr b="0" lang="en-IN" sz="3150" spc="-1" strike="noStrike">
              <a:solidFill>
                <a:srgbClr val="ffffff"/>
              </a:solidFill>
              <a:latin typeface="Aria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EEBE1E94-D2E5-4926-BC78-D642951F3265}" type="slidenum">
              <a:t>&lt;#&gt;</a:t>
            </a:fld>
          </a:p>
        </p:txBody>
      </p:sp>
      <p:sp>
        <p:nvSpPr>
          <p:cNvPr id="7" name="PlaceHolder 6"/>
          <p:cNvSpPr>
            <a:spLocks noGrp="1"/>
          </p:cNvSpPr>
          <p:nvPr>
            <p:ph type="dt" idx="4"/>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IN" sz="4400" spc="-1" strike="noStrike">
              <a:solidFill>
                <a:srgbClr val="ffffff"/>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B5B4B8A4-3A65-4C86-83CD-5BC2741F0A20}" type="slidenum">
              <a:t>&lt;#&gt;</a:t>
            </a:fld>
          </a:p>
        </p:txBody>
      </p:sp>
      <p:sp>
        <p:nvSpPr>
          <p:cNvPr id="5" name="PlaceHolder 4"/>
          <p:cNvSpPr>
            <a:spLocks noGrp="1"/>
          </p:cNvSpPr>
          <p:nvPr>
            <p:ph type="dt" idx="4"/>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504000" y="810000"/>
            <a:ext cx="9071640" cy="6008760"/>
          </a:xfrm>
          <a:prstGeom prst="rect">
            <a:avLst/>
          </a:prstGeom>
          <a:noFill/>
          <a:ln w="0">
            <a:noFill/>
          </a:ln>
        </p:spPr>
        <p:txBody>
          <a:bodyPr lIns="0" rIns="0" tIns="0" bIns="0" anchor="ctr">
            <a:noAutofit/>
          </a:bodyPr>
          <a:p>
            <a:pPr algn="ctr">
              <a:buNone/>
            </a:pPr>
            <a:endParaRPr b="0" lang="en-IN" sz="3200" spc="-1" strike="noStrike">
              <a:solidFill>
                <a:srgbClr val="ffffff"/>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EE25CEA4-27DC-4DD2-858D-7B77F1BBAF23}" type="slidenum">
              <a:t>&lt;#&gt;</a:t>
            </a:fld>
          </a:p>
        </p:txBody>
      </p:sp>
      <p:sp>
        <p:nvSpPr>
          <p:cNvPr id="5" name="PlaceHolder 4"/>
          <p:cNvSpPr>
            <a:spLocks noGrp="1"/>
          </p:cNvSpPr>
          <p:nvPr>
            <p:ph type="dt" idx="4"/>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IN" sz="4400" spc="-1" strike="noStrike">
              <a:solidFill>
                <a:srgbClr val="ffffff"/>
              </a:solidFill>
              <a:latin typeface="Arial"/>
            </a:endParaRPr>
          </a:p>
        </p:txBody>
      </p:sp>
      <p:sp>
        <p:nvSpPr>
          <p:cNvPr id="56" name="PlaceHolder 2"/>
          <p:cNvSpPr>
            <a:spLocks noGrp="1"/>
          </p:cNvSpPr>
          <p:nvPr>
            <p:ph/>
          </p:nvPr>
        </p:nvSpPr>
        <p:spPr>
          <a:xfrm>
            <a:off x="504000" y="2376000"/>
            <a:ext cx="4426920" cy="1313640"/>
          </a:xfrm>
          <a:prstGeom prst="rect">
            <a:avLst/>
          </a:prstGeom>
          <a:noFill/>
          <a:ln w="0">
            <a:noFill/>
          </a:ln>
        </p:spPr>
        <p:txBody>
          <a:bodyPr lIns="0" rIns="0" tIns="0" bIns="0" anchor="t">
            <a:normAutofit/>
          </a:bodyPr>
          <a:p>
            <a:endParaRPr b="0" lang="en-IN" sz="3150" spc="-1" strike="noStrike">
              <a:solidFill>
                <a:srgbClr val="ffffff"/>
              </a:solidFill>
              <a:latin typeface="Arial"/>
            </a:endParaRPr>
          </a:p>
        </p:txBody>
      </p:sp>
      <p:sp>
        <p:nvSpPr>
          <p:cNvPr id="57" name="PlaceHolder 3"/>
          <p:cNvSpPr>
            <a:spLocks noGrp="1"/>
          </p:cNvSpPr>
          <p:nvPr>
            <p:ph/>
          </p:nvPr>
        </p:nvSpPr>
        <p:spPr>
          <a:xfrm>
            <a:off x="5152680" y="2376000"/>
            <a:ext cx="4426920" cy="2754000"/>
          </a:xfrm>
          <a:prstGeom prst="rect">
            <a:avLst/>
          </a:prstGeom>
          <a:noFill/>
          <a:ln w="0">
            <a:noFill/>
          </a:ln>
        </p:spPr>
        <p:txBody>
          <a:bodyPr lIns="0" rIns="0" tIns="0" bIns="0" anchor="t">
            <a:normAutofit/>
          </a:bodyPr>
          <a:p>
            <a:endParaRPr b="0" lang="en-IN" sz="3150" spc="-1" strike="noStrike">
              <a:solidFill>
                <a:srgbClr val="ffffff"/>
              </a:solidFill>
              <a:latin typeface="Arial"/>
            </a:endParaRPr>
          </a:p>
        </p:txBody>
      </p:sp>
      <p:sp>
        <p:nvSpPr>
          <p:cNvPr id="58" name="PlaceHolder 4"/>
          <p:cNvSpPr>
            <a:spLocks noGrp="1"/>
          </p:cNvSpPr>
          <p:nvPr>
            <p:ph/>
          </p:nvPr>
        </p:nvSpPr>
        <p:spPr>
          <a:xfrm>
            <a:off x="504000" y="3814920"/>
            <a:ext cx="4426920" cy="1313640"/>
          </a:xfrm>
          <a:prstGeom prst="rect">
            <a:avLst/>
          </a:prstGeom>
          <a:noFill/>
          <a:ln w="0">
            <a:noFill/>
          </a:ln>
        </p:spPr>
        <p:txBody>
          <a:bodyPr lIns="0" rIns="0" tIns="0" bIns="0" anchor="t">
            <a:normAutofit/>
          </a:bodyPr>
          <a:p>
            <a:endParaRPr b="0" lang="en-IN" sz="3150" spc="-1" strike="noStrike">
              <a:solidFill>
                <a:srgbClr val="ffffff"/>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BEA51275-9D54-4BB6-8A5F-E1A45DA53ACD}"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IN" sz="4400" spc="-1" strike="noStrike">
              <a:solidFill>
                <a:srgbClr val="ffffff"/>
              </a:solidFill>
              <a:latin typeface="Arial"/>
            </a:endParaRPr>
          </a:p>
        </p:txBody>
      </p:sp>
      <p:sp>
        <p:nvSpPr>
          <p:cNvPr id="6" name="PlaceHolder 2"/>
          <p:cNvSpPr>
            <a:spLocks noGrp="1"/>
          </p:cNvSpPr>
          <p:nvPr>
            <p:ph type="subTitle"/>
          </p:nvPr>
        </p:nvSpPr>
        <p:spPr>
          <a:xfrm>
            <a:off x="504000" y="2376000"/>
            <a:ext cx="9071640" cy="2754000"/>
          </a:xfrm>
          <a:prstGeom prst="rect">
            <a:avLst/>
          </a:prstGeom>
          <a:noFill/>
          <a:ln w="0">
            <a:noFill/>
          </a:ln>
        </p:spPr>
        <p:txBody>
          <a:bodyPr lIns="0" rIns="0" tIns="0" bIns="0" anchor="ctr">
            <a:noAutofit/>
          </a:bodyPr>
          <a:p>
            <a:pPr algn="ctr">
              <a:buNone/>
            </a:pPr>
            <a:endParaRPr b="0" lang="en-IN" sz="3200" spc="-1" strike="noStrike">
              <a:solidFill>
                <a:srgbClr val="ffffff"/>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1E235495-26F4-45E9-87DA-96162816B184}"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IN" sz="4400" spc="-1" strike="noStrike">
              <a:solidFill>
                <a:srgbClr val="ffffff"/>
              </a:solidFill>
              <a:latin typeface="Arial"/>
            </a:endParaRPr>
          </a:p>
        </p:txBody>
      </p:sp>
      <p:sp>
        <p:nvSpPr>
          <p:cNvPr id="60" name="PlaceHolder 2"/>
          <p:cNvSpPr>
            <a:spLocks noGrp="1"/>
          </p:cNvSpPr>
          <p:nvPr>
            <p:ph/>
          </p:nvPr>
        </p:nvSpPr>
        <p:spPr>
          <a:xfrm>
            <a:off x="504000" y="2376000"/>
            <a:ext cx="4426920" cy="2754000"/>
          </a:xfrm>
          <a:prstGeom prst="rect">
            <a:avLst/>
          </a:prstGeom>
          <a:noFill/>
          <a:ln w="0">
            <a:noFill/>
          </a:ln>
        </p:spPr>
        <p:txBody>
          <a:bodyPr lIns="0" rIns="0" tIns="0" bIns="0" anchor="t">
            <a:normAutofit/>
          </a:bodyPr>
          <a:p>
            <a:endParaRPr b="0" lang="en-IN" sz="3150" spc="-1" strike="noStrike">
              <a:solidFill>
                <a:srgbClr val="ffffff"/>
              </a:solidFill>
              <a:latin typeface="Arial"/>
            </a:endParaRPr>
          </a:p>
        </p:txBody>
      </p:sp>
      <p:sp>
        <p:nvSpPr>
          <p:cNvPr id="61" name="PlaceHolder 3"/>
          <p:cNvSpPr>
            <a:spLocks noGrp="1"/>
          </p:cNvSpPr>
          <p:nvPr>
            <p:ph/>
          </p:nvPr>
        </p:nvSpPr>
        <p:spPr>
          <a:xfrm>
            <a:off x="5152680" y="2376000"/>
            <a:ext cx="4426920" cy="1313640"/>
          </a:xfrm>
          <a:prstGeom prst="rect">
            <a:avLst/>
          </a:prstGeom>
          <a:noFill/>
          <a:ln w="0">
            <a:noFill/>
          </a:ln>
        </p:spPr>
        <p:txBody>
          <a:bodyPr lIns="0" rIns="0" tIns="0" bIns="0" anchor="t">
            <a:normAutofit/>
          </a:bodyPr>
          <a:p>
            <a:endParaRPr b="0" lang="en-IN" sz="3150" spc="-1" strike="noStrike">
              <a:solidFill>
                <a:srgbClr val="ffffff"/>
              </a:solidFill>
              <a:latin typeface="Arial"/>
            </a:endParaRPr>
          </a:p>
        </p:txBody>
      </p:sp>
      <p:sp>
        <p:nvSpPr>
          <p:cNvPr id="62" name="PlaceHolder 4"/>
          <p:cNvSpPr>
            <a:spLocks noGrp="1"/>
          </p:cNvSpPr>
          <p:nvPr>
            <p:ph/>
          </p:nvPr>
        </p:nvSpPr>
        <p:spPr>
          <a:xfrm>
            <a:off x="5152680" y="3814920"/>
            <a:ext cx="4426920" cy="1313640"/>
          </a:xfrm>
          <a:prstGeom prst="rect">
            <a:avLst/>
          </a:prstGeom>
          <a:noFill/>
          <a:ln w="0">
            <a:noFill/>
          </a:ln>
        </p:spPr>
        <p:txBody>
          <a:bodyPr lIns="0" rIns="0" tIns="0" bIns="0" anchor="t">
            <a:normAutofit/>
          </a:bodyPr>
          <a:p>
            <a:endParaRPr b="0" lang="en-IN" sz="3150" spc="-1" strike="noStrike">
              <a:solidFill>
                <a:srgbClr val="ffffff"/>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E85A107E-584E-41EE-A536-E6C707DF7810}"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IN" sz="4400" spc="-1" strike="noStrike">
              <a:solidFill>
                <a:srgbClr val="ffffff"/>
              </a:solidFill>
              <a:latin typeface="Arial"/>
            </a:endParaRPr>
          </a:p>
        </p:txBody>
      </p:sp>
      <p:sp>
        <p:nvSpPr>
          <p:cNvPr id="64" name="PlaceHolder 2"/>
          <p:cNvSpPr>
            <a:spLocks noGrp="1"/>
          </p:cNvSpPr>
          <p:nvPr>
            <p:ph/>
          </p:nvPr>
        </p:nvSpPr>
        <p:spPr>
          <a:xfrm>
            <a:off x="504000" y="2376000"/>
            <a:ext cx="4426920" cy="1313640"/>
          </a:xfrm>
          <a:prstGeom prst="rect">
            <a:avLst/>
          </a:prstGeom>
          <a:noFill/>
          <a:ln w="0">
            <a:noFill/>
          </a:ln>
        </p:spPr>
        <p:txBody>
          <a:bodyPr lIns="0" rIns="0" tIns="0" bIns="0" anchor="t">
            <a:normAutofit/>
          </a:bodyPr>
          <a:p>
            <a:endParaRPr b="0" lang="en-IN" sz="3150" spc="-1" strike="noStrike">
              <a:solidFill>
                <a:srgbClr val="ffffff"/>
              </a:solidFill>
              <a:latin typeface="Arial"/>
            </a:endParaRPr>
          </a:p>
        </p:txBody>
      </p:sp>
      <p:sp>
        <p:nvSpPr>
          <p:cNvPr id="65" name="PlaceHolder 3"/>
          <p:cNvSpPr>
            <a:spLocks noGrp="1"/>
          </p:cNvSpPr>
          <p:nvPr>
            <p:ph/>
          </p:nvPr>
        </p:nvSpPr>
        <p:spPr>
          <a:xfrm>
            <a:off x="5152680" y="2376000"/>
            <a:ext cx="4426920" cy="1313640"/>
          </a:xfrm>
          <a:prstGeom prst="rect">
            <a:avLst/>
          </a:prstGeom>
          <a:noFill/>
          <a:ln w="0">
            <a:noFill/>
          </a:ln>
        </p:spPr>
        <p:txBody>
          <a:bodyPr lIns="0" rIns="0" tIns="0" bIns="0" anchor="t">
            <a:normAutofit/>
          </a:bodyPr>
          <a:p>
            <a:endParaRPr b="0" lang="en-IN" sz="3150" spc="-1" strike="noStrike">
              <a:solidFill>
                <a:srgbClr val="ffffff"/>
              </a:solidFill>
              <a:latin typeface="Arial"/>
            </a:endParaRPr>
          </a:p>
        </p:txBody>
      </p:sp>
      <p:sp>
        <p:nvSpPr>
          <p:cNvPr id="66" name="PlaceHolder 4"/>
          <p:cNvSpPr>
            <a:spLocks noGrp="1"/>
          </p:cNvSpPr>
          <p:nvPr>
            <p:ph/>
          </p:nvPr>
        </p:nvSpPr>
        <p:spPr>
          <a:xfrm>
            <a:off x="504000" y="3814920"/>
            <a:ext cx="9071640" cy="1313640"/>
          </a:xfrm>
          <a:prstGeom prst="rect">
            <a:avLst/>
          </a:prstGeom>
          <a:noFill/>
          <a:ln w="0">
            <a:noFill/>
          </a:ln>
        </p:spPr>
        <p:txBody>
          <a:bodyPr lIns="0" rIns="0" tIns="0" bIns="0" anchor="t">
            <a:normAutofit/>
          </a:bodyPr>
          <a:p>
            <a:endParaRPr b="0" lang="en-IN" sz="3150" spc="-1" strike="noStrike">
              <a:solidFill>
                <a:srgbClr val="ffffff"/>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C021CDE8-1CCA-431D-B28E-CBB4B099F01B}"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IN" sz="4400" spc="-1" strike="noStrike">
              <a:solidFill>
                <a:srgbClr val="ffffff"/>
              </a:solidFill>
              <a:latin typeface="Arial"/>
            </a:endParaRPr>
          </a:p>
        </p:txBody>
      </p:sp>
      <p:sp>
        <p:nvSpPr>
          <p:cNvPr id="68" name="PlaceHolder 2"/>
          <p:cNvSpPr>
            <a:spLocks noGrp="1"/>
          </p:cNvSpPr>
          <p:nvPr>
            <p:ph/>
          </p:nvPr>
        </p:nvSpPr>
        <p:spPr>
          <a:xfrm>
            <a:off x="504000" y="2376000"/>
            <a:ext cx="9071640" cy="1313640"/>
          </a:xfrm>
          <a:prstGeom prst="rect">
            <a:avLst/>
          </a:prstGeom>
          <a:noFill/>
          <a:ln w="0">
            <a:noFill/>
          </a:ln>
        </p:spPr>
        <p:txBody>
          <a:bodyPr lIns="0" rIns="0" tIns="0" bIns="0" anchor="t">
            <a:normAutofit/>
          </a:bodyPr>
          <a:p>
            <a:endParaRPr b="0" lang="en-IN" sz="3150" spc="-1" strike="noStrike">
              <a:solidFill>
                <a:srgbClr val="ffffff"/>
              </a:solidFill>
              <a:latin typeface="Arial"/>
            </a:endParaRPr>
          </a:p>
        </p:txBody>
      </p:sp>
      <p:sp>
        <p:nvSpPr>
          <p:cNvPr id="69" name="PlaceHolder 3"/>
          <p:cNvSpPr>
            <a:spLocks noGrp="1"/>
          </p:cNvSpPr>
          <p:nvPr>
            <p:ph/>
          </p:nvPr>
        </p:nvSpPr>
        <p:spPr>
          <a:xfrm>
            <a:off x="504000" y="3814920"/>
            <a:ext cx="9071640" cy="1313640"/>
          </a:xfrm>
          <a:prstGeom prst="rect">
            <a:avLst/>
          </a:prstGeom>
          <a:noFill/>
          <a:ln w="0">
            <a:noFill/>
          </a:ln>
        </p:spPr>
        <p:txBody>
          <a:bodyPr lIns="0" rIns="0" tIns="0" bIns="0" anchor="t">
            <a:normAutofit/>
          </a:bodyPr>
          <a:p>
            <a:endParaRPr b="0" lang="en-IN" sz="3150" spc="-1" strike="noStrike">
              <a:solidFill>
                <a:srgbClr val="ffffff"/>
              </a:solidFill>
              <a:latin typeface="Aria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3E38AA10-83AD-4855-9353-48654B47F03B}" type="slidenum">
              <a:t>&lt;#&gt;</a:t>
            </a:fld>
          </a:p>
        </p:txBody>
      </p:sp>
      <p:sp>
        <p:nvSpPr>
          <p:cNvPr id="7" name="PlaceHolder 6"/>
          <p:cNvSpPr>
            <a:spLocks noGrp="1"/>
          </p:cNvSpPr>
          <p:nvPr>
            <p:ph type="dt" idx="4"/>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IN" sz="4400" spc="-1" strike="noStrike">
              <a:solidFill>
                <a:srgbClr val="ffffff"/>
              </a:solidFill>
              <a:latin typeface="Arial"/>
            </a:endParaRPr>
          </a:p>
        </p:txBody>
      </p:sp>
      <p:sp>
        <p:nvSpPr>
          <p:cNvPr id="71" name="PlaceHolder 2"/>
          <p:cNvSpPr>
            <a:spLocks noGrp="1"/>
          </p:cNvSpPr>
          <p:nvPr>
            <p:ph/>
          </p:nvPr>
        </p:nvSpPr>
        <p:spPr>
          <a:xfrm>
            <a:off x="504000" y="2376000"/>
            <a:ext cx="4426920" cy="1313640"/>
          </a:xfrm>
          <a:prstGeom prst="rect">
            <a:avLst/>
          </a:prstGeom>
          <a:noFill/>
          <a:ln w="0">
            <a:noFill/>
          </a:ln>
        </p:spPr>
        <p:txBody>
          <a:bodyPr lIns="0" rIns="0" tIns="0" bIns="0" anchor="t">
            <a:normAutofit/>
          </a:bodyPr>
          <a:p>
            <a:endParaRPr b="0" lang="en-IN" sz="3150" spc="-1" strike="noStrike">
              <a:solidFill>
                <a:srgbClr val="ffffff"/>
              </a:solidFill>
              <a:latin typeface="Arial"/>
            </a:endParaRPr>
          </a:p>
        </p:txBody>
      </p:sp>
      <p:sp>
        <p:nvSpPr>
          <p:cNvPr id="72" name="PlaceHolder 3"/>
          <p:cNvSpPr>
            <a:spLocks noGrp="1"/>
          </p:cNvSpPr>
          <p:nvPr>
            <p:ph/>
          </p:nvPr>
        </p:nvSpPr>
        <p:spPr>
          <a:xfrm>
            <a:off x="5152680" y="2376000"/>
            <a:ext cx="4426920" cy="1313640"/>
          </a:xfrm>
          <a:prstGeom prst="rect">
            <a:avLst/>
          </a:prstGeom>
          <a:noFill/>
          <a:ln w="0">
            <a:noFill/>
          </a:ln>
        </p:spPr>
        <p:txBody>
          <a:bodyPr lIns="0" rIns="0" tIns="0" bIns="0" anchor="t">
            <a:normAutofit/>
          </a:bodyPr>
          <a:p>
            <a:endParaRPr b="0" lang="en-IN" sz="3150" spc="-1" strike="noStrike">
              <a:solidFill>
                <a:srgbClr val="ffffff"/>
              </a:solidFill>
              <a:latin typeface="Arial"/>
            </a:endParaRPr>
          </a:p>
        </p:txBody>
      </p:sp>
      <p:sp>
        <p:nvSpPr>
          <p:cNvPr id="73" name="PlaceHolder 4"/>
          <p:cNvSpPr>
            <a:spLocks noGrp="1"/>
          </p:cNvSpPr>
          <p:nvPr>
            <p:ph/>
          </p:nvPr>
        </p:nvSpPr>
        <p:spPr>
          <a:xfrm>
            <a:off x="504000" y="3814920"/>
            <a:ext cx="4426920" cy="1313640"/>
          </a:xfrm>
          <a:prstGeom prst="rect">
            <a:avLst/>
          </a:prstGeom>
          <a:noFill/>
          <a:ln w="0">
            <a:noFill/>
          </a:ln>
        </p:spPr>
        <p:txBody>
          <a:bodyPr lIns="0" rIns="0" tIns="0" bIns="0" anchor="t">
            <a:normAutofit/>
          </a:bodyPr>
          <a:p>
            <a:endParaRPr b="0" lang="en-IN" sz="3150" spc="-1" strike="noStrike">
              <a:solidFill>
                <a:srgbClr val="ffffff"/>
              </a:solidFill>
              <a:latin typeface="Arial"/>
            </a:endParaRPr>
          </a:p>
        </p:txBody>
      </p:sp>
      <p:sp>
        <p:nvSpPr>
          <p:cNvPr id="74" name="PlaceHolder 5"/>
          <p:cNvSpPr>
            <a:spLocks noGrp="1"/>
          </p:cNvSpPr>
          <p:nvPr>
            <p:ph/>
          </p:nvPr>
        </p:nvSpPr>
        <p:spPr>
          <a:xfrm>
            <a:off x="5152680" y="3814920"/>
            <a:ext cx="4426920" cy="1313640"/>
          </a:xfrm>
          <a:prstGeom prst="rect">
            <a:avLst/>
          </a:prstGeom>
          <a:noFill/>
          <a:ln w="0">
            <a:noFill/>
          </a:ln>
        </p:spPr>
        <p:txBody>
          <a:bodyPr lIns="0" rIns="0" tIns="0" bIns="0" anchor="t">
            <a:normAutofit/>
          </a:bodyPr>
          <a:p>
            <a:endParaRPr b="0" lang="en-IN" sz="3150" spc="-1" strike="noStrike">
              <a:solidFill>
                <a:srgbClr val="ffffff"/>
              </a:solidFill>
              <a:latin typeface="Arial"/>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2DAC12D9-ED48-4738-8251-A125AB46FB25}" type="slidenum">
              <a:t>&lt;#&gt;</a:t>
            </a:fld>
          </a:p>
        </p:txBody>
      </p:sp>
      <p:sp>
        <p:nvSpPr>
          <p:cNvPr id="9" name="PlaceHolder 8"/>
          <p:cNvSpPr>
            <a:spLocks noGrp="1"/>
          </p:cNvSpPr>
          <p:nvPr>
            <p:ph type="dt" idx="4"/>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IN" sz="4400" spc="-1" strike="noStrike">
              <a:solidFill>
                <a:srgbClr val="ffffff"/>
              </a:solidFill>
              <a:latin typeface="Arial"/>
            </a:endParaRPr>
          </a:p>
        </p:txBody>
      </p:sp>
      <p:sp>
        <p:nvSpPr>
          <p:cNvPr id="76" name="PlaceHolder 2"/>
          <p:cNvSpPr>
            <a:spLocks noGrp="1"/>
          </p:cNvSpPr>
          <p:nvPr>
            <p:ph/>
          </p:nvPr>
        </p:nvSpPr>
        <p:spPr>
          <a:xfrm>
            <a:off x="504000" y="2376000"/>
            <a:ext cx="2920680" cy="1313640"/>
          </a:xfrm>
          <a:prstGeom prst="rect">
            <a:avLst/>
          </a:prstGeom>
          <a:noFill/>
          <a:ln w="0">
            <a:noFill/>
          </a:ln>
        </p:spPr>
        <p:txBody>
          <a:bodyPr lIns="0" rIns="0" tIns="0" bIns="0" anchor="t">
            <a:normAutofit/>
          </a:bodyPr>
          <a:p>
            <a:endParaRPr b="0" lang="en-IN" sz="3150" spc="-1" strike="noStrike">
              <a:solidFill>
                <a:srgbClr val="ffffff"/>
              </a:solidFill>
              <a:latin typeface="Arial"/>
            </a:endParaRPr>
          </a:p>
        </p:txBody>
      </p:sp>
      <p:sp>
        <p:nvSpPr>
          <p:cNvPr id="77" name="PlaceHolder 3"/>
          <p:cNvSpPr>
            <a:spLocks noGrp="1"/>
          </p:cNvSpPr>
          <p:nvPr>
            <p:ph/>
          </p:nvPr>
        </p:nvSpPr>
        <p:spPr>
          <a:xfrm>
            <a:off x="3571200" y="2376000"/>
            <a:ext cx="2920680" cy="1313640"/>
          </a:xfrm>
          <a:prstGeom prst="rect">
            <a:avLst/>
          </a:prstGeom>
          <a:noFill/>
          <a:ln w="0">
            <a:noFill/>
          </a:ln>
        </p:spPr>
        <p:txBody>
          <a:bodyPr lIns="0" rIns="0" tIns="0" bIns="0" anchor="t">
            <a:normAutofit/>
          </a:bodyPr>
          <a:p>
            <a:endParaRPr b="0" lang="en-IN" sz="3150" spc="-1" strike="noStrike">
              <a:solidFill>
                <a:srgbClr val="ffffff"/>
              </a:solidFill>
              <a:latin typeface="Arial"/>
            </a:endParaRPr>
          </a:p>
        </p:txBody>
      </p:sp>
      <p:sp>
        <p:nvSpPr>
          <p:cNvPr id="78" name="PlaceHolder 4"/>
          <p:cNvSpPr>
            <a:spLocks noGrp="1"/>
          </p:cNvSpPr>
          <p:nvPr>
            <p:ph/>
          </p:nvPr>
        </p:nvSpPr>
        <p:spPr>
          <a:xfrm>
            <a:off x="6638040" y="2376000"/>
            <a:ext cx="2920680" cy="1313640"/>
          </a:xfrm>
          <a:prstGeom prst="rect">
            <a:avLst/>
          </a:prstGeom>
          <a:noFill/>
          <a:ln w="0">
            <a:noFill/>
          </a:ln>
        </p:spPr>
        <p:txBody>
          <a:bodyPr lIns="0" rIns="0" tIns="0" bIns="0" anchor="t">
            <a:normAutofit/>
          </a:bodyPr>
          <a:p>
            <a:endParaRPr b="0" lang="en-IN" sz="3150" spc="-1" strike="noStrike">
              <a:solidFill>
                <a:srgbClr val="ffffff"/>
              </a:solidFill>
              <a:latin typeface="Arial"/>
            </a:endParaRPr>
          </a:p>
        </p:txBody>
      </p:sp>
      <p:sp>
        <p:nvSpPr>
          <p:cNvPr id="79" name="PlaceHolder 5"/>
          <p:cNvSpPr>
            <a:spLocks noGrp="1"/>
          </p:cNvSpPr>
          <p:nvPr>
            <p:ph/>
          </p:nvPr>
        </p:nvSpPr>
        <p:spPr>
          <a:xfrm>
            <a:off x="504000" y="3814920"/>
            <a:ext cx="2920680" cy="1313640"/>
          </a:xfrm>
          <a:prstGeom prst="rect">
            <a:avLst/>
          </a:prstGeom>
          <a:noFill/>
          <a:ln w="0">
            <a:noFill/>
          </a:ln>
        </p:spPr>
        <p:txBody>
          <a:bodyPr lIns="0" rIns="0" tIns="0" bIns="0" anchor="t">
            <a:normAutofit/>
          </a:bodyPr>
          <a:p>
            <a:endParaRPr b="0" lang="en-IN" sz="3150" spc="-1" strike="noStrike">
              <a:solidFill>
                <a:srgbClr val="ffffff"/>
              </a:solidFill>
              <a:latin typeface="Arial"/>
            </a:endParaRPr>
          </a:p>
        </p:txBody>
      </p:sp>
      <p:sp>
        <p:nvSpPr>
          <p:cNvPr id="80" name="PlaceHolder 6"/>
          <p:cNvSpPr>
            <a:spLocks noGrp="1"/>
          </p:cNvSpPr>
          <p:nvPr>
            <p:ph/>
          </p:nvPr>
        </p:nvSpPr>
        <p:spPr>
          <a:xfrm>
            <a:off x="3571200" y="3814920"/>
            <a:ext cx="2920680" cy="1313640"/>
          </a:xfrm>
          <a:prstGeom prst="rect">
            <a:avLst/>
          </a:prstGeom>
          <a:noFill/>
          <a:ln w="0">
            <a:noFill/>
          </a:ln>
        </p:spPr>
        <p:txBody>
          <a:bodyPr lIns="0" rIns="0" tIns="0" bIns="0" anchor="t">
            <a:normAutofit/>
          </a:bodyPr>
          <a:p>
            <a:endParaRPr b="0" lang="en-IN" sz="3150" spc="-1" strike="noStrike">
              <a:solidFill>
                <a:srgbClr val="ffffff"/>
              </a:solidFill>
              <a:latin typeface="Arial"/>
            </a:endParaRPr>
          </a:p>
        </p:txBody>
      </p:sp>
      <p:sp>
        <p:nvSpPr>
          <p:cNvPr id="81" name="PlaceHolder 7"/>
          <p:cNvSpPr>
            <a:spLocks noGrp="1"/>
          </p:cNvSpPr>
          <p:nvPr>
            <p:ph/>
          </p:nvPr>
        </p:nvSpPr>
        <p:spPr>
          <a:xfrm>
            <a:off x="6638040" y="3814920"/>
            <a:ext cx="2920680" cy="1313640"/>
          </a:xfrm>
          <a:prstGeom prst="rect">
            <a:avLst/>
          </a:prstGeom>
          <a:noFill/>
          <a:ln w="0">
            <a:noFill/>
          </a:ln>
        </p:spPr>
        <p:txBody>
          <a:bodyPr lIns="0" rIns="0" tIns="0" bIns="0" anchor="t">
            <a:normAutofit/>
          </a:bodyPr>
          <a:p>
            <a:endParaRPr b="0" lang="en-IN" sz="3150" spc="-1" strike="noStrike">
              <a:solidFill>
                <a:srgbClr val="ffffff"/>
              </a:solidFill>
              <a:latin typeface="Arial"/>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BDB2B4C9-6E92-4A37-9B32-5B531CFDD022}" type="slidenum">
              <a:t>&lt;#&gt;</a:t>
            </a:fld>
          </a:p>
        </p:txBody>
      </p:sp>
      <p:sp>
        <p:nvSpPr>
          <p:cNvPr id="11" name="PlaceHolder 10"/>
          <p:cNvSpPr>
            <a:spLocks noGrp="1"/>
          </p:cNvSpPr>
          <p:nvPr>
            <p:ph type="dt" idx="4"/>
          </p:nvPr>
        </p:nvSpPr>
        <p:spPr/>
        <p:txBody>
          <a:bodyPr/>
          <a:p>
            <a:r>
              <a:rPr lang="en-IN"/>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7CFFF6DD-8B90-49EB-8FBB-8AEE2F58D2E8}" type="slidenum">
              <a:t>&lt;#&gt;</a:t>
            </a:fld>
          </a:p>
        </p:txBody>
      </p:sp>
      <p:sp>
        <p:nvSpPr>
          <p:cNvPr id="4" name="PlaceHolder 3"/>
          <p:cNvSpPr>
            <a:spLocks noGrp="1"/>
          </p:cNvSpPr>
          <p:nvPr>
            <p:ph type="dt" idx="7"/>
          </p:nvPr>
        </p:nvSpPr>
        <p:spPr/>
        <p:txBody>
          <a:bodyPr/>
          <a:p>
            <a:r>
              <a:rPr lang="en-IN"/>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IN" sz="4400" spc="-1" strike="noStrike">
              <a:solidFill>
                <a:srgbClr val="ffffff"/>
              </a:solidFill>
              <a:latin typeface="Arial"/>
            </a:endParaRPr>
          </a:p>
        </p:txBody>
      </p:sp>
      <p:sp>
        <p:nvSpPr>
          <p:cNvPr id="88" name="PlaceHolder 2"/>
          <p:cNvSpPr>
            <a:spLocks noGrp="1"/>
          </p:cNvSpPr>
          <p:nvPr>
            <p:ph type="subTitle"/>
          </p:nvPr>
        </p:nvSpPr>
        <p:spPr>
          <a:xfrm>
            <a:off x="504000" y="2376000"/>
            <a:ext cx="9071640" cy="2754000"/>
          </a:xfrm>
          <a:prstGeom prst="rect">
            <a:avLst/>
          </a:prstGeom>
          <a:noFill/>
          <a:ln w="0">
            <a:noFill/>
          </a:ln>
        </p:spPr>
        <p:txBody>
          <a:bodyPr lIns="0" rIns="0" tIns="0" bIns="0" anchor="ctr">
            <a:noAutofit/>
          </a:bodyPr>
          <a:p>
            <a:pPr algn="ctr">
              <a:buNone/>
            </a:pPr>
            <a:endParaRPr b="0" lang="en-IN" sz="3200" spc="-1" strike="noStrike">
              <a:solidFill>
                <a:srgbClr val="ffffff"/>
              </a:solidFill>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8F33471A-ADA0-41B9-8C9E-5BCEDA1E56C1}" type="slidenum">
              <a:t>&lt;#&gt;</a:t>
            </a:fld>
          </a:p>
        </p:txBody>
      </p:sp>
      <p:sp>
        <p:nvSpPr>
          <p:cNvPr id="6" name="PlaceHolder 5"/>
          <p:cNvSpPr>
            <a:spLocks noGrp="1"/>
          </p:cNvSpPr>
          <p:nvPr>
            <p:ph type="dt" idx="7"/>
          </p:nvPr>
        </p:nvSpPr>
        <p:spPr/>
        <p:txBody>
          <a:bodyPr/>
          <a:p>
            <a:r>
              <a:rPr lang="en-IN"/>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IN" sz="4400" spc="-1" strike="noStrike">
              <a:solidFill>
                <a:srgbClr val="ffffff"/>
              </a:solidFill>
              <a:latin typeface="Arial"/>
            </a:endParaRPr>
          </a:p>
        </p:txBody>
      </p:sp>
      <p:sp>
        <p:nvSpPr>
          <p:cNvPr id="90" name="PlaceHolder 2"/>
          <p:cNvSpPr>
            <a:spLocks noGrp="1"/>
          </p:cNvSpPr>
          <p:nvPr>
            <p:ph/>
          </p:nvPr>
        </p:nvSpPr>
        <p:spPr>
          <a:xfrm>
            <a:off x="504000" y="2376000"/>
            <a:ext cx="9071640" cy="2754000"/>
          </a:xfrm>
          <a:prstGeom prst="rect">
            <a:avLst/>
          </a:prstGeom>
          <a:noFill/>
          <a:ln w="0">
            <a:noFill/>
          </a:ln>
        </p:spPr>
        <p:txBody>
          <a:bodyPr lIns="0" rIns="0" tIns="0" bIns="0" anchor="t">
            <a:normAutofit/>
          </a:bodyPr>
          <a:p>
            <a:endParaRPr b="0" lang="en-IN" sz="3150" spc="-1" strike="noStrike">
              <a:solidFill>
                <a:srgbClr val="ffffff"/>
              </a:solidFill>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725D2170-669A-416D-98A0-9FA7D24800AC}" type="slidenum">
              <a:t>&lt;#&gt;</a:t>
            </a:fld>
          </a:p>
        </p:txBody>
      </p:sp>
      <p:sp>
        <p:nvSpPr>
          <p:cNvPr id="6" name="PlaceHolder 5"/>
          <p:cNvSpPr>
            <a:spLocks noGrp="1"/>
          </p:cNvSpPr>
          <p:nvPr>
            <p:ph type="dt" idx="7"/>
          </p:nvPr>
        </p:nvSpPr>
        <p:spPr/>
        <p:txBody>
          <a:bodyPr/>
          <a:p>
            <a:r>
              <a:rPr lang="en-IN"/>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IN" sz="4400" spc="-1" strike="noStrike">
              <a:solidFill>
                <a:srgbClr val="ffffff"/>
              </a:solidFill>
              <a:latin typeface="Arial"/>
            </a:endParaRPr>
          </a:p>
        </p:txBody>
      </p:sp>
      <p:sp>
        <p:nvSpPr>
          <p:cNvPr id="92" name="PlaceHolder 2"/>
          <p:cNvSpPr>
            <a:spLocks noGrp="1"/>
          </p:cNvSpPr>
          <p:nvPr>
            <p:ph/>
          </p:nvPr>
        </p:nvSpPr>
        <p:spPr>
          <a:xfrm>
            <a:off x="504000" y="2376000"/>
            <a:ext cx="4426920" cy="2754000"/>
          </a:xfrm>
          <a:prstGeom prst="rect">
            <a:avLst/>
          </a:prstGeom>
          <a:noFill/>
          <a:ln w="0">
            <a:noFill/>
          </a:ln>
        </p:spPr>
        <p:txBody>
          <a:bodyPr lIns="0" rIns="0" tIns="0" bIns="0" anchor="t">
            <a:normAutofit/>
          </a:bodyPr>
          <a:p>
            <a:endParaRPr b="0" lang="en-IN" sz="3150" spc="-1" strike="noStrike">
              <a:solidFill>
                <a:srgbClr val="ffffff"/>
              </a:solidFill>
              <a:latin typeface="Arial"/>
            </a:endParaRPr>
          </a:p>
        </p:txBody>
      </p:sp>
      <p:sp>
        <p:nvSpPr>
          <p:cNvPr id="93" name="PlaceHolder 3"/>
          <p:cNvSpPr>
            <a:spLocks noGrp="1"/>
          </p:cNvSpPr>
          <p:nvPr>
            <p:ph/>
          </p:nvPr>
        </p:nvSpPr>
        <p:spPr>
          <a:xfrm>
            <a:off x="5152680" y="2376000"/>
            <a:ext cx="4426920" cy="2754000"/>
          </a:xfrm>
          <a:prstGeom prst="rect">
            <a:avLst/>
          </a:prstGeom>
          <a:noFill/>
          <a:ln w="0">
            <a:noFill/>
          </a:ln>
        </p:spPr>
        <p:txBody>
          <a:bodyPr lIns="0" rIns="0" tIns="0" bIns="0" anchor="t">
            <a:normAutofit/>
          </a:bodyPr>
          <a:p>
            <a:endParaRPr b="0" lang="en-IN" sz="3150" spc="-1" strike="noStrike">
              <a:solidFill>
                <a:srgbClr val="ffffff"/>
              </a:solidFill>
              <a:latin typeface="Arial"/>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37CFD45D-3CC4-472A-9FFC-FBCBA237FA89}" type="slidenum">
              <a:t>&lt;#&gt;</a:t>
            </a:fld>
          </a:p>
        </p:txBody>
      </p:sp>
      <p:sp>
        <p:nvSpPr>
          <p:cNvPr id="7" name="PlaceHolder 6"/>
          <p:cNvSpPr>
            <a:spLocks noGrp="1"/>
          </p:cNvSpPr>
          <p:nvPr>
            <p:ph type="dt" idx="7"/>
          </p:nvPr>
        </p:nvSpPr>
        <p:spPr/>
        <p:txBody>
          <a:bodyPr/>
          <a:p>
            <a:r>
              <a:rPr lang="en-IN"/>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IN" sz="4400" spc="-1" strike="noStrike">
              <a:solidFill>
                <a:srgbClr val="ffffff"/>
              </a:solidFill>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F57112B8-8139-41A1-AAE9-690F647C319B}" type="slidenum">
              <a:t>&lt;#&gt;</a:t>
            </a:fld>
          </a:p>
        </p:txBody>
      </p:sp>
      <p:sp>
        <p:nvSpPr>
          <p:cNvPr id="5" name="PlaceHolder 4"/>
          <p:cNvSpPr>
            <a:spLocks noGrp="1"/>
          </p:cNvSpPr>
          <p:nvPr>
            <p:ph type="dt" idx="7"/>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IN" sz="4400" spc="-1" strike="noStrike">
              <a:solidFill>
                <a:srgbClr val="ffffff"/>
              </a:solidFill>
              <a:latin typeface="Arial"/>
            </a:endParaRPr>
          </a:p>
        </p:txBody>
      </p:sp>
      <p:sp>
        <p:nvSpPr>
          <p:cNvPr id="8" name="PlaceHolder 2"/>
          <p:cNvSpPr>
            <a:spLocks noGrp="1"/>
          </p:cNvSpPr>
          <p:nvPr>
            <p:ph/>
          </p:nvPr>
        </p:nvSpPr>
        <p:spPr>
          <a:xfrm>
            <a:off x="504000" y="2376000"/>
            <a:ext cx="9071640" cy="2754000"/>
          </a:xfrm>
          <a:prstGeom prst="rect">
            <a:avLst/>
          </a:prstGeom>
          <a:noFill/>
          <a:ln w="0">
            <a:noFill/>
          </a:ln>
        </p:spPr>
        <p:txBody>
          <a:bodyPr lIns="0" rIns="0" tIns="0" bIns="0" anchor="t">
            <a:normAutofit/>
          </a:bodyPr>
          <a:p>
            <a:endParaRPr b="0" lang="en-IN" sz="3150" spc="-1" strike="noStrike">
              <a:solidFill>
                <a:srgbClr val="ffffff"/>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289C1980-44D0-4F24-9958-11FF2B6ABA28}"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504000" y="810000"/>
            <a:ext cx="9071640" cy="6008760"/>
          </a:xfrm>
          <a:prstGeom prst="rect">
            <a:avLst/>
          </a:prstGeom>
          <a:noFill/>
          <a:ln w="0">
            <a:noFill/>
          </a:ln>
        </p:spPr>
        <p:txBody>
          <a:bodyPr lIns="0" rIns="0" tIns="0" bIns="0" anchor="ctr">
            <a:noAutofit/>
          </a:bodyPr>
          <a:p>
            <a:pPr algn="ctr">
              <a:buNone/>
            </a:pPr>
            <a:endParaRPr b="0" lang="en-IN" sz="3200" spc="-1" strike="noStrike">
              <a:solidFill>
                <a:srgbClr val="ffffff"/>
              </a:solidFill>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7764C64A-3FB4-4FAF-BF1D-7E08CF2794E2}" type="slidenum">
              <a:t>&lt;#&gt;</a:t>
            </a:fld>
          </a:p>
        </p:txBody>
      </p:sp>
      <p:sp>
        <p:nvSpPr>
          <p:cNvPr id="5" name="PlaceHolder 4"/>
          <p:cNvSpPr>
            <a:spLocks noGrp="1"/>
          </p:cNvSpPr>
          <p:nvPr>
            <p:ph type="dt" idx="7"/>
          </p:nvPr>
        </p:nvSpPr>
        <p:spPr/>
        <p:txBody>
          <a:bodyPr/>
          <a:p>
            <a:r>
              <a:rPr lang="en-IN"/>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IN" sz="4400" spc="-1" strike="noStrike">
              <a:solidFill>
                <a:srgbClr val="ffffff"/>
              </a:solidFill>
              <a:latin typeface="Arial"/>
            </a:endParaRPr>
          </a:p>
        </p:txBody>
      </p:sp>
      <p:sp>
        <p:nvSpPr>
          <p:cNvPr id="97" name="PlaceHolder 2"/>
          <p:cNvSpPr>
            <a:spLocks noGrp="1"/>
          </p:cNvSpPr>
          <p:nvPr>
            <p:ph/>
          </p:nvPr>
        </p:nvSpPr>
        <p:spPr>
          <a:xfrm>
            <a:off x="504000" y="2376000"/>
            <a:ext cx="4426920" cy="1313640"/>
          </a:xfrm>
          <a:prstGeom prst="rect">
            <a:avLst/>
          </a:prstGeom>
          <a:noFill/>
          <a:ln w="0">
            <a:noFill/>
          </a:ln>
        </p:spPr>
        <p:txBody>
          <a:bodyPr lIns="0" rIns="0" tIns="0" bIns="0" anchor="t">
            <a:normAutofit/>
          </a:bodyPr>
          <a:p>
            <a:endParaRPr b="0" lang="en-IN" sz="3150" spc="-1" strike="noStrike">
              <a:solidFill>
                <a:srgbClr val="ffffff"/>
              </a:solidFill>
              <a:latin typeface="Arial"/>
            </a:endParaRPr>
          </a:p>
        </p:txBody>
      </p:sp>
      <p:sp>
        <p:nvSpPr>
          <p:cNvPr id="98" name="PlaceHolder 3"/>
          <p:cNvSpPr>
            <a:spLocks noGrp="1"/>
          </p:cNvSpPr>
          <p:nvPr>
            <p:ph/>
          </p:nvPr>
        </p:nvSpPr>
        <p:spPr>
          <a:xfrm>
            <a:off x="5152680" y="2376000"/>
            <a:ext cx="4426920" cy="2754000"/>
          </a:xfrm>
          <a:prstGeom prst="rect">
            <a:avLst/>
          </a:prstGeom>
          <a:noFill/>
          <a:ln w="0">
            <a:noFill/>
          </a:ln>
        </p:spPr>
        <p:txBody>
          <a:bodyPr lIns="0" rIns="0" tIns="0" bIns="0" anchor="t">
            <a:normAutofit/>
          </a:bodyPr>
          <a:p>
            <a:endParaRPr b="0" lang="en-IN" sz="3150" spc="-1" strike="noStrike">
              <a:solidFill>
                <a:srgbClr val="ffffff"/>
              </a:solidFill>
              <a:latin typeface="Arial"/>
            </a:endParaRPr>
          </a:p>
        </p:txBody>
      </p:sp>
      <p:sp>
        <p:nvSpPr>
          <p:cNvPr id="99" name="PlaceHolder 4"/>
          <p:cNvSpPr>
            <a:spLocks noGrp="1"/>
          </p:cNvSpPr>
          <p:nvPr>
            <p:ph/>
          </p:nvPr>
        </p:nvSpPr>
        <p:spPr>
          <a:xfrm>
            <a:off x="504000" y="3814920"/>
            <a:ext cx="4426920" cy="1313640"/>
          </a:xfrm>
          <a:prstGeom prst="rect">
            <a:avLst/>
          </a:prstGeom>
          <a:noFill/>
          <a:ln w="0">
            <a:noFill/>
          </a:ln>
        </p:spPr>
        <p:txBody>
          <a:bodyPr lIns="0" rIns="0" tIns="0" bIns="0" anchor="t">
            <a:normAutofit/>
          </a:bodyPr>
          <a:p>
            <a:endParaRPr b="0" lang="en-IN" sz="3150" spc="-1" strike="noStrike">
              <a:solidFill>
                <a:srgbClr val="ffffff"/>
              </a:solidFill>
              <a:latin typeface="Aria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9C4A815E-3C4D-4841-82CA-1EBCACC58495}" type="slidenum">
              <a:t>&lt;#&gt;</a:t>
            </a:fld>
          </a:p>
        </p:txBody>
      </p:sp>
      <p:sp>
        <p:nvSpPr>
          <p:cNvPr id="8" name="PlaceHolder 7"/>
          <p:cNvSpPr>
            <a:spLocks noGrp="1"/>
          </p:cNvSpPr>
          <p:nvPr>
            <p:ph type="dt" idx="7"/>
          </p:nvPr>
        </p:nvSpPr>
        <p:spPr/>
        <p:txBody>
          <a:bodyPr/>
          <a:p>
            <a:r>
              <a:rPr lang="en-IN"/>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IN" sz="4400" spc="-1" strike="noStrike">
              <a:solidFill>
                <a:srgbClr val="ffffff"/>
              </a:solidFill>
              <a:latin typeface="Arial"/>
            </a:endParaRPr>
          </a:p>
        </p:txBody>
      </p:sp>
      <p:sp>
        <p:nvSpPr>
          <p:cNvPr id="101" name="PlaceHolder 2"/>
          <p:cNvSpPr>
            <a:spLocks noGrp="1"/>
          </p:cNvSpPr>
          <p:nvPr>
            <p:ph/>
          </p:nvPr>
        </p:nvSpPr>
        <p:spPr>
          <a:xfrm>
            <a:off x="504000" y="2376000"/>
            <a:ext cx="4426920" cy="2754000"/>
          </a:xfrm>
          <a:prstGeom prst="rect">
            <a:avLst/>
          </a:prstGeom>
          <a:noFill/>
          <a:ln w="0">
            <a:noFill/>
          </a:ln>
        </p:spPr>
        <p:txBody>
          <a:bodyPr lIns="0" rIns="0" tIns="0" bIns="0" anchor="t">
            <a:normAutofit/>
          </a:bodyPr>
          <a:p>
            <a:endParaRPr b="0" lang="en-IN" sz="3150" spc="-1" strike="noStrike">
              <a:solidFill>
                <a:srgbClr val="ffffff"/>
              </a:solidFill>
              <a:latin typeface="Arial"/>
            </a:endParaRPr>
          </a:p>
        </p:txBody>
      </p:sp>
      <p:sp>
        <p:nvSpPr>
          <p:cNvPr id="102" name="PlaceHolder 3"/>
          <p:cNvSpPr>
            <a:spLocks noGrp="1"/>
          </p:cNvSpPr>
          <p:nvPr>
            <p:ph/>
          </p:nvPr>
        </p:nvSpPr>
        <p:spPr>
          <a:xfrm>
            <a:off x="5152680" y="2376000"/>
            <a:ext cx="4426920" cy="1313640"/>
          </a:xfrm>
          <a:prstGeom prst="rect">
            <a:avLst/>
          </a:prstGeom>
          <a:noFill/>
          <a:ln w="0">
            <a:noFill/>
          </a:ln>
        </p:spPr>
        <p:txBody>
          <a:bodyPr lIns="0" rIns="0" tIns="0" bIns="0" anchor="t">
            <a:normAutofit/>
          </a:bodyPr>
          <a:p>
            <a:endParaRPr b="0" lang="en-IN" sz="3150" spc="-1" strike="noStrike">
              <a:solidFill>
                <a:srgbClr val="ffffff"/>
              </a:solidFill>
              <a:latin typeface="Arial"/>
            </a:endParaRPr>
          </a:p>
        </p:txBody>
      </p:sp>
      <p:sp>
        <p:nvSpPr>
          <p:cNvPr id="103" name="PlaceHolder 4"/>
          <p:cNvSpPr>
            <a:spLocks noGrp="1"/>
          </p:cNvSpPr>
          <p:nvPr>
            <p:ph/>
          </p:nvPr>
        </p:nvSpPr>
        <p:spPr>
          <a:xfrm>
            <a:off x="5152680" y="3814920"/>
            <a:ext cx="4426920" cy="1313640"/>
          </a:xfrm>
          <a:prstGeom prst="rect">
            <a:avLst/>
          </a:prstGeom>
          <a:noFill/>
          <a:ln w="0">
            <a:noFill/>
          </a:ln>
        </p:spPr>
        <p:txBody>
          <a:bodyPr lIns="0" rIns="0" tIns="0" bIns="0" anchor="t">
            <a:normAutofit/>
          </a:bodyPr>
          <a:p>
            <a:endParaRPr b="0" lang="en-IN" sz="3150" spc="-1" strike="noStrike">
              <a:solidFill>
                <a:srgbClr val="ffffff"/>
              </a:solidFill>
              <a:latin typeface="Aria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C5C8858E-D1C9-4B6F-9733-2B79C18BFB08}" type="slidenum">
              <a:t>&lt;#&gt;</a:t>
            </a:fld>
          </a:p>
        </p:txBody>
      </p:sp>
      <p:sp>
        <p:nvSpPr>
          <p:cNvPr id="8" name="PlaceHolder 7"/>
          <p:cNvSpPr>
            <a:spLocks noGrp="1"/>
          </p:cNvSpPr>
          <p:nvPr>
            <p:ph type="dt" idx="7"/>
          </p:nvPr>
        </p:nvSpPr>
        <p:spPr/>
        <p:txBody>
          <a:bodyPr/>
          <a:p>
            <a:r>
              <a:rPr lang="en-IN"/>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IN" sz="4400" spc="-1" strike="noStrike">
              <a:solidFill>
                <a:srgbClr val="ffffff"/>
              </a:solidFill>
              <a:latin typeface="Arial"/>
            </a:endParaRPr>
          </a:p>
        </p:txBody>
      </p:sp>
      <p:sp>
        <p:nvSpPr>
          <p:cNvPr id="105" name="PlaceHolder 2"/>
          <p:cNvSpPr>
            <a:spLocks noGrp="1"/>
          </p:cNvSpPr>
          <p:nvPr>
            <p:ph/>
          </p:nvPr>
        </p:nvSpPr>
        <p:spPr>
          <a:xfrm>
            <a:off x="504000" y="2376000"/>
            <a:ext cx="4426920" cy="1313640"/>
          </a:xfrm>
          <a:prstGeom prst="rect">
            <a:avLst/>
          </a:prstGeom>
          <a:noFill/>
          <a:ln w="0">
            <a:noFill/>
          </a:ln>
        </p:spPr>
        <p:txBody>
          <a:bodyPr lIns="0" rIns="0" tIns="0" bIns="0" anchor="t">
            <a:normAutofit/>
          </a:bodyPr>
          <a:p>
            <a:endParaRPr b="0" lang="en-IN" sz="3150" spc="-1" strike="noStrike">
              <a:solidFill>
                <a:srgbClr val="ffffff"/>
              </a:solidFill>
              <a:latin typeface="Arial"/>
            </a:endParaRPr>
          </a:p>
        </p:txBody>
      </p:sp>
      <p:sp>
        <p:nvSpPr>
          <p:cNvPr id="106" name="PlaceHolder 3"/>
          <p:cNvSpPr>
            <a:spLocks noGrp="1"/>
          </p:cNvSpPr>
          <p:nvPr>
            <p:ph/>
          </p:nvPr>
        </p:nvSpPr>
        <p:spPr>
          <a:xfrm>
            <a:off x="5152680" y="2376000"/>
            <a:ext cx="4426920" cy="1313640"/>
          </a:xfrm>
          <a:prstGeom prst="rect">
            <a:avLst/>
          </a:prstGeom>
          <a:noFill/>
          <a:ln w="0">
            <a:noFill/>
          </a:ln>
        </p:spPr>
        <p:txBody>
          <a:bodyPr lIns="0" rIns="0" tIns="0" bIns="0" anchor="t">
            <a:normAutofit/>
          </a:bodyPr>
          <a:p>
            <a:endParaRPr b="0" lang="en-IN" sz="3150" spc="-1" strike="noStrike">
              <a:solidFill>
                <a:srgbClr val="ffffff"/>
              </a:solidFill>
              <a:latin typeface="Arial"/>
            </a:endParaRPr>
          </a:p>
        </p:txBody>
      </p:sp>
      <p:sp>
        <p:nvSpPr>
          <p:cNvPr id="107" name="PlaceHolder 4"/>
          <p:cNvSpPr>
            <a:spLocks noGrp="1"/>
          </p:cNvSpPr>
          <p:nvPr>
            <p:ph/>
          </p:nvPr>
        </p:nvSpPr>
        <p:spPr>
          <a:xfrm>
            <a:off x="504000" y="3814920"/>
            <a:ext cx="9071640" cy="1313640"/>
          </a:xfrm>
          <a:prstGeom prst="rect">
            <a:avLst/>
          </a:prstGeom>
          <a:noFill/>
          <a:ln w="0">
            <a:noFill/>
          </a:ln>
        </p:spPr>
        <p:txBody>
          <a:bodyPr lIns="0" rIns="0" tIns="0" bIns="0" anchor="t">
            <a:normAutofit/>
          </a:bodyPr>
          <a:p>
            <a:endParaRPr b="0" lang="en-IN" sz="3150" spc="-1" strike="noStrike">
              <a:solidFill>
                <a:srgbClr val="ffffff"/>
              </a:solidFill>
              <a:latin typeface="Aria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6CEB4808-FB24-4461-9D40-7530B45223BE}" type="slidenum">
              <a:t>&lt;#&gt;</a:t>
            </a:fld>
          </a:p>
        </p:txBody>
      </p:sp>
      <p:sp>
        <p:nvSpPr>
          <p:cNvPr id="8" name="PlaceHolder 7"/>
          <p:cNvSpPr>
            <a:spLocks noGrp="1"/>
          </p:cNvSpPr>
          <p:nvPr>
            <p:ph type="dt" idx="7"/>
          </p:nvPr>
        </p:nvSpPr>
        <p:spPr/>
        <p:txBody>
          <a:bodyPr/>
          <a:p>
            <a:r>
              <a:rPr lang="en-IN"/>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IN" sz="4400" spc="-1" strike="noStrike">
              <a:solidFill>
                <a:srgbClr val="ffffff"/>
              </a:solidFill>
              <a:latin typeface="Arial"/>
            </a:endParaRPr>
          </a:p>
        </p:txBody>
      </p:sp>
      <p:sp>
        <p:nvSpPr>
          <p:cNvPr id="109" name="PlaceHolder 2"/>
          <p:cNvSpPr>
            <a:spLocks noGrp="1"/>
          </p:cNvSpPr>
          <p:nvPr>
            <p:ph/>
          </p:nvPr>
        </p:nvSpPr>
        <p:spPr>
          <a:xfrm>
            <a:off x="504000" y="2376000"/>
            <a:ext cx="9071640" cy="1313640"/>
          </a:xfrm>
          <a:prstGeom prst="rect">
            <a:avLst/>
          </a:prstGeom>
          <a:noFill/>
          <a:ln w="0">
            <a:noFill/>
          </a:ln>
        </p:spPr>
        <p:txBody>
          <a:bodyPr lIns="0" rIns="0" tIns="0" bIns="0" anchor="t">
            <a:normAutofit/>
          </a:bodyPr>
          <a:p>
            <a:endParaRPr b="0" lang="en-IN" sz="3150" spc="-1" strike="noStrike">
              <a:solidFill>
                <a:srgbClr val="ffffff"/>
              </a:solidFill>
              <a:latin typeface="Arial"/>
            </a:endParaRPr>
          </a:p>
        </p:txBody>
      </p:sp>
      <p:sp>
        <p:nvSpPr>
          <p:cNvPr id="110" name="PlaceHolder 3"/>
          <p:cNvSpPr>
            <a:spLocks noGrp="1"/>
          </p:cNvSpPr>
          <p:nvPr>
            <p:ph/>
          </p:nvPr>
        </p:nvSpPr>
        <p:spPr>
          <a:xfrm>
            <a:off x="504000" y="3814920"/>
            <a:ext cx="9071640" cy="1313640"/>
          </a:xfrm>
          <a:prstGeom prst="rect">
            <a:avLst/>
          </a:prstGeom>
          <a:noFill/>
          <a:ln w="0">
            <a:noFill/>
          </a:ln>
        </p:spPr>
        <p:txBody>
          <a:bodyPr lIns="0" rIns="0" tIns="0" bIns="0" anchor="t">
            <a:normAutofit/>
          </a:bodyPr>
          <a:p>
            <a:endParaRPr b="0" lang="en-IN" sz="3150" spc="-1" strike="noStrike">
              <a:solidFill>
                <a:srgbClr val="ffffff"/>
              </a:solidFill>
              <a:latin typeface="Arial"/>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1FADBA0A-67C2-47A8-B81E-16FD8CEE15DD}" type="slidenum">
              <a:t>&lt;#&gt;</a:t>
            </a:fld>
          </a:p>
        </p:txBody>
      </p:sp>
      <p:sp>
        <p:nvSpPr>
          <p:cNvPr id="7" name="PlaceHolder 6"/>
          <p:cNvSpPr>
            <a:spLocks noGrp="1"/>
          </p:cNvSpPr>
          <p:nvPr>
            <p:ph type="dt" idx="7"/>
          </p:nvPr>
        </p:nvSpPr>
        <p:spPr/>
        <p:txBody>
          <a:bodyPr/>
          <a:p>
            <a:r>
              <a:rPr lang="en-IN"/>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IN" sz="4400" spc="-1" strike="noStrike">
              <a:solidFill>
                <a:srgbClr val="ffffff"/>
              </a:solidFill>
              <a:latin typeface="Arial"/>
            </a:endParaRPr>
          </a:p>
        </p:txBody>
      </p:sp>
      <p:sp>
        <p:nvSpPr>
          <p:cNvPr id="112" name="PlaceHolder 2"/>
          <p:cNvSpPr>
            <a:spLocks noGrp="1"/>
          </p:cNvSpPr>
          <p:nvPr>
            <p:ph/>
          </p:nvPr>
        </p:nvSpPr>
        <p:spPr>
          <a:xfrm>
            <a:off x="504000" y="2376000"/>
            <a:ext cx="4426920" cy="1313640"/>
          </a:xfrm>
          <a:prstGeom prst="rect">
            <a:avLst/>
          </a:prstGeom>
          <a:noFill/>
          <a:ln w="0">
            <a:noFill/>
          </a:ln>
        </p:spPr>
        <p:txBody>
          <a:bodyPr lIns="0" rIns="0" tIns="0" bIns="0" anchor="t">
            <a:normAutofit/>
          </a:bodyPr>
          <a:p>
            <a:endParaRPr b="0" lang="en-IN" sz="3150" spc="-1" strike="noStrike">
              <a:solidFill>
                <a:srgbClr val="ffffff"/>
              </a:solidFill>
              <a:latin typeface="Arial"/>
            </a:endParaRPr>
          </a:p>
        </p:txBody>
      </p:sp>
      <p:sp>
        <p:nvSpPr>
          <p:cNvPr id="113" name="PlaceHolder 3"/>
          <p:cNvSpPr>
            <a:spLocks noGrp="1"/>
          </p:cNvSpPr>
          <p:nvPr>
            <p:ph/>
          </p:nvPr>
        </p:nvSpPr>
        <p:spPr>
          <a:xfrm>
            <a:off x="5152680" y="2376000"/>
            <a:ext cx="4426920" cy="1313640"/>
          </a:xfrm>
          <a:prstGeom prst="rect">
            <a:avLst/>
          </a:prstGeom>
          <a:noFill/>
          <a:ln w="0">
            <a:noFill/>
          </a:ln>
        </p:spPr>
        <p:txBody>
          <a:bodyPr lIns="0" rIns="0" tIns="0" bIns="0" anchor="t">
            <a:normAutofit/>
          </a:bodyPr>
          <a:p>
            <a:endParaRPr b="0" lang="en-IN" sz="3150" spc="-1" strike="noStrike">
              <a:solidFill>
                <a:srgbClr val="ffffff"/>
              </a:solidFill>
              <a:latin typeface="Arial"/>
            </a:endParaRPr>
          </a:p>
        </p:txBody>
      </p:sp>
      <p:sp>
        <p:nvSpPr>
          <p:cNvPr id="114" name="PlaceHolder 4"/>
          <p:cNvSpPr>
            <a:spLocks noGrp="1"/>
          </p:cNvSpPr>
          <p:nvPr>
            <p:ph/>
          </p:nvPr>
        </p:nvSpPr>
        <p:spPr>
          <a:xfrm>
            <a:off x="504000" y="3814920"/>
            <a:ext cx="4426920" cy="1313640"/>
          </a:xfrm>
          <a:prstGeom prst="rect">
            <a:avLst/>
          </a:prstGeom>
          <a:noFill/>
          <a:ln w="0">
            <a:noFill/>
          </a:ln>
        </p:spPr>
        <p:txBody>
          <a:bodyPr lIns="0" rIns="0" tIns="0" bIns="0" anchor="t">
            <a:normAutofit/>
          </a:bodyPr>
          <a:p>
            <a:endParaRPr b="0" lang="en-IN" sz="3150" spc="-1" strike="noStrike">
              <a:solidFill>
                <a:srgbClr val="ffffff"/>
              </a:solidFill>
              <a:latin typeface="Arial"/>
            </a:endParaRPr>
          </a:p>
        </p:txBody>
      </p:sp>
      <p:sp>
        <p:nvSpPr>
          <p:cNvPr id="115" name="PlaceHolder 5"/>
          <p:cNvSpPr>
            <a:spLocks noGrp="1"/>
          </p:cNvSpPr>
          <p:nvPr>
            <p:ph/>
          </p:nvPr>
        </p:nvSpPr>
        <p:spPr>
          <a:xfrm>
            <a:off x="5152680" y="3814920"/>
            <a:ext cx="4426920" cy="1313640"/>
          </a:xfrm>
          <a:prstGeom prst="rect">
            <a:avLst/>
          </a:prstGeom>
          <a:noFill/>
          <a:ln w="0">
            <a:noFill/>
          </a:ln>
        </p:spPr>
        <p:txBody>
          <a:bodyPr lIns="0" rIns="0" tIns="0" bIns="0" anchor="t">
            <a:normAutofit/>
          </a:bodyPr>
          <a:p>
            <a:endParaRPr b="0" lang="en-IN" sz="3150" spc="-1" strike="noStrike">
              <a:solidFill>
                <a:srgbClr val="ffffff"/>
              </a:solidFill>
              <a:latin typeface="Arial"/>
            </a:endParaRPr>
          </a:p>
        </p:txBody>
      </p:sp>
      <p:sp>
        <p:nvSpPr>
          <p:cNvPr id="7" name="PlaceHolder 6"/>
          <p:cNvSpPr>
            <a:spLocks noGrp="1"/>
          </p:cNvSpPr>
          <p:nvPr>
            <p:ph type="ftr" idx="8"/>
          </p:nvPr>
        </p:nvSpPr>
        <p:spPr/>
        <p:txBody>
          <a:bodyPr/>
          <a:p>
            <a:r>
              <a:t>Footer</a:t>
            </a:r>
          </a:p>
        </p:txBody>
      </p:sp>
      <p:sp>
        <p:nvSpPr>
          <p:cNvPr id="8" name="PlaceHolder 7"/>
          <p:cNvSpPr>
            <a:spLocks noGrp="1"/>
          </p:cNvSpPr>
          <p:nvPr>
            <p:ph type="sldNum" idx="9"/>
          </p:nvPr>
        </p:nvSpPr>
        <p:spPr/>
        <p:txBody>
          <a:bodyPr/>
          <a:p>
            <a:fld id="{23C569B1-FC32-4C66-90CE-C04D1AF29A73}" type="slidenum">
              <a:t>&lt;#&gt;</a:t>
            </a:fld>
          </a:p>
        </p:txBody>
      </p:sp>
      <p:sp>
        <p:nvSpPr>
          <p:cNvPr id="9" name="PlaceHolder 8"/>
          <p:cNvSpPr>
            <a:spLocks noGrp="1"/>
          </p:cNvSpPr>
          <p:nvPr>
            <p:ph type="dt" idx="7"/>
          </p:nvPr>
        </p:nvSpPr>
        <p:spPr/>
        <p:txBody>
          <a:bodyPr/>
          <a:p>
            <a:r>
              <a:rPr lang="en-IN"/>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IN" sz="4400" spc="-1" strike="noStrike">
              <a:solidFill>
                <a:srgbClr val="ffffff"/>
              </a:solidFill>
              <a:latin typeface="Arial"/>
            </a:endParaRPr>
          </a:p>
        </p:txBody>
      </p:sp>
      <p:sp>
        <p:nvSpPr>
          <p:cNvPr id="117" name="PlaceHolder 2"/>
          <p:cNvSpPr>
            <a:spLocks noGrp="1"/>
          </p:cNvSpPr>
          <p:nvPr>
            <p:ph/>
          </p:nvPr>
        </p:nvSpPr>
        <p:spPr>
          <a:xfrm>
            <a:off x="504000" y="2376000"/>
            <a:ext cx="2920680" cy="1313640"/>
          </a:xfrm>
          <a:prstGeom prst="rect">
            <a:avLst/>
          </a:prstGeom>
          <a:noFill/>
          <a:ln w="0">
            <a:noFill/>
          </a:ln>
        </p:spPr>
        <p:txBody>
          <a:bodyPr lIns="0" rIns="0" tIns="0" bIns="0" anchor="t">
            <a:normAutofit/>
          </a:bodyPr>
          <a:p>
            <a:endParaRPr b="0" lang="en-IN" sz="3150" spc="-1" strike="noStrike">
              <a:solidFill>
                <a:srgbClr val="ffffff"/>
              </a:solidFill>
              <a:latin typeface="Arial"/>
            </a:endParaRPr>
          </a:p>
        </p:txBody>
      </p:sp>
      <p:sp>
        <p:nvSpPr>
          <p:cNvPr id="118" name="PlaceHolder 3"/>
          <p:cNvSpPr>
            <a:spLocks noGrp="1"/>
          </p:cNvSpPr>
          <p:nvPr>
            <p:ph/>
          </p:nvPr>
        </p:nvSpPr>
        <p:spPr>
          <a:xfrm>
            <a:off x="3571200" y="2376000"/>
            <a:ext cx="2920680" cy="1313640"/>
          </a:xfrm>
          <a:prstGeom prst="rect">
            <a:avLst/>
          </a:prstGeom>
          <a:noFill/>
          <a:ln w="0">
            <a:noFill/>
          </a:ln>
        </p:spPr>
        <p:txBody>
          <a:bodyPr lIns="0" rIns="0" tIns="0" bIns="0" anchor="t">
            <a:normAutofit/>
          </a:bodyPr>
          <a:p>
            <a:endParaRPr b="0" lang="en-IN" sz="3150" spc="-1" strike="noStrike">
              <a:solidFill>
                <a:srgbClr val="ffffff"/>
              </a:solidFill>
              <a:latin typeface="Arial"/>
            </a:endParaRPr>
          </a:p>
        </p:txBody>
      </p:sp>
      <p:sp>
        <p:nvSpPr>
          <p:cNvPr id="119" name="PlaceHolder 4"/>
          <p:cNvSpPr>
            <a:spLocks noGrp="1"/>
          </p:cNvSpPr>
          <p:nvPr>
            <p:ph/>
          </p:nvPr>
        </p:nvSpPr>
        <p:spPr>
          <a:xfrm>
            <a:off x="6638040" y="2376000"/>
            <a:ext cx="2920680" cy="1313640"/>
          </a:xfrm>
          <a:prstGeom prst="rect">
            <a:avLst/>
          </a:prstGeom>
          <a:noFill/>
          <a:ln w="0">
            <a:noFill/>
          </a:ln>
        </p:spPr>
        <p:txBody>
          <a:bodyPr lIns="0" rIns="0" tIns="0" bIns="0" anchor="t">
            <a:normAutofit/>
          </a:bodyPr>
          <a:p>
            <a:endParaRPr b="0" lang="en-IN" sz="3150" spc="-1" strike="noStrike">
              <a:solidFill>
                <a:srgbClr val="ffffff"/>
              </a:solidFill>
              <a:latin typeface="Arial"/>
            </a:endParaRPr>
          </a:p>
        </p:txBody>
      </p:sp>
      <p:sp>
        <p:nvSpPr>
          <p:cNvPr id="120" name="PlaceHolder 5"/>
          <p:cNvSpPr>
            <a:spLocks noGrp="1"/>
          </p:cNvSpPr>
          <p:nvPr>
            <p:ph/>
          </p:nvPr>
        </p:nvSpPr>
        <p:spPr>
          <a:xfrm>
            <a:off x="504000" y="3814920"/>
            <a:ext cx="2920680" cy="1313640"/>
          </a:xfrm>
          <a:prstGeom prst="rect">
            <a:avLst/>
          </a:prstGeom>
          <a:noFill/>
          <a:ln w="0">
            <a:noFill/>
          </a:ln>
        </p:spPr>
        <p:txBody>
          <a:bodyPr lIns="0" rIns="0" tIns="0" bIns="0" anchor="t">
            <a:normAutofit/>
          </a:bodyPr>
          <a:p>
            <a:endParaRPr b="0" lang="en-IN" sz="3150" spc="-1" strike="noStrike">
              <a:solidFill>
                <a:srgbClr val="ffffff"/>
              </a:solidFill>
              <a:latin typeface="Arial"/>
            </a:endParaRPr>
          </a:p>
        </p:txBody>
      </p:sp>
      <p:sp>
        <p:nvSpPr>
          <p:cNvPr id="121" name="PlaceHolder 6"/>
          <p:cNvSpPr>
            <a:spLocks noGrp="1"/>
          </p:cNvSpPr>
          <p:nvPr>
            <p:ph/>
          </p:nvPr>
        </p:nvSpPr>
        <p:spPr>
          <a:xfrm>
            <a:off x="3571200" y="3814920"/>
            <a:ext cx="2920680" cy="1313640"/>
          </a:xfrm>
          <a:prstGeom prst="rect">
            <a:avLst/>
          </a:prstGeom>
          <a:noFill/>
          <a:ln w="0">
            <a:noFill/>
          </a:ln>
        </p:spPr>
        <p:txBody>
          <a:bodyPr lIns="0" rIns="0" tIns="0" bIns="0" anchor="t">
            <a:normAutofit/>
          </a:bodyPr>
          <a:p>
            <a:endParaRPr b="0" lang="en-IN" sz="3150" spc="-1" strike="noStrike">
              <a:solidFill>
                <a:srgbClr val="ffffff"/>
              </a:solidFill>
              <a:latin typeface="Arial"/>
            </a:endParaRPr>
          </a:p>
        </p:txBody>
      </p:sp>
      <p:sp>
        <p:nvSpPr>
          <p:cNvPr id="122" name="PlaceHolder 7"/>
          <p:cNvSpPr>
            <a:spLocks noGrp="1"/>
          </p:cNvSpPr>
          <p:nvPr>
            <p:ph/>
          </p:nvPr>
        </p:nvSpPr>
        <p:spPr>
          <a:xfrm>
            <a:off x="6638040" y="3814920"/>
            <a:ext cx="2920680" cy="1313640"/>
          </a:xfrm>
          <a:prstGeom prst="rect">
            <a:avLst/>
          </a:prstGeom>
          <a:noFill/>
          <a:ln w="0">
            <a:noFill/>
          </a:ln>
        </p:spPr>
        <p:txBody>
          <a:bodyPr lIns="0" rIns="0" tIns="0" bIns="0" anchor="t">
            <a:normAutofit/>
          </a:bodyPr>
          <a:p>
            <a:endParaRPr b="0" lang="en-IN" sz="3150" spc="-1" strike="noStrike">
              <a:solidFill>
                <a:srgbClr val="ffffff"/>
              </a:solidFill>
              <a:latin typeface="Arial"/>
            </a:endParaRPr>
          </a:p>
        </p:txBody>
      </p:sp>
      <p:sp>
        <p:nvSpPr>
          <p:cNvPr id="9" name="PlaceHolder 8"/>
          <p:cNvSpPr>
            <a:spLocks noGrp="1"/>
          </p:cNvSpPr>
          <p:nvPr>
            <p:ph type="ftr" idx="8"/>
          </p:nvPr>
        </p:nvSpPr>
        <p:spPr/>
        <p:txBody>
          <a:bodyPr/>
          <a:p>
            <a:r>
              <a:t>Footer</a:t>
            </a:r>
          </a:p>
        </p:txBody>
      </p:sp>
      <p:sp>
        <p:nvSpPr>
          <p:cNvPr id="10" name="PlaceHolder 9"/>
          <p:cNvSpPr>
            <a:spLocks noGrp="1"/>
          </p:cNvSpPr>
          <p:nvPr>
            <p:ph type="sldNum" idx="9"/>
          </p:nvPr>
        </p:nvSpPr>
        <p:spPr/>
        <p:txBody>
          <a:bodyPr/>
          <a:p>
            <a:fld id="{2592178E-3A9D-4C79-B057-424B61005D4A}" type="slidenum">
              <a:t>&lt;#&gt;</a:t>
            </a:fld>
          </a:p>
        </p:txBody>
      </p:sp>
      <p:sp>
        <p:nvSpPr>
          <p:cNvPr id="11" name="PlaceHolder 10"/>
          <p:cNvSpPr>
            <a:spLocks noGrp="1"/>
          </p:cNvSpPr>
          <p:nvPr>
            <p:ph type="dt" idx="7"/>
          </p:nvPr>
        </p:nvSpPr>
        <p:spPr/>
        <p:txBody>
          <a:bodyPr/>
          <a:p>
            <a:r>
              <a:rPr lang="en-IN"/>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1"/>
          </p:nvPr>
        </p:nvSpPr>
        <p:spPr/>
        <p:txBody>
          <a:bodyPr/>
          <a:p>
            <a:r>
              <a:t>Footer</a:t>
            </a:r>
          </a:p>
        </p:txBody>
      </p:sp>
      <p:sp>
        <p:nvSpPr>
          <p:cNvPr id="3" name="PlaceHolder 2"/>
          <p:cNvSpPr>
            <a:spLocks noGrp="1"/>
          </p:cNvSpPr>
          <p:nvPr>
            <p:ph type="sldNum" idx="12"/>
          </p:nvPr>
        </p:nvSpPr>
        <p:spPr/>
        <p:txBody>
          <a:bodyPr/>
          <a:p>
            <a:fld id="{352944BE-FDE5-4BF1-8FA7-D281889FDC56}" type="slidenum">
              <a:t>&lt;#&gt;</a:t>
            </a:fld>
          </a:p>
        </p:txBody>
      </p:sp>
      <p:sp>
        <p:nvSpPr>
          <p:cNvPr id="4" name="PlaceHolder 3"/>
          <p:cNvSpPr>
            <a:spLocks noGrp="1"/>
          </p:cNvSpPr>
          <p:nvPr>
            <p:ph type="dt" idx="10"/>
          </p:nvPr>
        </p:nvSpPr>
        <p:spPr/>
        <p:txBody>
          <a:bodyPr/>
          <a:p>
            <a:r>
              <a:rPr lang="en-IN"/>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8"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IN" sz="4400" spc="-1" strike="noStrike">
              <a:solidFill>
                <a:srgbClr val="ffffff"/>
              </a:solidFill>
              <a:latin typeface="Arial"/>
            </a:endParaRPr>
          </a:p>
        </p:txBody>
      </p:sp>
      <p:sp>
        <p:nvSpPr>
          <p:cNvPr id="129" name="PlaceHolder 2"/>
          <p:cNvSpPr>
            <a:spLocks noGrp="1"/>
          </p:cNvSpPr>
          <p:nvPr>
            <p:ph type="subTitle"/>
          </p:nvPr>
        </p:nvSpPr>
        <p:spPr>
          <a:xfrm>
            <a:off x="504000" y="2376000"/>
            <a:ext cx="9071640" cy="2754000"/>
          </a:xfrm>
          <a:prstGeom prst="rect">
            <a:avLst/>
          </a:prstGeom>
          <a:noFill/>
          <a:ln w="0">
            <a:noFill/>
          </a:ln>
        </p:spPr>
        <p:txBody>
          <a:bodyPr lIns="0" rIns="0" tIns="0" bIns="0" anchor="ctr">
            <a:noAutofit/>
          </a:bodyPr>
          <a:p>
            <a:pPr algn="ctr">
              <a:buNone/>
            </a:pPr>
            <a:endParaRPr b="0" lang="en-IN" sz="3200" spc="-1" strike="noStrike">
              <a:solidFill>
                <a:srgbClr val="ffffff"/>
              </a:solidFill>
              <a:latin typeface="Arial"/>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9C964776-5853-4315-9136-3D0C91EE4281}" type="slidenum">
              <a:t>&lt;#&gt;</a:t>
            </a:fld>
          </a:p>
        </p:txBody>
      </p:sp>
      <p:sp>
        <p:nvSpPr>
          <p:cNvPr id="6" name="PlaceHolder 5"/>
          <p:cNvSpPr>
            <a:spLocks noGrp="1"/>
          </p:cNvSpPr>
          <p:nvPr>
            <p:ph type="dt" idx="10"/>
          </p:nvPr>
        </p:nvSpPr>
        <p:spPr/>
        <p:txBody>
          <a:bodyPr/>
          <a:p>
            <a:r>
              <a:rPr lang="en-IN"/>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IN" sz="4400" spc="-1" strike="noStrike">
              <a:solidFill>
                <a:srgbClr val="ffffff"/>
              </a:solidFill>
              <a:latin typeface="Arial"/>
            </a:endParaRPr>
          </a:p>
        </p:txBody>
      </p:sp>
      <p:sp>
        <p:nvSpPr>
          <p:cNvPr id="131" name="PlaceHolder 2"/>
          <p:cNvSpPr>
            <a:spLocks noGrp="1"/>
          </p:cNvSpPr>
          <p:nvPr>
            <p:ph/>
          </p:nvPr>
        </p:nvSpPr>
        <p:spPr>
          <a:xfrm>
            <a:off x="504000" y="2376000"/>
            <a:ext cx="9071640" cy="2754000"/>
          </a:xfrm>
          <a:prstGeom prst="rect">
            <a:avLst/>
          </a:prstGeom>
          <a:noFill/>
          <a:ln w="0">
            <a:noFill/>
          </a:ln>
        </p:spPr>
        <p:txBody>
          <a:bodyPr lIns="0" rIns="0" tIns="0" bIns="0" anchor="t">
            <a:normAutofit/>
          </a:bodyPr>
          <a:p>
            <a:endParaRPr b="0" lang="en-IN" sz="3150" spc="-1" strike="noStrike">
              <a:solidFill>
                <a:srgbClr val="ffffff"/>
              </a:solidFill>
              <a:latin typeface="Arial"/>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F39D15AB-0E4C-4C6D-870C-AA2415368AE8}" type="slidenum">
              <a:t>&lt;#&gt;</a:t>
            </a:fld>
          </a:p>
        </p:txBody>
      </p:sp>
      <p:sp>
        <p:nvSpPr>
          <p:cNvPr id="6" name="PlaceHolder 5"/>
          <p:cNvSpPr>
            <a:spLocks noGrp="1"/>
          </p:cNvSpPr>
          <p:nvPr>
            <p:ph type="dt" idx="10"/>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IN" sz="4400" spc="-1" strike="noStrike">
              <a:solidFill>
                <a:srgbClr val="ffffff"/>
              </a:solidFill>
              <a:latin typeface="Arial"/>
            </a:endParaRPr>
          </a:p>
        </p:txBody>
      </p:sp>
      <p:sp>
        <p:nvSpPr>
          <p:cNvPr id="10" name="PlaceHolder 2"/>
          <p:cNvSpPr>
            <a:spLocks noGrp="1"/>
          </p:cNvSpPr>
          <p:nvPr>
            <p:ph/>
          </p:nvPr>
        </p:nvSpPr>
        <p:spPr>
          <a:xfrm>
            <a:off x="504000" y="2376000"/>
            <a:ext cx="4426920" cy="2754000"/>
          </a:xfrm>
          <a:prstGeom prst="rect">
            <a:avLst/>
          </a:prstGeom>
          <a:noFill/>
          <a:ln w="0">
            <a:noFill/>
          </a:ln>
        </p:spPr>
        <p:txBody>
          <a:bodyPr lIns="0" rIns="0" tIns="0" bIns="0" anchor="t">
            <a:normAutofit/>
          </a:bodyPr>
          <a:p>
            <a:endParaRPr b="0" lang="en-IN" sz="3150" spc="-1" strike="noStrike">
              <a:solidFill>
                <a:srgbClr val="ffffff"/>
              </a:solidFill>
              <a:latin typeface="Arial"/>
            </a:endParaRPr>
          </a:p>
        </p:txBody>
      </p:sp>
      <p:sp>
        <p:nvSpPr>
          <p:cNvPr id="11" name="PlaceHolder 3"/>
          <p:cNvSpPr>
            <a:spLocks noGrp="1"/>
          </p:cNvSpPr>
          <p:nvPr>
            <p:ph/>
          </p:nvPr>
        </p:nvSpPr>
        <p:spPr>
          <a:xfrm>
            <a:off x="5152680" y="2376000"/>
            <a:ext cx="4426920" cy="2754000"/>
          </a:xfrm>
          <a:prstGeom prst="rect">
            <a:avLst/>
          </a:prstGeom>
          <a:noFill/>
          <a:ln w="0">
            <a:noFill/>
          </a:ln>
        </p:spPr>
        <p:txBody>
          <a:bodyPr lIns="0" rIns="0" tIns="0" bIns="0" anchor="t">
            <a:normAutofit/>
          </a:bodyPr>
          <a:p>
            <a:endParaRPr b="0" lang="en-IN" sz="3150" spc="-1" strike="noStrike">
              <a:solidFill>
                <a:srgbClr val="ffffff"/>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621FDD28-1445-4A5C-AC9B-F460C3B167FC}"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IN" sz="4400" spc="-1" strike="noStrike">
              <a:solidFill>
                <a:srgbClr val="ffffff"/>
              </a:solidFill>
              <a:latin typeface="Arial"/>
            </a:endParaRPr>
          </a:p>
        </p:txBody>
      </p:sp>
      <p:sp>
        <p:nvSpPr>
          <p:cNvPr id="133" name="PlaceHolder 2"/>
          <p:cNvSpPr>
            <a:spLocks noGrp="1"/>
          </p:cNvSpPr>
          <p:nvPr>
            <p:ph/>
          </p:nvPr>
        </p:nvSpPr>
        <p:spPr>
          <a:xfrm>
            <a:off x="504000" y="2376000"/>
            <a:ext cx="4426920" cy="2754000"/>
          </a:xfrm>
          <a:prstGeom prst="rect">
            <a:avLst/>
          </a:prstGeom>
          <a:noFill/>
          <a:ln w="0">
            <a:noFill/>
          </a:ln>
        </p:spPr>
        <p:txBody>
          <a:bodyPr lIns="0" rIns="0" tIns="0" bIns="0" anchor="t">
            <a:normAutofit/>
          </a:bodyPr>
          <a:p>
            <a:endParaRPr b="0" lang="en-IN" sz="3150" spc="-1" strike="noStrike">
              <a:solidFill>
                <a:srgbClr val="ffffff"/>
              </a:solidFill>
              <a:latin typeface="Arial"/>
            </a:endParaRPr>
          </a:p>
        </p:txBody>
      </p:sp>
      <p:sp>
        <p:nvSpPr>
          <p:cNvPr id="134" name="PlaceHolder 3"/>
          <p:cNvSpPr>
            <a:spLocks noGrp="1"/>
          </p:cNvSpPr>
          <p:nvPr>
            <p:ph/>
          </p:nvPr>
        </p:nvSpPr>
        <p:spPr>
          <a:xfrm>
            <a:off x="5152680" y="2376000"/>
            <a:ext cx="4426920" cy="2754000"/>
          </a:xfrm>
          <a:prstGeom prst="rect">
            <a:avLst/>
          </a:prstGeom>
          <a:noFill/>
          <a:ln w="0">
            <a:noFill/>
          </a:ln>
        </p:spPr>
        <p:txBody>
          <a:bodyPr lIns="0" rIns="0" tIns="0" bIns="0" anchor="t">
            <a:normAutofit/>
          </a:bodyPr>
          <a:p>
            <a:endParaRPr b="0" lang="en-IN" sz="3150" spc="-1" strike="noStrike">
              <a:solidFill>
                <a:srgbClr val="ffffff"/>
              </a:solidFill>
              <a:latin typeface="Arial"/>
            </a:endParaRPr>
          </a:p>
        </p:txBody>
      </p:sp>
      <p:sp>
        <p:nvSpPr>
          <p:cNvPr id="5" name="PlaceHolder 4"/>
          <p:cNvSpPr>
            <a:spLocks noGrp="1"/>
          </p:cNvSpPr>
          <p:nvPr>
            <p:ph type="ftr" idx="11"/>
          </p:nvPr>
        </p:nvSpPr>
        <p:spPr/>
        <p:txBody>
          <a:bodyPr/>
          <a:p>
            <a:r>
              <a:t>Footer</a:t>
            </a:r>
          </a:p>
        </p:txBody>
      </p:sp>
      <p:sp>
        <p:nvSpPr>
          <p:cNvPr id="6" name="PlaceHolder 5"/>
          <p:cNvSpPr>
            <a:spLocks noGrp="1"/>
          </p:cNvSpPr>
          <p:nvPr>
            <p:ph type="sldNum" idx="12"/>
          </p:nvPr>
        </p:nvSpPr>
        <p:spPr/>
        <p:txBody>
          <a:bodyPr/>
          <a:p>
            <a:fld id="{2A1EA477-0FDB-46F9-A5D9-78985DA9E88B}" type="slidenum">
              <a:t>&lt;#&gt;</a:t>
            </a:fld>
          </a:p>
        </p:txBody>
      </p:sp>
      <p:sp>
        <p:nvSpPr>
          <p:cNvPr id="7" name="PlaceHolder 6"/>
          <p:cNvSpPr>
            <a:spLocks noGrp="1"/>
          </p:cNvSpPr>
          <p:nvPr>
            <p:ph type="dt" idx="10"/>
          </p:nvPr>
        </p:nvSpPr>
        <p:spPr/>
        <p:txBody>
          <a:bodyPr/>
          <a:p>
            <a:r>
              <a:rPr lang="en-IN"/>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5"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IN" sz="4400" spc="-1" strike="noStrike">
              <a:solidFill>
                <a:srgbClr val="ffffff"/>
              </a:solidFill>
              <a:latin typeface="Arial"/>
            </a:endParaRPr>
          </a:p>
        </p:txBody>
      </p:sp>
      <p:sp>
        <p:nvSpPr>
          <p:cNvPr id="3" name="PlaceHolder 2"/>
          <p:cNvSpPr>
            <a:spLocks noGrp="1"/>
          </p:cNvSpPr>
          <p:nvPr>
            <p:ph type="ftr" idx="11"/>
          </p:nvPr>
        </p:nvSpPr>
        <p:spPr/>
        <p:txBody>
          <a:bodyPr/>
          <a:p>
            <a:r>
              <a:t>Footer</a:t>
            </a:r>
          </a:p>
        </p:txBody>
      </p:sp>
      <p:sp>
        <p:nvSpPr>
          <p:cNvPr id="4" name="PlaceHolder 3"/>
          <p:cNvSpPr>
            <a:spLocks noGrp="1"/>
          </p:cNvSpPr>
          <p:nvPr>
            <p:ph type="sldNum" idx="12"/>
          </p:nvPr>
        </p:nvSpPr>
        <p:spPr/>
        <p:txBody>
          <a:bodyPr/>
          <a:p>
            <a:fld id="{1D346065-698F-4A21-A309-E83337978CEC}" type="slidenum">
              <a:t>&lt;#&gt;</a:t>
            </a:fld>
          </a:p>
        </p:txBody>
      </p:sp>
      <p:sp>
        <p:nvSpPr>
          <p:cNvPr id="5" name="PlaceHolder 4"/>
          <p:cNvSpPr>
            <a:spLocks noGrp="1"/>
          </p:cNvSpPr>
          <p:nvPr>
            <p:ph type="dt" idx="10"/>
          </p:nvPr>
        </p:nvSpPr>
        <p:spPr/>
        <p:txBody>
          <a:bodyPr/>
          <a:p>
            <a:r>
              <a:rPr lang="en-IN"/>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6" name="PlaceHolder 1"/>
          <p:cNvSpPr>
            <a:spLocks noGrp="1"/>
          </p:cNvSpPr>
          <p:nvPr>
            <p:ph type="subTitle"/>
          </p:nvPr>
        </p:nvSpPr>
        <p:spPr>
          <a:xfrm>
            <a:off x="504000" y="810000"/>
            <a:ext cx="9071640" cy="6008760"/>
          </a:xfrm>
          <a:prstGeom prst="rect">
            <a:avLst/>
          </a:prstGeom>
          <a:noFill/>
          <a:ln w="0">
            <a:noFill/>
          </a:ln>
        </p:spPr>
        <p:txBody>
          <a:bodyPr lIns="0" rIns="0" tIns="0" bIns="0" anchor="ctr">
            <a:noAutofit/>
          </a:bodyPr>
          <a:p>
            <a:pPr algn="ctr">
              <a:buNone/>
            </a:pPr>
            <a:endParaRPr b="0" lang="en-IN" sz="3200" spc="-1" strike="noStrike">
              <a:solidFill>
                <a:srgbClr val="ffffff"/>
              </a:solidFill>
              <a:latin typeface="Arial"/>
            </a:endParaRPr>
          </a:p>
        </p:txBody>
      </p:sp>
      <p:sp>
        <p:nvSpPr>
          <p:cNvPr id="3" name="PlaceHolder 2"/>
          <p:cNvSpPr>
            <a:spLocks noGrp="1"/>
          </p:cNvSpPr>
          <p:nvPr>
            <p:ph type="ftr" idx="11"/>
          </p:nvPr>
        </p:nvSpPr>
        <p:spPr/>
        <p:txBody>
          <a:bodyPr/>
          <a:p>
            <a:r>
              <a:t>Footer</a:t>
            </a:r>
          </a:p>
        </p:txBody>
      </p:sp>
      <p:sp>
        <p:nvSpPr>
          <p:cNvPr id="4" name="PlaceHolder 3"/>
          <p:cNvSpPr>
            <a:spLocks noGrp="1"/>
          </p:cNvSpPr>
          <p:nvPr>
            <p:ph type="sldNum" idx="12"/>
          </p:nvPr>
        </p:nvSpPr>
        <p:spPr/>
        <p:txBody>
          <a:bodyPr/>
          <a:p>
            <a:fld id="{A25729C2-340E-45E3-85EE-36D2C705DC0D}" type="slidenum">
              <a:t>&lt;#&gt;</a:t>
            </a:fld>
          </a:p>
        </p:txBody>
      </p:sp>
      <p:sp>
        <p:nvSpPr>
          <p:cNvPr id="5" name="PlaceHolder 4"/>
          <p:cNvSpPr>
            <a:spLocks noGrp="1"/>
          </p:cNvSpPr>
          <p:nvPr>
            <p:ph type="dt" idx="10"/>
          </p:nvPr>
        </p:nvSpPr>
        <p:spPr/>
        <p:txBody>
          <a:bodyPr/>
          <a:p>
            <a:r>
              <a:rPr lang="en-IN"/>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IN" sz="4400" spc="-1" strike="noStrike">
              <a:solidFill>
                <a:srgbClr val="ffffff"/>
              </a:solidFill>
              <a:latin typeface="Arial"/>
            </a:endParaRPr>
          </a:p>
        </p:txBody>
      </p:sp>
      <p:sp>
        <p:nvSpPr>
          <p:cNvPr id="138" name="PlaceHolder 2"/>
          <p:cNvSpPr>
            <a:spLocks noGrp="1"/>
          </p:cNvSpPr>
          <p:nvPr>
            <p:ph/>
          </p:nvPr>
        </p:nvSpPr>
        <p:spPr>
          <a:xfrm>
            <a:off x="504000" y="2376000"/>
            <a:ext cx="4426920" cy="1313640"/>
          </a:xfrm>
          <a:prstGeom prst="rect">
            <a:avLst/>
          </a:prstGeom>
          <a:noFill/>
          <a:ln w="0">
            <a:noFill/>
          </a:ln>
        </p:spPr>
        <p:txBody>
          <a:bodyPr lIns="0" rIns="0" tIns="0" bIns="0" anchor="t">
            <a:normAutofit/>
          </a:bodyPr>
          <a:p>
            <a:endParaRPr b="0" lang="en-IN" sz="3150" spc="-1" strike="noStrike">
              <a:solidFill>
                <a:srgbClr val="ffffff"/>
              </a:solidFill>
              <a:latin typeface="Arial"/>
            </a:endParaRPr>
          </a:p>
        </p:txBody>
      </p:sp>
      <p:sp>
        <p:nvSpPr>
          <p:cNvPr id="139" name="PlaceHolder 3"/>
          <p:cNvSpPr>
            <a:spLocks noGrp="1"/>
          </p:cNvSpPr>
          <p:nvPr>
            <p:ph/>
          </p:nvPr>
        </p:nvSpPr>
        <p:spPr>
          <a:xfrm>
            <a:off x="5152680" y="2376000"/>
            <a:ext cx="4426920" cy="2754000"/>
          </a:xfrm>
          <a:prstGeom prst="rect">
            <a:avLst/>
          </a:prstGeom>
          <a:noFill/>
          <a:ln w="0">
            <a:noFill/>
          </a:ln>
        </p:spPr>
        <p:txBody>
          <a:bodyPr lIns="0" rIns="0" tIns="0" bIns="0" anchor="t">
            <a:normAutofit/>
          </a:bodyPr>
          <a:p>
            <a:endParaRPr b="0" lang="en-IN" sz="3150" spc="-1" strike="noStrike">
              <a:solidFill>
                <a:srgbClr val="ffffff"/>
              </a:solidFill>
              <a:latin typeface="Arial"/>
            </a:endParaRPr>
          </a:p>
        </p:txBody>
      </p:sp>
      <p:sp>
        <p:nvSpPr>
          <p:cNvPr id="140" name="PlaceHolder 4"/>
          <p:cNvSpPr>
            <a:spLocks noGrp="1"/>
          </p:cNvSpPr>
          <p:nvPr>
            <p:ph/>
          </p:nvPr>
        </p:nvSpPr>
        <p:spPr>
          <a:xfrm>
            <a:off x="504000" y="3814920"/>
            <a:ext cx="4426920" cy="1313640"/>
          </a:xfrm>
          <a:prstGeom prst="rect">
            <a:avLst/>
          </a:prstGeom>
          <a:noFill/>
          <a:ln w="0">
            <a:noFill/>
          </a:ln>
        </p:spPr>
        <p:txBody>
          <a:bodyPr lIns="0" rIns="0" tIns="0" bIns="0" anchor="t">
            <a:normAutofit/>
          </a:bodyPr>
          <a:p>
            <a:endParaRPr b="0" lang="en-IN" sz="3150" spc="-1" strike="noStrike">
              <a:solidFill>
                <a:srgbClr val="ffffff"/>
              </a:solidFill>
              <a:latin typeface="Arial"/>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354DC2DF-AA58-448D-8ED7-ECA9B3F0A1E2}" type="slidenum">
              <a:t>&lt;#&gt;</a:t>
            </a:fld>
          </a:p>
        </p:txBody>
      </p:sp>
      <p:sp>
        <p:nvSpPr>
          <p:cNvPr id="8" name="PlaceHolder 7"/>
          <p:cNvSpPr>
            <a:spLocks noGrp="1"/>
          </p:cNvSpPr>
          <p:nvPr>
            <p:ph type="dt" idx="10"/>
          </p:nvPr>
        </p:nvSpPr>
        <p:spPr/>
        <p:txBody>
          <a:bodyPr/>
          <a:p>
            <a:r>
              <a:rPr lang="en-IN"/>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IN" sz="4400" spc="-1" strike="noStrike">
              <a:solidFill>
                <a:srgbClr val="ffffff"/>
              </a:solidFill>
              <a:latin typeface="Arial"/>
            </a:endParaRPr>
          </a:p>
        </p:txBody>
      </p:sp>
      <p:sp>
        <p:nvSpPr>
          <p:cNvPr id="142" name="PlaceHolder 2"/>
          <p:cNvSpPr>
            <a:spLocks noGrp="1"/>
          </p:cNvSpPr>
          <p:nvPr>
            <p:ph/>
          </p:nvPr>
        </p:nvSpPr>
        <p:spPr>
          <a:xfrm>
            <a:off x="504000" y="2376000"/>
            <a:ext cx="4426920" cy="2754000"/>
          </a:xfrm>
          <a:prstGeom prst="rect">
            <a:avLst/>
          </a:prstGeom>
          <a:noFill/>
          <a:ln w="0">
            <a:noFill/>
          </a:ln>
        </p:spPr>
        <p:txBody>
          <a:bodyPr lIns="0" rIns="0" tIns="0" bIns="0" anchor="t">
            <a:normAutofit/>
          </a:bodyPr>
          <a:p>
            <a:endParaRPr b="0" lang="en-IN" sz="3150" spc="-1" strike="noStrike">
              <a:solidFill>
                <a:srgbClr val="ffffff"/>
              </a:solidFill>
              <a:latin typeface="Arial"/>
            </a:endParaRPr>
          </a:p>
        </p:txBody>
      </p:sp>
      <p:sp>
        <p:nvSpPr>
          <p:cNvPr id="143" name="PlaceHolder 3"/>
          <p:cNvSpPr>
            <a:spLocks noGrp="1"/>
          </p:cNvSpPr>
          <p:nvPr>
            <p:ph/>
          </p:nvPr>
        </p:nvSpPr>
        <p:spPr>
          <a:xfrm>
            <a:off x="5152680" y="2376000"/>
            <a:ext cx="4426920" cy="1313640"/>
          </a:xfrm>
          <a:prstGeom prst="rect">
            <a:avLst/>
          </a:prstGeom>
          <a:noFill/>
          <a:ln w="0">
            <a:noFill/>
          </a:ln>
        </p:spPr>
        <p:txBody>
          <a:bodyPr lIns="0" rIns="0" tIns="0" bIns="0" anchor="t">
            <a:normAutofit/>
          </a:bodyPr>
          <a:p>
            <a:endParaRPr b="0" lang="en-IN" sz="3150" spc="-1" strike="noStrike">
              <a:solidFill>
                <a:srgbClr val="ffffff"/>
              </a:solidFill>
              <a:latin typeface="Arial"/>
            </a:endParaRPr>
          </a:p>
        </p:txBody>
      </p:sp>
      <p:sp>
        <p:nvSpPr>
          <p:cNvPr id="144" name="PlaceHolder 4"/>
          <p:cNvSpPr>
            <a:spLocks noGrp="1"/>
          </p:cNvSpPr>
          <p:nvPr>
            <p:ph/>
          </p:nvPr>
        </p:nvSpPr>
        <p:spPr>
          <a:xfrm>
            <a:off x="5152680" y="3814920"/>
            <a:ext cx="4426920" cy="1313640"/>
          </a:xfrm>
          <a:prstGeom prst="rect">
            <a:avLst/>
          </a:prstGeom>
          <a:noFill/>
          <a:ln w="0">
            <a:noFill/>
          </a:ln>
        </p:spPr>
        <p:txBody>
          <a:bodyPr lIns="0" rIns="0" tIns="0" bIns="0" anchor="t">
            <a:normAutofit/>
          </a:bodyPr>
          <a:p>
            <a:endParaRPr b="0" lang="en-IN" sz="3150" spc="-1" strike="noStrike">
              <a:solidFill>
                <a:srgbClr val="ffffff"/>
              </a:solidFill>
              <a:latin typeface="Arial"/>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69ABAE0B-8DDB-49DD-B57D-D4ECB010CF54}" type="slidenum">
              <a:t>&lt;#&gt;</a:t>
            </a:fld>
          </a:p>
        </p:txBody>
      </p:sp>
      <p:sp>
        <p:nvSpPr>
          <p:cNvPr id="8" name="PlaceHolder 7"/>
          <p:cNvSpPr>
            <a:spLocks noGrp="1"/>
          </p:cNvSpPr>
          <p:nvPr>
            <p:ph type="dt" idx="10"/>
          </p:nvPr>
        </p:nvSpPr>
        <p:spPr/>
        <p:txBody>
          <a:bodyPr/>
          <a:p>
            <a:r>
              <a:rPr lang="en-IN"/>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IN" sz="4400" spc="-1" strike="noStrike">
              <a:solidFill>
                <a:srgbClr val="ffffff"/>
              </a:solidFill>
              <a:latin typeface="Arial"/>
            </a:endParaRPr>
          </a:p>
        </p:txBody>
      </p:sp>
      <p:sp>
        <p:nvSpPr>
          <p:cNvPr id="146" name="PlaceHolder 2"/>
          <p:cNvSpPr>
            <a:spLocks noGrp="1"/>
          </p:cNvSpPr>
          <p:nvPr>
            <p:ph/>
          </p:nvPr>
        </p:nvSpPr>
        <p:spPr>
          <a:xfrm>
            <a:off x="504000" y="2376000"/>
            <a:ext cx="4426920" cy="1313640"/>
          </a:xfrm>
          <a:prstGeom prst="rect">
            <a:avLst/>
          </a:prstGeom>
          <a:noFill/>
          <a:ln w="0">
            <a:noFill/>
          </a:ln>
        </p:spPr>
        <p:txBody>
          <a:bodyPr lIns="0" rIns="0" tIns="0" bIns="0" anchor="t">
            <a:normAutofit/>
          </a:bodyPr>
          <a:p>
            <a:endParaRPr b="0" lang="en-IN" sz="3150" spc="-1" strike="noStrike">
              <a:solidFill>
                <a:srgbClr val="ffffff"/>
              </a:solidFill>
              <a:latin typeface="Arial"/>
            </a:endParaRPr>
          </a:p>
        </p:txBody>
      </p:sp>
      <p:sp>
        <p:nvSpPr>
          <p:cNvPr id="147" name="PlaceHolder 3"/>
          <p:cNvSpPr>
            <a:spLocks noGrp="1"/>
          </p:cNvSpPr>
          <p:nvPr>
            <p:ph/>
          </p:nvPr>
        </p:nvSpPr>
        <p:spPr>
          <a:xfrm>
            <a:off x="5152680" y="2376000"/>
            <a:ext cx="4426920" cy="1313640"/>
          </a:xfrm>
          <a:prstGeom prst="rect">
            <a:avLst/>
          </a:prstGeom>
          <a:noFill/>
          <a:ln w="0">
            <a:noFill/>
          </a:ln>
        </p:spPr>
        <p:txBody>
          <a:bodyPr lIns="0" rIns="0" tIns="0" bIns="0" anchor="t">
            <a:normAutofit/>
          </a:bodyPr>
          <a:p>
            <a:endParaRPr b="0" lang="en-IN" sz="3150" spc="-1" strike="noStrike">
              <a:solidFill>
                <a:srgbClr val="ffffff"/>
              </a:solidFill>
              <a:latin typeface="Arial"/>
            </a:endParaRPr>
          </a:p>
        </p:txBody>
      </p:sp>
      <p:sp>
        <p:nvSpPr>
          <p:cNvPr id="148" name="PlaceHolder 4"/>
          <p:cNvSpPr>
            <a:spLocks noGrp="1"/>
          </p:cNvSpPr>
          <p:nvPr>
            <p:ph/>
          </p:nvPr>
        </p:nvSpPr>
        <p:spPr>
          <a:xfrm>
            <a:off x="504000" y="3814920"/>
            <a:ext cx="9071640" cy="1313640"/>
          </a:xfrm>
          <a:prstGeom prst="rect">
            <a:avLst/>
          </a:prstGeom>
          <a:noFill/>
          <a:ln w="0">
            <a:noFill/>
          </a:ln>
        </p:spPr>
        <p:txBody>
          <a:bodyPr lIns="0" rIns="0" tIns="0" bIns="0" anchor="t">
            <a:normAutofit/>
          </a:bodyPr>
          <a:p>
            <a:endParaRPr b="0" lang="en-IN" sz="3150" spc="-1" strike="noStrike">
              <a:solidFill>
                <a:srgbClr val="ffffff"/>
              </a:solidFill>
              <a:latin typeface="Arial"/>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05E9EA52-870E-4DA2-86A4-952878F16BA3}" type="slidenum">
              <a:t>&lt;#&gt;</a:t>
            </a:fld>
          </a:p>
        </p:txBody>
      </p:sp>
      <p:sp>
        <p:nvSpPr>
          <p:cNvPr id="8" name="PlaceHolder 7"/>
          <p:cNvSpPr>
            <a:spLocks noGrp="1"/>
          </p:cNvSpPr>
          <p:nvPr>
            <p:ph type="dt" idx="10"/>
          </p:nvPr>
        </p:nvSpPr>
        <p:spPr/>
        <p:txBody>
          <a:bodyPr/>
          <a:p>
            <a:r>
              <a:rPr lang="en-IN"/>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IN" sz="4400" spc="-1" strike="noStrike">
              <a:solidFill>
                <a:srgbClr val="ffffff"/>
              </a:solidFill>
              <a:latin typeface="Arial"/>
            </a:endParaRPr>
          </a:p>
        </p:txBody>
      </p:sp>
      <p:sp>
        <p:nvSpPr>
          <p:cNvPr id="150" name="PlaceHolder 2"/>
          <p:cNvSpPr>
            <a:spLocks noGrp="1"/>
          </p:cNvSpPr>
          <p:nvPr>
            <p:ph/>
          </p:nvPr>
        </p:nvSpPr>
        <p:spPr>
          <a:xfrm>
            <a:off x="504000" y="2376000"/>
            <a:ext cx="9071640" cy="1313640"/>
          </a:xfrm>
          <a:prstGeom prst="rect">
            <a:avLst/>
          </a:prstGeom>
          <a:noFill/>
          <a:ln w="0">
            <a:noFill/>
          </a:ln>
        </p:spPr>
        <p:txBody>
          <a:bodyPr lIns="0" rIns="0" tIns="0" bIns="0" anchor="t">
            <a:normAutofit/>
          </a:bodyPr>
          <a:p>
            <a:endParaRPr b="0" lang="en-IN" sz="3150" spc="-1" strike="noStrike">
              <a:solidFill>
                <a:srgbClr val="ffffff"/>
              </a:solidFill>
              <a:latin typeface="Arial"/>
            </a:endParaRPr>
          </a:p>
        </p:txBody>
      </p:sp>
      <p:sp>
        <p:nvSpPr>
          <p:cNvPr id="151" name="PlaceHolder 3"/>
          <p:cNvSpPr>
            <a:spLocks noGrp="1"/>
          </p:cNvSpPr>
          <p:nvPr>
            <p:ph/>
          </p:nvPr>
        </p:nvSpPr>
        <p:spPr>
          <a:xfrm>
            <a:off x="504000" y="3814920"/>
            <a:ext cx="9071640" cy="1313640"/>
          </a:xfrm>
          <a:prstGeom prst="rect">
            <a:avLst/>
          </a:prstGeom>
          <a:noFill/>
          <a:ln w="0">
            <a:noFill/>
          </a:ln>
        </p:spPr>
        <p:txBody>
          <a:bodyPr lIns="0" rIns="0" tIns="0" bIns="0" anchor="t">
            <a:normAutofit/>
          </a:bodyPr>
          <a:p>
            <a:endParaRPr b="0" lang="en-IN" sz="3150" spc="-1" strike="noStrike">
              <a:solidFill>
                <a:srgbClr val="ffffff"/>
              </a:solidFill>
              <a:latin typeface="Arial"/>
            </a:endParaRPr>
          </a:p>
        </p:txBody>
      </p:sp>
      <p:sp>
        <p:nvSpPr>
          <p:cNvPr id="5" name="PlaceHolder 4"/>
          <p:cNvSpPr>
            <a:spLocks noGrp="1"/>
          </p:cNvSpPr>
          <p:nvPr>
            <p:ph type="ftr" idx="11"/>
          </p:nvPr>
        </p:nvSpPr>
        <p:spPr/>
        <p:txBody>
          <a:bodyPr/>
          <a:p>
            <a:r>
              <a:t>Footer</a:t>
            </a:r>
          </a:p>
        </p:txBody>
      </p:sp>
      <p:sp>
        <p:nvSpPr>
          <p:cNvPr id="6" name="PlaceHolder 5"/>
          <p:cNvSpPr>
            <a:spLocks noGrp="1"/>
          </p:cNvSpPr>
          <p:nvPr>
            <p:ph type="sldNum" idx="12"/>
          </p:nvPr>
        </p:nvSpPr>
        <p:spPr/>
        <p:txBody>
          <a:bodyPr/>
          <a:p>
            <a:fld id="{9FB279B2-4CB0-470F-B49B-CF5326333061}" type="slidenum">
              <a:t>&lt;#&gt;</a:t>
            </a:fld>
          </a:p>
        </p:txBody>
      </p:sp>
      <p:sp>
        <p:nvSpPr>
          <p:cNvPr id="7" name="PlaceHolder 6"/>
          <p:cNvSpPr>
            <a:spLocks noGrp="1"/>
          </p:cNvSpPr>
          <p:nvPr>
            <p:ph type="dt" idx="10"/>
          </p:nvPr>
        </p:nvSpPr>
        <p:spPr/>
        <p:txBody>
          <a:bodyPr/>
          <a:p>
            <a:r>
              <a:rPr lang="en-IN"/>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IN" sz="4400" spc="-1" strike="noStrike">
              <a:solidFill>
                <a:srgbClr val="ffffff"/>
              </a:solidFill>
              <a:latin typeface="Arial"/>
            </a:endParaRPr>
          </a:p>
        </p:txBody>
      </p:sp>
      <p:sp>
        <p:nvSpPr>
          <p:cNvPr id="153" name="PlaceHolder 2"/>
          <p:cNvSpPr>
            <a:spLocks noGrp="1"/>
          </p:cNvSpPr>
          <p:nvPr>
            <p:ph/>
          </p:nvPr>
        </p:nvSpPr>
        <p:spPr>
          <a:xfrm>
            <a:off x="504000" y="2376000"/>
            <a:ext cx="4426920" cy="1313640"/>
          </a:xfrm>
          <a:prstGeom prst="rect">
            <a:avLst/>
          </a:prstGeom>
          <a:noFill/>
          <a:ln w="0">
            <a:noFill/>
          </a:ln>
        </p:spPr>
        <p:txBody>
          <a:bodyPr lIns="0" rIns="0" tIns="0" bIns="0" anchor="t">
            <a:normAutofit/>
          </a:bodyPr>
          <a:p>
            <a:endParaRPr b="0" lang="en-IN" sz="3150" spc="-1" strike="noStrike">
              <a:solidFill>
                <a:srgbClr val="ffffff"/>
              </a:solidFill>
              <a:latin typeface="Arial"/>
            </a:endParaRPr>
          </a:p>
        </p:txBody>
      </p:sp>
      <p:sp>
        <p:nvSpPr>
          <p:cNvPr id="154" name="PlaceHolder 3"/>
          <p:cNvSpPr>
            <a:spLocks noGrp="1"/>
          </p:cNvSpPr>
          <p:nvPr>
            <p:ph/>
          </p:nvPr>
        </p:nvSpPr>
        <p:spPr>
          <a:xfrm>
            <a:off x="5152680" y="2376000"/>
            <a:ext cx="4426920" cy="1313640"/>
          </a:xfrm>
          <a:prstGeom prst="rect">
            <a:avLst/>
          </a:prstGeom>
          <a:noFill/>
          <a:ln w="0">
            <a:noFill/>
          </a:ln>
        </p:spPr>
        <p:txBody>
          <a:bodyPr lIns="0" rIns="0" tIns="0" bIns="0" anchor="t">
            <a:normAutofit/>
          </a:bodyPr>
          <a:p>
            <a:endParaRPr b="0" lang="en-IN" sz="3150" spc="-1" strike="noStrike">
              <a:solidFill>
                <a:srgbClr val="ffffff"/>
              </a:solidFill>
              <a:latin typeface="Arial"/>
            </a:endParaRPr>
          </a:p>
        </p:txBody>
      </p:sp>
      <p:sp>
        <p:nvSpPr>
          <p:cNvPr id="155" name="PlaceHolder 4"/>
          <p:cNvSpPr>
            <a:spLocks noGrp="1"/>
          </p:cNvSpPr>
          <p:nvPr>
            <p:ph/>
          </p:nvPr>
        </p:nvSpPr>
        <p:spPr>
          <a:xfrm>
            <a:off x="504000" y="3814920"/>
            <a:ext cx="4426920" cy="1313640"/>
          </a:xfrm>
          <a:prstGeom prst="rect">
            <a:avLst/>
          </a:prstGeom>
          <a:noFill/>
          <a:ln w="0">
            <a:noFill/>
          </a:ln>
        </p:spPr>
        <p:txBody>
          <a:bodyPr lIns="0" rIns="0" tIns="0" bIns="0" anchor="t">
            <a:normAutofit/>
          </a:bodyPr>
          <a:p>
            <a:endParaRPr b="0" lang="en-IN" sz="3150" spc="-1" strike="noStrike">
              <a:solidFill>
                <a:srgbClr val="ffffff"/>
              </a:solidFill>
              <a:latin typeface="Arial"/>
            </a:endParaRPr>
          </a:p>
        </p:txBody>
      </p:sp>
      <p:sp>
        <p:nvSpPr>
          <p:cNvPr id="156" name="PlaceHolder 5"/>
          <p:cNvSpPr>
            <a:spLocks noGrp="1"/>
          </p:cNvSpPr>
          <p:nvPr>
            <p:ph/>
          </p:nvPr>
        </p:nvSpPr>
        <p:spPr>
          <a:xfrm>
            <a:off x="5152680" y="3814920"/>
            <a:ext cx="4426920" cy="1313640"/>
          </a:xfrm>
          <a:prstGeom prst="rect">
            <a:avLst/>
          </a:prstGeom>
          <a:noFill/>
          <a:ln w="0">
            <a:noFill/>
          </a:ln>
        </p:spPr>
        <p:txBody>
          <a:bodyPr lIns="0" rIns="0" tIns="0" bIns="0" anchor="t">
            <a:normAutofit/>
          </a:bodyPr>
          <a:p>
            <a:endParaRPr b="0" lang="en-IN" sz="3150" spc="-1" strike="noStrike">
              <a:solidFill>
                <a:srgbClr val="ffffff"/>
              </a:solidFill>
              <a:latin typeface="Arial"/>
            </a:endParaRPr>
          </a:p>
        </p:txBody>
      </p:sp>
      <p:sp>
        <p:nvSpPr>
          <p:cNvPr id="7" name="PlaceHolder 6"/>
          <p:cNvSpPr>
            <a:spLocks noGrp="1"/>
          </p:cNvSpPr>
          <p:nvPr>
            <p:ph type="ftr" idx="11"/>
          </p:nvPr>
        </p:nvSpPr>
        <p:spPr/>
        <p:txBody>
          <a:bodyPr/>
          <a:p>
            <a:r>
              <a:t>Footer</a:t>
            </a:r>
          </a:p>
        </p:txBody>
      </p:sp>
      <p:sp>
        <p:nvSpPr>
          <p:cNvPr id="8" name="PlaceHolder 7"/>
          <p:cNvSpPr>
            <a:spLocks noGrp="1"/>
          </p:cNvSpPr>
          <p:nvPr>
            <p:ph type="sldNum" idx="12"/>
          </p:nvPr>
        </p:nvSpPr>
        <p:spPr/>
        <p:txBody>
          <a:bodyPr/>
          <a:p>
            <a:fld id="{92A1A480-0565-4511-A5C8-AFFD430DFAA7}" type="slidenum">
              <a:t>&lt;#&gt;</a:t>
            </a:fld>
          </a:p>
        </p:txBody>
      </p:sp>
      <p:sp>
        <p:nvSpPr>
          <p:cNvPr id="9" name="PlaceHolder 8"/>
          <p:cNvSpPr>
            <a:spLocks noGrp="1"/>
          </p:cNvSpPr>
          <p:nvPr>
            <p:ph type="dt" idx="10"/>
          </p:nvPr>
        </p:nvSpPr>
        <p:spPr/>
        <p:txBody>
          <a:bodyPr/>
          <a:p>
            <a:r>
              <a:rPr lang="en-IN"/>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IN" sz="4400" spc="-1" strike="noStrike">
              <a:solidFill>
                <a:srgbClr val="ffffff"/>
              </a:solidFill>
              <a:latin typeface="Arial"/>
            </a:endParaRPr>
          </a:p>
        </p:txBody>
      </p:sp>
      <p:sp>
        <p:nvSpPr>
          <p:cNvPr id="158" name="PlaceHolder 2"/>
          <p:cNvSpPr>
            <a:spLocks noGrp="1"/>
          </p:cNvSpPr>
          <p:nvPr>
            <p:ph/>
          </p:nvPr>
        </p:nvSpPr>
        <p:spPr>
          <a:xfrm>
            <a:off x="504000" y="2376000"/>
            <a:ext cx="2920680" cy="1313640"/>
          </a:xfrm>
          <a:prstGeom prst="rect">
            <a:avLst/>
          </a:prstGeom>
          <a:noFill/>
          <a:ln w="0">
            <a:noFill/>
          </a:ln>
        </p:spPr>
        <p:txBody>
          <a:bodyPr lIns="0" rIns="0" tIns="0" bIns="0" anchor="t">
            <a:normAutofit/>
          </a:bodyPr>
          <a:p>
            <a:endParaRPr b="0" lang="en-IN" sz="3150" spc="-1" strike="noStrike">
              <a:solidFill>
                <a:srgbClr val="ffffff"/>
              </a:solidFill>
              <a:latin typeface="Arial"/>
            </a:endParaRPr>
          </a:p>
        </p:txBody>
      </p:sp>
      <p:sp>
        <p:nvSpPr>
          <p:cNvPr id="159" name="PlaceHolder 3"/>
          <p:cNvSpPr>
            <a:spLocks noGrp="1"/>
          </p:cNvSpPr>
          <p:nvPr>
            <p:ph/>
          </p:nvPr>
        </p:nvSpPr>
        <p:spPr>
          <a:xfrm>
            <a:off x="3571200" y="2376000"/>
            <a:ext cx="2920680" cy="1313640"/>
          </a:xfrm>
          <a:prstGeom prst="rect">
            <a:avLst/>
          </a:prstGeom>
          <a:noFill/>
          <a:ln w="0">
            <a:noFill/>
          </a:ln>
        </p:spPr>
        <p:txBody>
          <a:bodyPr lIns="0" rIns="0" tIns="0" bIns="0" anchor="t">
            <a:normAutofit/>
          </a:bodyPr>
          <a:p>
            <a:endParaRPr b="0" lang="en-IN" sz="3150" spc="-1" strike="noStrike">
              <a:solidFill>
                <a:srgbClr val="ffffff"/>
              </a:solidFill>
              <a:latin typeface="Arial"/>
            </a:endParaRPr>
          </a:p>
        </p:txBody>
      </p:sp>
      <p:sp>
        <p:nvSpPr>
          <p:cNvPr id="160" name="PlaceHolder 4"/>
          <p:cNvSpPr>
            <a:spLocks noGrp="1"/>
          </p:cNvSpPr>
          <p:nvPr>
            <p:ph/>
          </p:nvPr>
        </p:nvSpPr>
        <p:spPr>
          <a:xfrm>
            <a:off x="6638040" y="2376000"/>
            <a:ext cx="2920680" cy="1313640"/>
          </a:xfrm>
          <a:prstGeom prst="rect">
            <a:avLst/>
          </a:prstGeom>
          <a:noFill/>
          <a:ln w="0">
            <a:noFill/>
          </a:ln>
        </p:spPr>
        <p:txBody>
          <a:bodyPr lIns="0" rIns="0" tIns="0" bIns="0" anchor="t">
            <a:normAutofit/>
          </a:bodyPr>
          <a:p>
            <a:endParaRPr b="0" lang="en-IN" sz="3150" spc="-1" strike="noStrike">
              <a:solidFill>
                <a:srgbClr val="ffffff"/>
              </a:solidFill>
              <a:latin typeface="Arial"/>
            </a:endParaRPr>
          </a:p>
        </p:txBody>
      </p:sp>
      <p:sp>
        <p:nvSpPr>
          <p:cNvPr id="161" name="PlaceHolder 5"/>
          <p:cNvSpPr>
            <a:spLocks noGrp="1"/>
          </p:cNvSpPr>
          <p:nvPr>
            <p:ph/>
          </p:nvPr>
        </p:nvSpPr>
        <p:spPr>
          <a:xfrm>
            <a:off x="504000" y="3814920"/>
            <a:ext cx="2920680" cy="1313640"/>
          </a:xfrm>
          <a:prstGeom prst="rect">
            <a:avLst/>
          </a:prstGeom>
          <a:noFill/>
          <a:ln w="0">
            <a:noFill/>
          </a:ln>
        </p:spPr>
        <p:txBody>
          <a:bodyPr lIns="0" rIns="0" tIns="0" bIns="0" anchor="t">
            <a:normAutofit/>
          </a:bodyPr>
          <a:p>
            <a:endParaRPr b="0" lang="en-IN" sz="3150" spc="-1" strike="noStrike">
              <a:solidFill>
                <a:srgbClr val="ffffff"/>
              </a:solidFill>
              <a:latin typeface="Arial"/>
            </a:endParaRPr>
          </a:p>
        </p:txBody>
      </p:sp>
      <p:sp>
        <p:nvSpPr>
          <p:cNvPr id="162" name="PlaceHolder 6"/>
          <p:cNvSpPr>
            <a:spLocks noGrp="1"/>
          </p:cNvSpPr>
          <p:nvPr>
            <p:ph/>
          </p:nvPr>
        </p:nvSpPr>
        <p:spPr>
          <a:xfrm>
            <a:off x="3571200" y="3814920"/>
            <a:ext cx="2920680" cy="1313640"/>
          </a:xfrm>
          <a:prstGeom prst="rect">
            <a:avLst/>
          </a:prstGeom>
          <a:noFill/>
          <a:ln w="0">
            <a:noFill/>
          </a:ln>
        </p:spPr>
        <p:txBody>
          <a:bodyPr lIns="0" rIns="0" tIns="0" bIns="0" anchor="t">
            <a:normAutofit/>
          </a:bodyPr>
          <a:p>
            <a:endParaRPr b="0" lang="en-IN" sz="3150" spc="-1" strike="noStrike">
              <a:solidFill>
                <a:srgbClr val="ffffff"/>
              </a:solidFill>
              <a:latin typeface="Arial"/>
            </a:endParaRPr>
          </a:p>
        </p:txBody>
      </p:sp>
      <p:sp>
        <p:nvSpPr>
          <p:cNvPr id="163" name="PlaceHolder 7"/>
          <p:cNvSpPr>
            <a:spLocks noGrp="1"/>
          </p:cNvSpPr>
          <p:nvPr>
            <p:ph/>
          </p:nvPr>
        </p:nvSpPr>
        <p:spPr>
          <a:xfrm>
            <a:off x="6638040" y="3814920"/>
            <a:ext cx="2920680" cy="1313640"/>
          </a:xfrm>
          <a:prstGeom prst="rect">
            <a:avLst/>
          </a:prstGeom>
          <a:noFill/>
          <a:ln w="0">
            <a:noFill/>
          </a:ln>
        </p:spPr>
        <p:txBody>
          <a:bodyPr lIns="0" rIns="0" tIns="0" bIns="0" anchor="t">
            <a:normAutofit/>
          </a:bodyPr>
          <a:p>
            <a:endParaRPr b="0" lang="en-IN" sz="3150" spc="-1" strike="noStrike">
              <a:solidFill>
                <a:srgbClr val="ffffff"/>
              </a:solidFill>
              <a:latin typeface="Arial"/>
            </a:endParaRPr>
          </a:p>
        </p:txBody>
      </p:sp>
      <p:sp>
        <p:nvSpPr>
          <p:cNvPr id="9" name="PlaceHolder 8"/>
          <p:cNvSpPr>
            <a:spLocks noGrp="1"/>
          </p:cNvSpPr>
          <p:nvPr>
            <p:ph type="ftr" idx="11"/>
          </p:nvPr>
        </p:nvSpPr>
        <p:spPr/>
        <p:txBody>
          <a:bodyPr/>
          <a:p>
            <a:r>
              <a:t>Footer</a:t>
            </a:r>
          </a:p>
        </p:txBody>
      </p:sp>
      <p:sp>
        <p:nvSpPr>
          <p:cNvPr id="10" name="PlaceHolder 9"/>
          <p:cNvSpPr>
            <a:spLocks noGrp="1"/>
          </p:cNvSpPr>
          <p:nvPr>
            <p:ph type="sldNum" idx="12"/>
          </p:nvPr>
        </p:nvSpPr>
        <p:spPr/>
        <p:txBody>
          <a:bodyPr/>
          <a:p>
            <a:fld id="{A8A1E8E1-5532-458D-8FAA-34F7F511CDE8}" type="slidenum">
              <a:t>&lt;#&gt;</a:t>
            </a:fld>
          </a:p>
        </p:txBody>
      </p:sp>
      <p:sp>
        <p:nvSpPr>
          <p:cNvPr id="11" name="PlaceHolder 10"/>
          <p:cNvSpPr>
            <a:spLocks noGrp="1"/>
          </p:cNvSpPr>
          <p:nvPr>
            <p:ph type="dt" idx="10"/>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IN" sz="4400" spc="-1" strike="noStrike">
              <a:solidFill>
                <a:srgbClr val="ffffff"/>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0D51D19D-A983-4602-9FDD-2D8BCF29FF0F}"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810000"/>
            <a:ext cx="9071640" cy="6008760"/>
          </a:xfrm>
          <a:prstGeom prst="rect">
            <a:avLst/>
          </a:prstGeom>
          <a:noFill/>
          <a:ln w="0">
            <a:noFill/>
          </a:ln>
        </p:spPr>
        <p:txBody>
          <a:bodyPr lIns="0" rIns="0" tIns="0" bIns="0" anchor="ctr">
            <a:noAutofit/>
          </a:bodyPr>
          <a:p>
            <a:pPr algn="ctr">
              <a:buNone/>
            </a:pPr>
            <a:endParaRPr b="0" lang="en-IN" sz="3200" spc="-1" strike="noStrike">
              <a:solidFill>
                <a:srgbClr val="ffffff"/>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7D5882E9-7B52-4C08-BE42-0204157CC6F3}"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IN" sz="4400" spc="-1" strike="noStrike">
              <a:solidFill>
                <a:srgbClr val="ffffff"/>
              </a:solidFill>
              <a:latin typeface="Arial"/>
            </a:endParaRPr>
          </a:p>
        </p:txBody>
      </p:sp>
      <p:sp>
        <p:nvSpPr>
          <p:cNvPr id="15" name="PlaceHolder 2"/>
          <p:cNvSpPr>
            <a:spLocks noGrp="1"/>
          </p:cNvSpPr>
          <p:nvPr>
            <p:ph/>
          </p:nvPr>
        </p:nvSpPr>
        <p:spPr>
          <a:xfrm>
            <a:off x="504000" y="2376000"/>
            <a:ext cx="4426920" cy="1313640"/>
          </a:xfrm>
          <a:prstGeom prst="rect">
            <a:avLst/>
          </a:prstGeom>
          <a:noFill/>
          <a:ln w="0">
            <a:noFill/>
          </a:ln>
        </p:spPr>
        <p:txBody>
          <a:bodyPr lIns="0" rIns="0" tIns="0" bIns="0" anchor="t">
            <a:normAutofit/>
          </a:bodyPr>
          <a:p>
            <a:endParaRPr b="0" lang="en-IN" sz="3150" spc="-1" strike="noStrike">
              <a:solidFill>
                <a:srgbClr val="ffffff"/>
              </a:solidFill>
              <a:latin typeface="Arial"/>
            </a:endParaRPr>
          </a:p>
        </p:txBody>
      </p:sp>
      <p:sp>
        <p:nvSpPr>
          <p:cNvPr id="16" name="PlaceHolder 3"/>
          <p:cNvSpPr>
            <a:spLocks noGrp="1"/>
          </p:cNvSpPr>
          <p:nvPr>
            <p:ph/>
          </p:nvPr>
        </p:nvSpPr>
        <p:spPr>
          <a:xfrm>
            <a:off x="5152680" y="2376000"/>
            <a:ext cx="4426920" cy="2754000"/>
          </a:xfrm>
          <a:prstGeom prst="rect">
            <a:avLst/>
          </a:prstGeom>
          <a:noFill/>
          <a:ln w="0">
            <a:noFill/>
          </a:ln>
        </p:spPr>
        <p:txBody>
          <a:bodyPr lIns="0" rIns="0" tIns="0" bIns="0" anchor="t">
            <a:normAutofit/>
          </a:bodyPr>
          <a:p>
            <a:endParaRPr b="0" lang="en-IN" sz="3150" spc="-1" strike="noStrike">
              <a:solidFill>
                <a:srgbClr val="ffffff"/>
              </a:solidFill>
              <a:latin typeface="Arial"/>
            </a:endParaRPr>
          </a:p>
        </p:txBody>
      </p:sp>
      <p:sp>
        <p:nvSpPr>
          <p:cNvPr id="17" name="PlaceHolder 4"/>
          <p:cNvSpPr>
            <a:spLocks noGrp="1"/>
          </p:cNvSpPr>
          <p:nvPr>
            <p:ph/>
          </p:nvPr>
        </p:nvSpPr>
        <p:spPr>
          <a:xfrm>
            <a:off x="504000" y="3814920"/>
            <a:ext cx="4426920" cy="1313640"/>
          </a:xfrm>
          <a:prstGeom prst="rect">
            <a:avLst/>
          </a:prstGeom>
          <a:noFill/>
          <a:ln w="0">
            <a:noFill/>
          </a:ln>
        </p:spPr>
        <p:txBody>
          <a:bodyPr lIns="0" rIns="0" tIns="0" bIns="0" anchor="t">
            <a:normAutofit/>
          </a:bodyPr>
          <a:p>
            <a:endParaRPr b="0" lang="en-IN" sz="3150" spc="-1" strike="noStrike">
              <a:solidFill>
                <a:srgbClr val="ffffff"/>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52E28C6A-E7DF-42D5-A94B-484A1F9E546F}"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IN" sz="4400" spc="-1" strike="noStrike">
              <a:solidFill>
                <a:srgbClr val="ffffff"/>
              </a:solidFill>
              <a:latin typeface="Arial"/>
            </a:endParaRPr>
          </a:p>
        </p:txBody>
      </p:sp>
      <p:sp>
        <p:nvSpPr>
          <p:cNvPr id="19" name="PlaceHolder 2"/>
          <p:cNvSpPr>
            <a:spLocks noGrp="1"/>
          </p:cNvSpPr>
          <p:nvPr>
            <p:ph/>
          </p:nvPr>
        </p:nvSpPr>
        <p:spPr>
          <a:xfrm>
            <a:off x="504000" y="2376000"/>
            <a:ext cx="4426920" cy="2754000"/>
          </a:xfrm>
          <a:prstGeom prst="rect">
            <a:avLst/>
          </a:prstGeom>
          <a:noFill/>
          <a:ln w="0">
            <a:noFill/>
          </a:ln>
        </p:spPr>
        <p:txBody>
          <a:bodyPr lIns="0" rIns="0" tIns="0" bIns="0" anchor="t">
            <a:normAutofit/>
          </a:bodyPr>
          <a:p>
            <a:endParaRPr b="0" lang="en-IN" sz="3150" spc="-1" strike="noStrike">
              <a:solidFill>
                <a:srgbClr val="ffffff"/>
              </a:solidFill>
              <a:latin typeface="Arial"/>
            </a:endParaRPr>
          </a:p>
        </p:txBody>
      </p:sp>
      <p:sp>
        <p:nvSpPr>
          <p:cNvPr id="20" name="PlaceHolder 3"/>
          <p:cNvSpPr>
            <a:spLocks noGrp="1"/>
          </p:cNvSpPr>
          <p:nvPr>
            <p:ph/>
          </p:nvPr>
        </p:nvSpPr>
        <p:spPr>
          <a:xfrm>
            <a:off x="5152680" y="2376000"/>
            <a:ext cx="4426920" cy="1313640"/>
          </a:xfrm>
          <a:prstGeom prst="rect">
            <a:avLst/>
          </a:prstGeom>
          <a:noFill/>
          <a:ln w="0">
            <a:noFill/>
          </a:ln>
        </p:spPr>
        <p:txBody>
          <a:bodyPr lIns="0" rIns="0" tIns="0" bIns="0" anchor="t">
            <a:normAutofit/>
          </a:bodyPr>
          <a:p>
            <a:endParaRPr b="0" lang="en-IN" sz="3150" spc="-1" strike="noStrike">
              <a:solidFill>
                <a:srgbClr val="ffffff"/>
              </a:solidFill>
              <a:latin typeface="Arial"/>
            </a:endParaRPr>
          </a:p>
        </p:txBody>
      </p:sp>
      <p:sp>
        <p:nvSpPr>
          <p:cNvPr id="21" name="PlaceHolder 4"/>
          <p:cNvSpPr>
            <a:spLocks noGrp="1"/>
          </p:cNvSpPr>
          <p:nvPr>
            <p:ph/>
          </p:nvPr>
        </p:nvSpPr>
        <p:spPr>
          <a:xfrm>
            <a:off x="5152680" y="3814920"/>
            <a:ext cx="4426920" cy="1313640"/>
          </a:xfrm>
          <a:prstGeom prst="rect">
            <a:avLst/>
          </a:prstGeom>
          <a:noFill/>
          <a:ln w="0">
            <a:noFill/>
          </a:ln>
        </p:spPr>
        <p:txBody>
          <a:bodyPr lIns="0" rIns="0" tIns="0" bIns="0" anchor="t">
            <a:normAutofit/>
          </a:bodyPr>
          <a:p>
            <a:endParaRPr b="0" lang="en-IN" sz="3150" spc="-1" strike="noStrike">
              <a:solidFill>
                <a:srgbClr val="ffffff"/>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99A83092-F844-45DA-A999-D595BAEB2819}"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IN" sz="4400" spc="-1" strike="noStrike">
              <a:solidFill>
                <a:srgbClr val="ffffff"/>
              </a:solidFill>
              <a:latin typeface="Arial"/>
            </a:endParaRPr>
          </a:p>
        </p:txBody>
      </p:sp>
      <p:sp>
        <p:nvSpPr>
          <p:cNvPr id="23" name="PlaceHolder 2"/>
          <p:cNvSpPr>
            <a:spLocks noGrp="1"/>
          </p:cNvSpPr>
          <p:nvPr>
            <p:ph/>
          </p:nvPr>
        </p:nvSpPr>
        <p:spPr>
          <a:xfrm>
            <a:off x="504000" y="2376000"/>
            <a:ext cx="4426920" cy="1313640"/>
          </a:xfrm>
          <a:prstGeom prst="rect">
            <a:avLst/>
          </a:prstGeom>
          <a:noFill/>
          <a:ln w="0">
            <a:noFill/>
          </a:ln>
        </p:spPr>
        <p:txBody>
          <a:bodyPr lIns="0" rIns="0" tIns="0" bIns="0" anchor="t">
            <a:normAutofit/>
          </a:bodyPr>
          <a:p>
            <a:endParaRPr b="0" lang="en-IN" sz="3150" spc="-1" strike="noStrike">
              <a:solidFill>
                <a:srgbClr val="ffffff"/>
              </a:solidFill>
              <a:latin typeface="Arial"/>
            </a:endParaRPr>
          </a:p>
        </p:txBody>
      </p:sp>
      <p:sp>
        <p:nvSpPr>
          <p:cNvPr id="24" name="PlaceHolder 3"/>
          <p:cNvSpPr>
            <a:spLocks noGrp="1"/>
          </p:cNvSpPr>
          <p:nvPr>
            <p:ph/>
          </p:nvPr>
        </p:nvSpPr>
        <p:spPr>
          <a:xfrm>
            <a:off x="5152680" y="2376000"/>
            <a:ext cx="4426920" cy="1313640"/>
          </a:xfrm>
          <a:prstGeom prst="rect">
            <a:avLst/>
          </a:prstGeom>
          <a:noFill/>
          <a:ln w="0">
            <a:noFill/>
          </a:ln>
        </p:spPr>
        <p:txBody>
          <a:bodyPr lIns="0" rIns="0" tIns="0" bIns="0" anchor="t">
            <a:normAutofit/>
          </a:bodyPr>
          <a:p>
            <a:endParaRPr b="0" lang="en-IN" sz="3150" spc="-1" strike="noStrike">
              <a:solidFill>
                <a:srgbClr val="ffffff"/>
              </a:solidFill>
              <a:latin typeface="Arial"/>
            </a:endParaRPr>
          </a:p>
        </p:txBody>
      </p:sp>
      <p:sp>
        <p:nvSpPr>
          <p:cNvPr id="25" name="PlaceHolder 4"/>
          <p:cNvSpPr>
            <a:spLocks noGrp="1"/>
          </p:cNvSpPr>
          <p:nvPr>
            <p:ph/>
          </p:nvPr>
        </p:nvSpPr>
        <p:spPr>
          <a:xfrm>
            <a:off x="504000" y="3814920"/>
            <a:ext cx="9071640" cy="1313640"/>
          </a:xfrm>
          <a:prstGeom prst="rect">
            <a:avLst/>
          </a:prstGeom>
          <a:noFill/>
          <a:ln w="0">
            <a:noFill/>
          </a:ln>
        </p:spPr>
        <p:txBody>
          <a:bodyPr lIns="0" rIns="0" tIns="0" bIns="0" anchor="t">
            <a:normAutofit/>
          </a:bodyPr>
          <a:p>
            <a:endParaRPr b="0" lang="en-IN" sz="3150" spc="-1" strike="noStrike">
              <a:solidFill>
                <a:srgbClr val="ffffff"/>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35D1681C-BA78-4EDE-8F92-01D4870D8B9C}" type="slidenum">
              <a:t>&lt;#&gt;</a:t>
            </a:fld>
          </a:p>
        </p:txBody>
      </p:sp>
      <p:sp>
        <p:nvSpPr>
          <p:cNvPr id="8" name="PlaceHolder 7"/>
          <p:cNvSpPr>
            <a:spLocks noGrp="1"/>
          </p:cNvSpPr>
          <p:nvPr>
            <p:ph type="dt" idx="1"/>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4.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r>
              <a:rPr b="0" lang="en-IN" sz="4400" spc="-1" strike="noStrike">
                <a:solidFill>
                  <a:srgbClr val="ffffff"/>
                </a:solidFill>
                <a:latin typeface="Arial"/>
              </a:rPr>
              <a:t>Click to edit the title text format</a:t>
            </a:r>
            <a:endParaRPr b="0" lang="en-IN" sz="4400" spc="-1" strike="noStrike">
              <a:solidFill>
                <a:srgbClr val="ffffff"/>
              </a:solidFill>
              <a:latin typeface="Arial"/>
            </a:endParaRPr>
          </a:p>
        </p:txBody>
      </p:sp>
      <p:sp>
        <p:nvSpPr>
          <p:cNvPr id="1" name="PlaceHolder 2"/>
          <p:cNvSpPr>
            <a:spLocks noGrp="1"/>
          </p:cNvSpPr>
          <p:nvPr>
            <p:ph type="body"/>
          </p:nvPr>
        </p:nvSpPr>
        <p:spPr>
          <a:xfrm>
            <a:off x="504000" y="2376000"/>
            <a:ext cx="9071640" cy="2754000"/>
          </a:xfrm>
          <a:prstGeom prst="rect">
            <a:avLst/>
          </a:prstGeom>
          <a:noFill/>
          <a:ln w="0">
            <a:noFill/>
          </a:ln>
        </p:spPr>
        <p:txBody>
          <a:bodyPr lIns="0" rIns="0" tIns="0" bIns="0" anchor="t">
            <a:normAutofit/>
          </a:bodyPr>
          <a:p>
            <a:pPr marL="216000" indent="-216000">
              <a:spcBef>
                <a:spcPts val="1414"/>
              </a:spcBef>
              <a:buClr>
                <a:srgbClr val="000000"/>
              </a:buClr>
              <a:buSzPct val="45000"/>
              <a:buFont typeface="Wingdings" charset="2"/>
              <a:buChar char=""/>
            </a:pPr>
            <a:r>
              <a:rPr b="0" lang="en-IN" sz="3150" spc="-1" strike="noStrike">
                <a:solidFill>
                  <a:srgbClr val="ffffff"/>
                </a:solidFill>
                <a:latin typeface="Arial"/>
              </a:rPr>
              <a:t>Click to edit the outline text format</a:t>
            </a:r>
            <a:endParaRPr b="0" lang="en-IN" sz="3150" spc="-1" strike="noStrike">
              <a:solidFill>
                <a:srgbClr val="ffffff"/>
              </a:solidFill>
              <a:latin typeface="Arial"/>
            </a:endParaRPr>
          </a:p>
          <a:p>
            <a:pPr lvl="1" marL="432000" indent="-216000">
              <a:spcBef>
                <a:spcPts val="1134"/>
              </a:spcBef>
              <a:buClr>
                <a:srgbClr val="000000"/>
              </a:buClr>
              <a:buSzPct val="45000"/>
              <a:buFont typeface="Wingdings" charset="2"/>
              <a:buChar char=""/>
            </a:pPr>
            <a:r>
              <a:rPr b="0" lang="en-IN" sz="2400" spc="-1" strike="noStrike">
                <a:solidFill>
                  <a:srgbClr val="ffffff"/>
                </a:solidFill>
                <a:latin typeface="Arial"/>
              </a:rPr>
              <a:t>Second Outline Level</a:t>
            </a:r>
            <a:endParaRPr b="0" lang="en-IN" sz="2400" spc="-1" strike="noStrike">
              <a:solidFill>
                <a:srgbClr val="ffffff"/>
              </a:solidFill>
              <a:latin typeface="Arial"/>
            </a:endParaRPr>
          </a:p>
          <a:p>
            <a:pPr lvl="2" marL="648000" indent="-216000">
              <a:spcBef>
                <a:spcPts val="850"/>
              </a:spcBef>
              <a:buClr>
                <a:srgbClr val="000000"/>
              </a:buClr>
              <a:buSzPct val="45000"/>
              <a:buFont typeface="Wingdings" charset="2"/>
              <a:buChar char=""/>
            </a:pPr>
            <a:r>
              <a:rPr b="0" lang="en-IN" sz="1800" spc="-1" strike="noStrike">
                <a:solidFill>
                  <a:srgbClr val="ffffff"/>
                </a:solidFill>
                <a:latin typeface="Arial"/>
              </a:rPr>
              <a:t>Third Outline Level</a:t>
            </a:r>
            <a:endParaRPr b="0" lang="en-IN" sz="1800" spc="-1" strike="noStrike">
              <a:solidFill>
                <a:srgbClr val="ffffff"/>
              </a:solidFill>
              <a:latin typeface="Arial"/>
            </a:endParaRPr>
          </a:p>
          <a:p>
            <a:pPr lvl="3" marL="864000" indent="-216000">
              <a:spcBef>
                <a:spcPts val="567"/>
              </a:spcBef>
              <a:buClr>
                <a:srgbClr val="000000"/>
              </a:buClr>
              <a:buSzPct val="45000"/>
              <a:buFont typeface="Wingdings" charset="2"/>
              <a:buChar char=""/>
            </a:pPr>
            <a:r>
              <a:rPr b="0" lang="en-IN" sz="1500" spc="-1" strike="noStrike">
                <a:solidFill>
                  <a:srgbClr val="ffffff"/>
                </a:solidFill>
                <a:latin typeface="Arial"/>
              </a:rPr>
              <a:t>Fourth Outline Level</a:t>
            </a:r>
            <a:endParaRPr b="0" lang="en-IN" sz="1500" spc="-1" strike="noStrike">
              <a:solidFill>
                <a:srgbClr val="ffffff"/>
              </a:solidFill>
              <a:latin typeface="Arial"/>
            </a:endParaRPr>
          </a:p>
          <a:p>
            <a:pPr lvl="4" marL="1080000" indent="-216000">
              <a:spcBef>
                <a:spcPts val="283"/>
              </a:spcBef>
              <a:buClr>
                <a:srgbClr val="000000"/>
              </a:buClr>
              <a:buSzPct val="45000"/>
              <a:buFont typeface="Wingdings" charset="2"/>
              <a:buChar char=""/>
            </a:pPr>
            <a:r>
              <a:rPr b="0" lang="en-IN" sz="1500" spc="-1" strike="noStrike">
                <a:solidFill>
                  <a:srgbClr val="ffffff"/>
                </a:solidFill>
                <a:latin typeface="Arial"/>
              </a:rPr>
              <a:t>Fifth Outline Level</a:t>
            </a:r>
            <a:endParaRPr b="0" lang="en-IN" sz="1500" spc="-1" strike="noStrike">
              <a:solidFill>
                <a:srgbClr val="ffffff"/>
              </a:solidFill>
              <a:latin typeface="Arial"/>
            </a:endParaRPr>
          </a:p>
          <a:p>
            <a:pPr lvl="5" marL="1296000" indent="-216000">
              <a:spcBef>
                <a:spcPts val="283"/>
              </a:spcBef>
              <a:buClr>
                <a:srgbClr val="000000"/>
              </a:buClr>
              <a:buSzPct val="45000"/>
              <a:buFont typeface="Wingdings" charset="2"/>
              <a:buChar char=""/>
            </a:pPr>
            <a:r>
              <a:rPr b="0" lang="en-IN" sz="1500" spc="-1" strike="noStrike">
                <a:solidFill>
                  <a:srgbClr val="ffffff"/>
                </a:solidFill>
                <a:latin typeface="Arial"/>
              </a:rPr>
              <a:t>Sixth Outline Level</a:t>
            </a:r>
            <a:endParaRPr b="0" lang="en-IN" sz="1500" spc="-1" strike="noStrike">
              <a:solidFill>
                <a:srgbClr val="ffffff"/>
              </a:solidFill>
              <a:latin typeface="Arial"/>
            </a:endParaRPr>
          </a:p>
          <a:p>
            <a:pPr lvl="6" marL="1512000" indent="-216000">
              <a:spcBef>
                <a:spcPts val="283"/>
              </a:spcBef>
              <a:buClr>
                <a:srgbClr val="000000"/>
              </a:buClr>
              <a:buSzPct val="45000"/>
              <a:buFont typeface="Wingdings" charset="2"/>
              <a:buChar char=""/>
            </a:pPr>
            <a:r>
              <a:rPr b="0" lang="en-IN" sz="1500" spc="-1" strike="noStrike">
                <a:solidFill>
                  <a:srgbClr val="ffffff"/>
                </a:solidFill>
                <a:latin typeface="Arial"/>
              </a:rPr>
              <a:t>Seventh Outline Level</a:t>
            </a:r>
            <a:endParaRPr b="0" lang="en-IN" sz="1500" spc="-1" strike="noStrike">
              <a:solidFill>
                <a:srgbClr val="ffffff"/>
              </a:solidFill>
              <a:latin typeface="Arial"/>
            </a:endParaRPr>
          </a:p>
        </p:txBody>
      </p:sp>
      <p:sp>
        <p:nvSpPr>
          <p:cNvPr id="2" name="PlaceHolder 3"/>
          <p:cNvSpPr>
            <a:spLocks noGrp="1"/>
          </p:cNvSpPr>
          <p:nvPr>
            <p:ph type="dt" idx="1"/>
          </p:nvPr>
        </p:nvSpPr>
        <p:spPr>
          <a:xfrm>
            <a:off x="504000" y="5164920"/>
            <a:ext cx="2348280" cy="390600"/>
          </a:xfrm>
          <a:prstGeom prst="rect">
            <a:avLst/>
          </a:prstGeom>
          <a:noFill/>
          <a:ln w="0">
            <a:noFill/>
          </a:ln>
        </p:spPr>
        <p:txBody>
          <a:bodyPr lIns="0" rIns="0" tIns="0" bIns="0" anchor="t">
            <a:noAutofit/>
          </a:bodyPr>
          <a:lstStyle>
            <a:lvl1pPr>
              <a:defRPr b="0" lang="en-IN" sz="1400" spc="-1" strike="noStrike">
                <a:solidFill>
                  <a:srgbClr val="ffffff"/>
                </a:solidFill>
                <a:latin typeface="Arial"/>
              </a:defRPr>
            </a:lvl1pPr>
          </a:lstStyle>
          <a:p>
            <a:r>
              <a:rPr b="0" lang="en-IN" sz="1400" spc="-1" strike="noStrike">
                <a:solidFill>
                  <a:srgbClr val="ffffff"/>
                </a:solidFill>
                <a:latin typeface="Arial"/>
              </a:rPr>
              <a:t>&lt;date/time&gt;</a:t>
            </a:r>
            <a:endParaRPr b="0" lang="en-IN" sz="1400" spc="-1" strike="noStrike">
              <a:solidFill>
                <a:srgbClr val="ffffff"/>
              </a:solidFill>
              <a:latin typeface="Arial"/>
            </a:endParaRPr>
          </a:p>
        </p:txBody>
      </p:sp>
      <p:sp>
        <p:nvSpPr>
          <p:cNvPr id="3" name="PlaceHolder 4"/>
          <p:cNvSpPr>
            <a:spLocks noGrp="1"/>
          </p:cNvSpPr>
          <p:nvPr>
            <p:ph type="ftr" idx="2"/>
          </p:nvPr>
        </p:nvSpPr>
        <p:spPr>
          <a:xfrm>
            <a:off x="3447360" y="5164920"/>
            <a:ext cx="3195000" cy="390600"/>
          </a:xfrm>
          <a:prstGeom prst="rect">
            <a:avLst/>
          </a:prstGeom>
          <a:noFill/>
          <a:ln w="0">
            <a:noFill/>
          </a:ln>
        </p:spPr>
        <p:txBody>
          <a:bodyPr lIns="0" rIns="0" tIns="0" bIns="0" anchor="t">
            <a:noAutofit/>
          </a:bodyPr>
          <a:lstStyle>
            <a:lvl1pPr algn="ctr">
              <a:buNone/>
              <a:defRPr b="0" lang="en-IN" sz="1400" spc="-1" strike="noStrike">
                <a:solidFill>
                  <a:srgbClr val="ffffff"/>
                </a:solidFill>
                <a:latin typeface="Arial"/>
              </a:defRPr>
            </a:lvl1pPr>
          </a:lstStyle>
          <a:p>
            <a:pPr algn="ctr">
              <a:buNone/>
            </a:pPr>
            <a:r>
              <a:rPr b="0" lang="en-IN" sz="1400" spc="-1" strike="noStrike">
                <a:solidFill>
                  <a:srgbClr val="ffffff"/>
                </a:solidFill>
                <a:latin typeface="Arial"/>
              </a:rPr>
              <a:t>&lt;footer&gt;</a:t>
            </a:r>
            <a:endParaRPr b="0" lang="en-IN" sz="1400" spc="-1" strike="noStrike">
              <a:solidFill>
                <a:srgbClr val="ffffff"/>
              </a:solidFill>
              <a:latin typeface="Arial"/>
            </a:endParaRPr>
          </a:p>
        </p:txBody>
      </p:sp>
      <p:sp>
        <p:nvSpPr>
          <p:cNvPr id="4" name="PlaceHolder 5"/>
          <p:cNvSpPr>
            <a:spLocks noGrp="1"/>
          </p:cNvSpPr>
          <p:nvPr>
            <p:ph type="sldNum" idx="3"/>
          </p:nvPr>
        </p:nvSpPr>
        <p:spPr>
          <a:xfrm>
            <a:off x="7227360" y="5164920"/>
            <a:ext cx="2348280" cy="390600"/>
          </a:xfrm>
          <a:prstGeom prst="rect">
            <a:avLst/>
          </a:prstGeom>
          <a:noFill/>
          <a:ln w="0">
            <a:noFill/>
          </a:ln>
        </p:spPr>
        <p:txBody>
          <a:bodyPr lIns="0" rIns="0" tIns="0" bIns="0" anchor="t">
            <a:noAutofit/>
          </a:bodyPr>
          <a:lstStyle>
            <a:lvl1pPr algn="r">
              <a:buNone/>
              <a:defRPr b="0" lang="en-IN" sz="1400" spc="-1" strike="noStrike">
                <a:solidFill>
                  <a:srgbClr val="ffffff"/>
                </a:solidFill>
                <a:latin typeface="Arial"/>
              </a:defRPr>
            </a:lvl1pPr>
          </a:lstStyle>
          <a:p>
            <a:pPr algn="r">
              <a:buNone/>
            </a:pPr>
            <a:fld id="{DC60DFEC-94BD-4241-A820-F8B3FEF6E639}" type="slidenum">
              <a:rPr b="0" lang="en-IN" sz="1400" spc="-1" strike="noStrike">
                <a:solidFill>
                  <a:srgbClr val="ffffff"/>
                </a:solidFill>
                <a:latin typeface="Arial"/>
              </a:rPr>
              <a:t>&lt;number&gt;</a:t>
            </a:fld>
            <a:endParaRPr b="0" lang="en-IN" sz="14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r>
              <a:rPr b="0" lang="en-IN" sz="3300" spc="-1" strike="noStrike">
                <a:latin typeface="Arial"/>
              </a:rPr>
              <a:t>Click to edit the title text format</a:t>
            </a:r>
            <a:endParaRPr b="0" lang="en-IN" sz="3300" spc="-1" strike="noStrike">
              <a:latin typeface="Arial"/>
            </a:endParaRPr>
          </a:p>
        </p:txBody>
      </p:sp>
      <p:sp>
        <p:nvSpPr>
          <p:cNvPr id="42"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Bef>
                <a:spcPts val="1060"/>
              </a:spcBef>
              <a:buClr>
                <a:srgbClr val="000000"/>
              </a:buClr>
              <a:buSzPct val="45000"/>
              <a:buFont typeface="Wingdings" charset="2"/>
              <a:buChar char=""/>
            </a:pPr>
            <a:r>
              <a:rPr b="0" lang="en-IN" sz="2400" spc="-1" strike="noStrike">
                <a:latin typeface="Arial"/>
              </a:rPr>
              <a:t>Click to edit the outline text format</a:t>
            </a:r>
            <a:endParaRPr b="0" lang="en-IN" sz="2400" spc="-1" strike="noStrike">
              <a:latin typeface="Arial"/>
            </a:endParaRPr>
          </a:p>
          <a:p>
            <a:pPr lvl="1" marL="864000" indent="-324000">
              <a:spcBef>
                <a:spcPts val="850"/>
              </a:spcBef>
              <a:buClr>
                <a:srgbClr val="000000"/>
              </a:buClr>
              <a:buSzPct val="75000"/>
              <a:buFont typeface="Symbol" charset="2"/>
              <a:buChar char=""/>
            </a:pPr>
            <a:r>
              <a:rPr b="0" lang="en-IN" sz="2100" spc="-1" strike="noStrike">
                <a:latin typeface="Arial"/>
              </a:rPr>
              <a:t>Second Outline Level</a:t>
            </a:r>
            <a:endParaRPr b="0" lang="en-IN" sz="2100" spc="-1" strike="noStrike">
              <a:latin typeface="Arial"/>
            </a:endParaRPr>
          </a:p>
          <a:p>
            <a:pPr lvl="2" marL="1296000" indent="-288000">
              <a:spcBef>
                <a:spcPts val="638"/>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425"/>
              </a:spcBef>
              <a:buClr>
                <a:srgbClr val="000000"/>
              </a:buClr>
              <a:buSzPct val="75000"/>
              <a:buFont typeface="Symbol" charset="2"/>
              <a:buChar char=""/>
            </a:pPr>
            <a:r>
              <a:rPr b="0" lang="en-IN" sz="1500" spc="-1" strike="noStrike">
                <a:latin typeface="Arial"/>
              </a:rPr>
              <a:t>Fourth Outline Level</a:t>
            </a:r>
            <a:endParaRPr b="0" lang="en-IN" sz="1500" spc="-1" strike="noStrike">
              <a:latin typeface="Arial"/>
            </a:endParaRPr>
          </a:p>
          <a:p>
            <a:pPr lvl="4" marL="2160000" indent="-216000">
              <a:spcBef>
                <a:spcPts val="213"/>
              </a:spcBef>
              <a:buClr>
                <a:srgbClr val="000000"/>
              </a:buClr>
              <a:buSzPct val="45000"/>
              <a:buFont typeface="Wingdings" charset="2"/>
              <a:buChar char=""/>
            </a:pPr>
            <a:r>
              <a:rPr b="0" lang="en-IN" sz="1500" spc="-1" strike="noStrike">
                <a:latin typeface="Arial"/>
              </a:rPr>
              <a:t>Fifth Outline Level</a:t>
            </a:r>
            <a:endParaRPr b="0" lang="en-IN" sz="1500" spc="-1" strike="noStrike">
              <a:latin typeface="Arial"/>
            </a:endParaRPr>
          </a:p>
          <a:p>
            <a:pPr lvl="5" marL="2592000" indent="-216000">
              <a:spcBef>
                <a:spcPts val="213"/>
              </a:spcBef>
              <a:buClr>
                <a:srgbClr val="000000"/>
              </a:buClr>
              <a:buSzPct val="45000"/>
              <a:buFont typeface="Wingdings" charset="2"/>
              <a:buChar char=""/>
            </a:pPr>
            <a:r>
              <a:rPr b="0" lang="en-IN" sz="1500" spc="-1" strike="noStrike">
                <a:latin typeface="Arial"/>
              </a:rPr>
              <a:t>Sixth Outline Level</a:t>
            </a:r>
            <a:endParaRPr b="0" lang="en-IN" sz="1500" spc="-1" strike="noStrike">
              <a:latin typeface="Arial"/>
            </a:endParaRPr>
          </a:p>
          <a:p>
            <a:pPr lvl="6" marL="3024000" indent="-216000">
              <a:spcBef>
                <a:spcPts val="213"/>
              </a:spcBef>
              <a:buClr>
                <a:srgbClr val="000000"/>
              </a:buClr>
              <a:buSzPct val="45000"/>
              <a:buFont typeface="Wingdings" charset="2"/>
              <a:buChar char=""/>
            </a:pPr>
            <a:r>
              <a:rPr b="0" lang="en-IN" sz="1500" spc="-1" strike="noStrike">
                <a:latin typeface="Arial"/>
              </a:rPr>
              <a:t>Seventh Outline Level</a:t>
            </a:r>
            <a:endParaRPr b="0" lang="en-IN" sz="1500" spc="-1" strike="noStrike">
              <a:latin typeface="Arial"/>
            </a:endParaRPr>
          </a:p>
        </p:txBody>
      </p:sp>
      <p:sp>
        <p:nvSpPr>
          <p:cNvPr id="43" name="PlaceHolder 3"/>
          <p:cNvSpPr>
            <a:spLocks noGrp="1"/>
          </p:cNvSpPr>
          <p:nvPr>
            <p:ph type="dt" idx="4"/>
          </p:nvPr>
        </p:nvSpPr>
        <p:spPr>
          <a:xfrm>
            <a:off x="504000" y="5165280"/>
            <a:ext cx="2348280" cy="390960"/>
          </a:xfrm>
          <a:prstGeom prst="rect">
            <a:avLst/>
          </a:prstGeom>
          <a:noFill/>
          <a:ln w="0">
            <a:noFill/>
          </a:ln>
        </p:spPr>
        <p:txBody>
          <a:bodyPr lIns="0" rIns="0" tIns="0" bIns="0" anchor="t">
            <a:noAutofit/>
          </a:bodyPr>
          <a:lstStyle>
            <a:lvl1pPr>
              <a:defRPr b="0" lang="en-IN" sz="1400" spc="-1" strike="noStrike">
                <a:latin typeface="Arial"/>
              </a:defRPr>
            </a:lvl1pPr>
          </a:lstStyle>
          <a:p>
            <a:r>
              <a:rPr b="0" lang="en-IN" sz="1400" spc="-1" strike="noStrike">
                <a:latin typeface="Arial"/>
              </a:rPr>
              <a:t>&lt;date/time&gt;</a:t>
            </a:r>
            <a:endParaRPr b="0" lang="en-IN" sz="1400" spc="-1" strike="noStrike">
              <a:latin typeface="Arial"/>
            </a:endParaRPr>
          </a:p>
        </p:txBody>
      </p:sp>
      <p:sp>
        <p:nvSpPr>
          <p:cNvPr id="44" name="PlaceHolder 4"/>
          <p:cNvSpPr>
            <a:spLocks noGrp="1"/>
          </p:cNvSpPr>
          <p:nvPr>
            <p:ph type="ftr" idx="5"/>
          </p:nvPr>
        </p:nvSpPr>
        <p:spPr>
          <a:xfrm>
            <a:off x="3447360" y="5165280"/>
            <a:ext cx="3195000" cy="390960"/>
          </a:xfrm>
          <a:prstGeom prst="rect">
            <a:avLst/>
          </a:prstGeom>
          <a:noFill/>
          <a:ln w="0">
            <a:noFill/>
          </a:ln>
        </p:spPr>
        <p:txBody>
          <a:bodyPr lIns="0" rIns="0" tIns="0" bIns="0" anchor="t">
            <a:noAutofit/>
          </a:bodyPr>
          <a:lstStyle>
            <a:lvl1pPr algn="ctr">
              <a:buNone/>
              <a:defRPr b="0" lang="en-IN" sz="1400" spc="-1" strike="noStrike">
                <a:latin typeface="Arial"/>
              </a:defRPr>
            </a:lvl1pPr>
          </a:lstStyle>
          <a:p>
            <a:pPr algn="ctr">
              <a:buNone/>
            </a:pPr>
            <a:r>
              <a:rPr b="0" lang="en-IN" sz="1400" spc="-1" strike="noStrike">
                <a:latin typeface="Arial"/>
              </a:rPr>
              <a:t>&lt;footer&gt;</a:t>
            </a:r>
            <a:endParaRPr b="0" lang="en-IN" sz="1400" spc="-1" strike="noStrike">
              <a:latin typeface="Arial"/>
            </a:endParaRPr>
          </a:p>
        </p:txBody>
      </p:sp>
      <p:sp>
        <p:nvSpPr>
          <p:cNvPr id="45" name="PlaceHolder 5"/>
          <p:cNvSpPr>
            <a:spLocks noGrp="1"/>
          </p:cNvSpPr>
          <p:nvPr>
            <p:ph type="sldNum" idx="6"/>
          </p:nvPr>
        </p:nvSpPr>
        <p:spPr>
          <a:xfrm>
            <a:off x="7227360" y="5165280"/>
            <a:ext cx="2348280" cy="390960"/>
          </a:xfrm>
          <a:prstGeom prst="rect">
            <a:avLst/>
          </a:prstGeom>
          <a:noFill/>
          <a:ln w="0">
            <a:noFill/>
          </a:ln>
        </p:spPr>
        <p:txBody>
          <a:bodyPr lIns="0" rIns="0" tIns="0" bIns="0" anchor="t">
            <a:noAutofit/>
          </a:bodyPr>
          <a:lstStyle>
            <a:lvl1pPr algn="r">
              <a:buNone/>
              <a:defRPr b="0" lang="en-IN" sz="1400" spc="-1" strike="noStrike">
                <a:latin typeface="Arial"/>
              </a:defRPr>
            </a:lvl1pPr>
          </a:lstStyle>
          <a:p>
            <a:pPr algn="r">
              <a:buNone/>
            </a:pPr>
            <a:fld id="{5A9BE105-8E7C-418B-9E12-D666E5C51F2E}" type="slidenum">
              <a:rPr b="0" lang="en-IN" sz="1400" spc="-1" strike="noStrike">
                <a:latin typeface="Arial"/>
              </a:rPr>
              <a:t>&lt;number&gt;</a:t>
            </a:fld>
            <a:endParaRPr b="0" lang="en-IN" sz="14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r>
              <a:rPr b="0" lang="en-IN" sz="4400" spc="-1" strike="noStrike">
                <a:solidFill>
                  <a:srgbClr val="ffffff"/>
                </a:solidFill>
                <a:latin typeface="Arial"/>
              </a:rPr>
              <a:t>Click to edit the title text format</a:t>
            </a:r>
            <a:endParaRPr b="0" lang="en-IN" sz="4400" spc="-1" strike="noStrike">
              <a:solidFill>
                <a:srgbClr val="ffffff"/>
              </a:solidFill>
              <a:latin typeface="Arial"/>
            </a:endParaRPr>
          </a:p>
        </p:txBody>
      </p:sp>
      <p:sp>
        <p:nvSpPr>
          <p:cNvPr id="83" name="PlaceHolder 2"/>
          <p:cNvSpPr>
            <a:spLocks noGrp="1"/>
          </p:cNvSpPr>
          <p:nvPr>
            <p:ph type="body"/>
          </p:nvPr>
        </p:nvSpPr>
        <p:spPr>
          <a:xfrm>
            <a:off x="504000" y="2376000"/>
            <a:ext cx="9071640" cy="2754000"/>
          </a:xfrm>
          <a:prstGeom prst="rect">
            <a:avLst/>
          </a:prstGeom>
          <a:noFill/>
          <a:ln w="0">
            <a:noFill/>
          </a:ln>
        </p:spPr>
        <p:txBody>
          <a:bodyPr lIns="0" rIns="0" tIns="0" bIns="0" anchor="t">
            <a:normAutofit/>
          </a:bodyPr>
          <a:p>
            <a:pPr marL="432000" indent="-324000">
              <a:spcBef>
                <a:spcPts val="1414"/>
              </a:spcBef>
              <a:buClr>
                <a:srgbClr val="ffffff"/>
              </a:buClr>
              <a:buSzPct val="45000"/>
              <a:buFont typeface="Wingdings" charset="2"/>
              <a:buChar char=""/>
            </a:pPr>
            <a:r>
              <a:rPr b="0" lang="en-IN" sz="3150" spc="-1" strike="noStrike">
                <a:solidFill>
                  <a:srgbClr val="ffffff"/>
                </a:solidFill>
                <a:latin typeface="Arial"/>
              </a:rPr>
              <a:t>Click to edit the outline text format</a:t>
            </a:r>
            <a:endParaRPr b="0" lang="en-IN" sz="315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IN" sz="2400" spc="-1" strike="noStrike">
                <a:solidFill>
                  <a:srgbClr val="ffffff"/>
                </a:solidFill>
                <a:latin typeface="Arial"/>
              </a:rPr>
              <a:t>Second Outline Level</a:t>
            </a:r>
            <a:endParaRPr b="0" lang="en-IN" sz="24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IN" sz="1800" spc="-1" strike="noStrike">
                <a:solidFill>
                  <a:srgbClr val="ffffff"/>
                </a:solidFill>
                <a:latin typeface="Arial"/>
              </a:rPr>
              <a:t>Third Outline Level</a:t>
            </a:r>
            <a:endParaRPr b="0" lang="en-IN"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IN" sz="1500" spc="-1" strike="noStrike">
                <a:solidFill>
                  <a:srgbClr val="ffffff"/>
                </a:solidFill>
                <a:latin typeface="Arial"/>
              </a:rPr>
              <a:t>Fourth Outline Level</a:t>
            </a:r>
            <a:endParaRPr b="0" lang="en-IN" sz="15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IN" sz="1500" spc="-1" strike="noStrike">
                <a:solidFill>
                  <a:srgbClr val="ffffff"/>
                </a:solidFill>
                <a:latin typeface="Arial"/>
              </a:rPr>
              <a:t>Fifth Outline Level</a:t>
            </a:r>
            <a:endParaRPr b="0" lang="en-IN" sz="15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IN" sz="1500" spc="-1" strike="noStrike">
                <a:solidFill>
                  <a:srgbClr val="ffffff"/>
                </a:solidFill>
                <a:latin typeface="Arial"/>
              </a:rPr>
              <a:t>Sixth Outline Level</a:t>
            </a:r>
            <a:endParaRPr b="0" lang="en-IN" sz="15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IN" sz="1500" spc="-1" strike="noStrike">
                <a:solidFill>
                  <a:srgbClr val="ffffff"/>
                </a:solidFill>
                <a:latin typeface="Arial"/>
              </a:rPr>
              <a:t>Seventh Outline Level</a:t>
            </a:r>
            <a:endParaRPr b="0" lang="en-IN" sz="1500" spc="-1" strike="noStrike">
              <a:solidFill>
                <a:srgbClr val="ffffff"/>
              </a:solidFill>
              <a:latin typeface="Arial"/>
            </a:endParaRPr>
          </a:p>
        </p:txBody>
      </p:sp>
      <p:sp>
        <p:nvSpPr>
          <p:cNvPr id="84" name="PlaceHolder 3"/>
          <p:cNvSpPr>
            <a:spLocks noGrp="1"/>
          </p:cNvSpPr>
          <p:nvPr>
            <p:ph type="dt" idx="7"/>
          </p:nvPr>
        </p:nvSpPr>
        <p:spPr>
          <a:xfrm>
            <a:off x="504000" y="5164920"/>
            <a:ext cx="2348280" cy="390600"/>
          </a:xfrm>
          <a:prstGeom prst="rect">
            <a:avLst/>
          </a:prstGeom>
          <a:noFill/>
          <a:ln w="0">
            <a:noFill/>
          </a:ln>
        </p:spPr>
        <p:txBody>
          <a:bodyPr lIns="0" rIns="0" tIns="0" bIns="0" anchor="t">
            <a:noAutofit/>
          </a:bodyPr>
          <a:lstStyle>
            <a:lvl1pPr>
              <a:defRPr b="0" lang="en-IN" sz="1400" spc="-1" strike="noStrike">
                <a:solidFill>
                  <a:srgbClr val="ffffff"/>
                </a:solidFill>
                <a:latin typeface="Arial"/>
              </a:defRPr>
            </a:lvl1pPr>
          </a:lstStyle>
          <a:p>
            <a:r>
              <a:rPr b="0" lang="en-IN" sz="1400" spc="-1" strike="noStrike">
                <a:solidFill>
                  <a:srgbClr val="ffffff"/>
                </a:solidFill>
                <a:latin typeface="Arial"/>
              </a:rPr>
              <a:t>&lt;date/time&gt;</a:t>
            </a:r>
            <a:endParaRPr b="0" lang="en-IN" sz="1400" spc="-1" strike="noStrike">
              <a:solidFill>
                <a:srgbClr val="ffffff"/>
              </a:solidFill>
              <a:latin typeface="Arial"/>
            </a:endParaRPr>
          </a:p>
        </p:txBody>
      </p:sp>
      <p:sp>
        <p:nvSpPr>
          <p:cNvPr id="85" name="PlaceHolder 4"/>
          <p:cNvSpPr>
            <a:spLocks noGrp="1"/>
          </p:cNvSpPr>
          <p:nvPr>
            <p:ph type="ftr" idx="8"/>
          </p:nvPr>
        </p:nvSpPr>
        <p:spPr>
          <a:xfrm>
            <a:off x="3447360" y="5164920"/>
            <a:ext cx="3195000" cy="390600"/>
          </a:xfrm>
          <a:prstGeom prst="rect">
            <a:avLst/>
          </a:prstGeom>
          <a:noFill/>
          <a:ln w="0">
            <a:noFill/>
          </a:ln>
        </p:spPr>
        <p:txBody>
          <a:bodyPr lIns="0" rIns="0" tIns="0" bIns="0" anchor="t">
            <a:noAutofit/>
          </a:bodyPr>
          <a:lstStyle>
            <a:lvl1pPr algn="ctr">
              <a:buNone/>
              <a:defRPr b="0" lang="en-IN" sz="1400" spc="-1" strike="noStrike">
                <a:solidFill>
                  <a:srgbClr val="ffffff"/>
                </a:solidFill>
                <a:latin typeface="Arial"/>
              </a:defRPr>
            </a:lvl1pPr>
          </a:lstStyle>
          <a:p>
            <a:pPr algn="ctr">
              <a:buNone/>
            </a:pPr>
            <a:r>
              <a:rPr b="0" lang="en-IN" sz="1400" spc="-1" strike="noStrike">
                <a:solidFill>
                  <a:srgbClr val="ffffff"/>
                </a:solidFill>
                <a:latin typeface="Arial"/>
              </a:rPr>
              <a:t>&lt;footer&gt;</a:t>
            </a:r>
            <a:endParaRPr b="0" lang="en-IN" sz="1400" spc="-1" strike="noStrike">
              <a:solidFill>
                <a:srgbClr val="ffffff"/>
              </a:solidFill>
              <a:latin typeface="Arial"/>
            </a:endParaRPr>
          </a:p>
        </p:txBody>
      </p:sp>
      <p:sp>
        <p:nvSpPr>
          <p:cNvPr id="86" name="PlaceHolder 5"/>
          <p:cNvSpPr>
            <a:spLocks noGrp="1"/>
          </p:cNvSpPr>
          <p:nvPr>
            <p:ph type="sldNum" idx="9"/>
          </p:nvPr>
        </p:nvSpPr>
        <p:spPr>
          <a:xfrm>
            <a:off x="7227360" y="5164920"/>
            <a:ext cx="2348280" cy="390600"/>
          </a:xfrm>
          <a:prstGeom prst="rect">
            <a:avLst/>
          </a:prstGeom>
          <a:noFill/>
          <a:ln w="0">
            <a:noFill/>
          </a:ln>
        </p:spPr>
        <p:txBody>
          <a:bodyPr lIns="0" rIns="0" tIns="0" bIns="0" anchor="t">
            <a:noAutofit/>
          </a:bodyPr>
          <a:lstStyle>
            <a:lvl1pPr algn="r">
              <a:buNone/>
              <a:defRPr b="0" lang="en-IN" sz="1400" spc="-1" strike="noStrike">
                <a:solidFill>
                  <a:srgbClr val="ffffff"/>
                </a:solidFill>
                <a:latin typeface="Arial"/>
              </a:defRPr>
            </a:lvl1pPr>
          </a:lstStyle>
          <a:p>
            <a:pPr algn="r">
              <a:buNone/>
            </a:pPr>
            <a:fld id="{C73FEDEA-11DB-4950-9D84-A34D1215C6F7}" type="slidenum">
              <a:rPr b="0" lang="en-IN" sz="1400" spc="-1" strike="noStrike">
                <a:solidFill>
                  <a:srgbClr val="ffffff"/>
                </a:solidFill>
                <a:latin typeface="Arial"/>
              </a:rPr>
              <a:t>&lt;number&gt;</a:t>
            </a:fld>
            <a:endParaRPr b="0" lang="en-IN" sz="14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123"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r>
              <a:rPr b="0" lang="en-IN" sz="3300" spc="-1" strike="noStrike">
                <a:latin typeface="Arial"/>
              </a:rPr>
              <a:t>Click to edit the title text format</a:t>
            </a:r>
            <a:endParaRPr b="0" lang="en-IN" sz="3300" spc="-1" strike="noStrike">
              <a:latin typeface="Arial"/>
            </a:endParaRPr>
          </a:p>
        </p:txBody>
      </p:sp>
      <p:sp>
        <p:nvSpPr>
          <p:cNvPr id="124"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Bef>
                <a:spcPts val="1060"/>
              </a:spcBef>
              <a:buClr>
                <a:srgbClr val="000000"/>
              </a:buClr>
              <a:buSzPct val="45000"/>
              <a:buFont typeface="Wingdings" charset="2"/>
              <a:buChar char=""/>
            </a:pPr>
            <a:r>
              <a:rPr b="0" lang="en-IN" sz="2400" spc="-1" strike="noStrike">
                <a:latin typeface="Arial"/>
              </a:rPr>
              <a:t>Click to edit the outline text format</a:t>
            </a:r>
            <a:endParaRPr b="0" lang="en-IN" sz="2400" spc="-1" strike="noStrike">
              <a:latin typeface="Arial"/>
            </a:endParaRPr>
          </a:p>
          <a:p>
            <a:pPr lvl="1" marL="864000" indent="-324000">
              <a:spcBef>
                <a:spcPts val="850"/>
              </a:spcBef>
              <a:buClr>
                <a:srgbClr val="000000"/>
              </a:buClr>
              <a:buSzPct val="75000"/>
              <a:buFont typeface="Symbol" charset="2"/>
              <a:buChar char=""/>
            </a:pPr>
            <a:r>
              <a:rPr b="0" lang="en-IN" sz="2100" spc="-1" strike="noStrike">
                <a:latin typeface="Arial"/>
              </a:rPr>
              <a:t>Second Outline Level</a:t>
            </a:r>
            <a:endParaRPr b="0" lang="en-IN" sz="2100" spc="-1" strike="noStrike">
              <a:latin typeface="Arial"/>
            </a:endParaRPr>
          </a:p>
          <a:p>
            <a:pPr lvl="2" marL="1296000" indent="-288000">
              <a:spcBef>
                <a:spcPts val="638"/>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425"/>
              </a:spcBef>
              <a:buClr>
                <a:srgbClr val="000000"/>
              </a:buClr>
              <a:buSzPct val="75000"/>
              <a:buFont typeface="Symbol" charset="2"/>
              <a:buChar char=""/>
            </a:pPr>
            <a:r>
              <a:rPr b="0" lang="en-IN" sz="1500" spc="-1" strike="noStrike">
                <a:latin typeface="Arial"/>
              </a:rPr>
              <a:t>Fourth Outline Level</a:t>
            </a:r>
            <a:endParaRPr b="0" lang="en-IN" sz="1500" spc="-1" strike="noStrike">
              <a:latin typeface="Arial"/>
            </a:endParaRPr>
          </a:p>
          <a:p>
            <a:pPr lvl="4" marL="2160000" indent="-216000">
              <a:spcBef>
                <a:spcPts val="213"/>
              </a:spcBef>
              <a:buClr>
                <a:srgbClr val="000000"/>
              </a:buClr>
              <a:buSzPct val="45000"/>
              <a:buFont typeface="Wingdings" charset="2"/>
              <a:buChar char=""/>
            </a:pPr>
            <a:r>
              <a:rPr b="0" lang="en-IN" sz="1500" spc="-1" strike="noStrike">
                <a:latin typeface="Arial"/>
              </a:rPr>
              <a:t>Fifth Outline Level</a:t>
            </a:r>
            <a:endParaRPr b="0" lang="en-IN" sz="1500" spc="-1" strike="noStrike">
              <a:latin typeface="Arial"/>
            </a:endParaRPr>
          </a:p>
          <a:p>
            <a:pPr lvl="5" marL="2592000" indent="-216000">
              <a:spcBef>
                <a:spcPts val="213"/>
              </a:spcBef>
              <a:buClr>
                <a:srgbClr val="000000"/>
              </a:buClr>
              <a:buSzPct val="45000"/>
              <a:buFont typeface="Wingdings" charset="2"/>
              <a:buChar char=""/>
            </a:pPr>
            <a:r>
              <a:rPr b="0" lang="en-IN" sz="1500" spc="-1" strike="noStrike">
                <a:latin typeface="Arial"/>
              </a:rPr>
              <a:t>Sixth Outline Level</a:t>
            </a:r>
            <a:endParaRPr b="0" lang="en-IN" sz="1500" spc="-1" strike="noStrike">
              <a:latin typeface="Arial"/>
            </a:endParaRPr>
          </a:p>
          <a:p>
            <a:pPr lvl="6" marL="3024000" indent="-216000">
              <a:spcBef>
                <a:spcPts val="213"/>
              </a:spcBef>
              <a:buClr>
                <a:srgbClr val="000000"/>
              </a:buClr>
              <a:buSzPct val="45000"/>
              <a:buFont typeface="Wingdings" charset="2"/>
              <a:buChar char=""/>
            </a:pPr>
            <a:r>
              <a:rPr b="0" lang="en-IN" sz="1500" spc="-1" strike="noStrike">
                <a:latin typeface="Arial"/>
              </a:rPr>
              <a:t>Seventh Outline Level</a:t>
            </a:r>
            <a:endParaRPr b="0" lang="en-IN" sz="1500" spc="-1" strike="noStrike">
              <a:latin typeface="Arial"/>
            </a:endParaRPr>
          </a:p>
        </p:txBody>
      </p:sp>
      <p:sp>
        <p:nvSpPr>
          <p:cNvPr id="125" name="PlaceHolder 3"/>
          <p:cNvSpPr>
            <a:spLocks noGrp="1"/>
          </p:cNvSpPr>
          <p:nvPr>
            <p:ph type="dt" idx="10"/>
          </p:nvPr>
        </p:nvSpPr>
        <p:spPr>
          <a:xfrm>
            <a:off x="504000" y="5165280"/>
            <a:ext cx="2348280" cy="390960"/>
          </a:xfrm>
          <a:prstGeom prst="rect">
            <a:avLst/>
          </a:prstGeom>
          <a:noFill/>
          <a:ln w="0">
            <a:noFill/>
          </a:ln>
        </p:spPr>
        <p:txBody>
          <a:bodyPr lIns="0" rIns="0" tIns="0" bIns="0" anchor="t">
            <a:noAutofit/>
          </a:bodyPr>
          <a:lstStyle>
            <a:lvl1pPr>
              <a:defRPr b="0" lang="en-IN" sz="1400" spc="-1" strike="noStrike">
                <a:latin typeface="Arial"/>
              </a:defRPr>
            </a:lvl1pPr>
          </a:lstStyle>
          <a:p>
            <a:r>
              <a:rPr b="0" lang="en-IN" sz="1400" spc="-1" strike="noStrike">
                <a:latin typeface="Arial"/>
              </a:rPr>
              <a:t>&lt;date/time&gt;</a:t>
            </a:r>
            <a:endParaRPr b="0" lang="en-IN" sz="1400" spc="-1" strike="noStrike">
              <a:latin typeface="Arial"/>
            </a:endParaRPr>
          </a:p>
        </p:txBody>
      </p:sp>
      <p:sp>
        <p:nvSpPr>
          <p:cNvPr id="126" name="PlaceHolder 4"/>
          <p:cNvSpPr>
            <a:spLocks noGrp="1"/>
          </p:cNvSpPr>
          <p:nvPr>
            <p:ph type="ftr" idx="11"/>
          </p:nvPr>
        </p:nvSpPr>
        <p:spPr>
          <a:xfrm>
            <a:off x="3447360" y="5165280"/>
            <a:ext cx="3195000" cy="390960"/>
          </a:xfrm>
          <a:prstGeom prst="rect">
            <a:avLst/>
          </a:prstGeom>
          <a:noFill/>
          <a:ln w="0">
            <a:noFill/>
          </a:ln>
        </p:spPr>
        <p:txBody>
          <a:bodyPr lIns="0" rIns="0" tIns="0" bIns="0" anchor="t">
            <a:noAutofit/>
          </a:bodyPr>
          <a:lstStyle>
            <a:lvl1pPr algn="ctr">
              <a:buNone/>
              <a:defRPr b="0" lang="en-IN" sz="1400" spc="-1" strike="noStrike">
                <a:latin typeface="Arial"/>
              </a:defRPr>
            </a:lvl1pPr>
          </a:lstStyle>
          <a:p>
            <a:pPr algn="ctr">
              <a:buNone/>
            </a:pPr>
            <a:r>
              <a:rPr b="0" lang="en-IN" sz="1400" spc="-1" strike="noStrike">
                <a:latin typeface="Arial"/>
              </a:rPr>
              <a:t>&lt;footer&gt;</a:t>
            </a:r>
            <a:endParaRPr b="0" lang="en-IN" sz="1400" spc="-1" strike="noStrike">
              <a:latin typeface="Arial"/>
            </a:endParaRPr>
          </a:p>
        </p:txBody>
      </p:sp>
      <p:sp>
        <p:nvSpPr>
          <p:cNvPr id="127" name="PlaceHolder 5"/>
          <p:cNvSpPr>
            <a:spLocks noGrp="1"/>
          </p:cNvSpPr>
          <p:nvPr>
            <p:ph type="sldNum" idx="12"/>
          </p:nvPr>
        </p:nvSpPr>
        <p:spPr>
          <a:xfrm>
            <a:off x="7227360" y="5165280"/>
            <a:ext cx="2348280" cy="390960"/>
          </a:xfrm>
          <a:prstGeom prst="rect">
            <a:avLst/>
          </a:prstGeom>
          <a:noFill/>
          <a:ln w="0">
            <a:noFill/>
          </a:ln>
        </p:spPr>
        <p:txBody>
          <a:bodyPr lIns="0" rIns="0" tIns="0" bIns="0" anchor="t">
            <a:noAutofit/>
          </a:bodyPr>
          <a:lstStyle>
            <a:lvl1pPr algn="r">
              <a:buNone/>
              <a:defRPr b="0" lang="en-IN" sz="1400" spc="-1" strike="noStrike">
                <a:latin typeface="Arial"/>
              </a:defRPr>
            </a:lvl1pPr>
          </a:lstStyle>
          <a:p>
            <a:pPr algn="r">
              <a:buNone/>
            </a:pPr>
            <a:fld id="{6397E473-BEBA-4C79-AFF3-64748D18160E}" type="slidenum">
              <a:rPr b="0" lang="en-IN" sz="1400" spc="-1" strike="noStrike">
                <a:latin typeface="Arial"/>
              </a:rPr>
              <a:t>&lt;number&gt;</a:t>
            </a:fld>
            <a:endParaRPr b="0" lang="en-IN" sz="14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PlaceHolder 1"/>
          <p:cNvSpPr>
            <a:spLocks noGrp="1"/>
          </p:cNvSpPr>
          <p:nvPr>
            <p:ph type="title"/>
          </p:nvPr>
        </p:nvSpPr>
        <p:spPr>
          <a:xfrm>
            <a:off x="504000" y="810000"/>
            <a:ext cx="9071640" cy="3150000"/>
          </a:xfrm>
          <a:prstGeom prst="rect">
            <a:avLst/>
          </a:prstGeom>
          <a:noFill/>
          <a:ln w="0">
            <a:noFill/>
          </a:ln>
        </p:spPr>
        <p:txBody>
          <a:bodyPr lIns="0" rIns="0" tIns="0" bIns="0" anchor="ctr">
            <a:noAutofit/>
          </a:bodyPr>
          <a:p>
            <a:pPr algn="ctr">
              <a:buNone/>
            </a:pPr>
            <a:r>
              <a:rPr b="1" lang="en-IN" sz="2800" spc="-1" strike="noStrike">
                <a:solidFill>
                  <a:srgbClr val="000000"/>
                </a:solidFill>
                <a:latin typeface="Arial"/>
              </a:rPr>
              <a:t>PATIENT HEALTH RECORD MANAGEMENT SYSTEM USING BLOCKCHAIN</a:t>
            </a:r>
            <a:endParaRPr b="1" lang="en-IN" sz="2800" spc="-1" strike="noStrike">
              <a:solidFill>
                <a:srgbClr val="000000"/>
              </a:solidFill>
              <a:latin typeface="Arial"/>
            </a:endParaRPr>
          </a:p>
        </p:txBody>
      </p:sp>
      <p:sp>
        <p:nvSpPr>
          <p:cNvPr id="165" name="PlaceHolder 2"/>
          <p:cNvSpPr>
            <a:spLocks noGrp="1"/>
          </p:cNvSpPr>
          <p:nvPr>
            <p:ph type="subTitle"/>
          </p:nvPr>
        </p:nvSpPr>
        <p:spPr>
          <a:xfrm>
            <a:off x="720000" y="4140000"/>
            <a:ext cx="8855640" cy="990000"/>
          </a:xfrm>
          <a:prstGeom prst="rect">
            <a:avLst/>
          </a:prstGeom>
          <a:noFill/>
          <a:ln w="0">
            <a:noFill/>
          </a:ln>
        </p:spPr>
        <p:txBody>
          <a:bodyPr lIns="0" rIns="0" tIns="0" bIns="0" anchor="ctr">
            <a:noAutofit/>
          </a:bodyPr>
          <a:p>
            <a:pPr algn="ctr">
              <a:buNone/>
            </a:pPr>
            <a:r>
              <a:rPr b="0" lang="en-IN" sz="2000" spc="-1" strike="noStrike">
                <a:solidFill>
                  <a:srgbClr val="ffffff"/>
                </a:solidFill>
                <a:latin typeface="Arial"/>
              </a:rPr>
              <a:t>ARAVIND KRISHNA A V </a:t>
            </a:r>
            <a:endParaRPr b="0" lang="en-IN" sz="2000" spc="-1" strike="noStrike">
              <a:solidFill>
                <a:srgbClr val="ffffff"/>
              </a:solidFill>
              <a:latin typeface="Arial"/>
            </a:endParaRPr>
          </a:p>
          <a:p>
            <a:pPr algn="ctr">
              <a:buNone/>
            </a:pPr>
            <a:r>
              <a:rPr b="0" lang="en-IN" sz="2000" spc="-1" strike="noStrike">
                <a:solidFill>
                  <a:srgbClr val="ffffff"/>
                </a:solidFill>
                <a:latin typeface="Arial"/>
              </a:rPr>
              <a:t>ROLL NO:20</a:t>
            </a:r>
            <a:endParaRPr b="0" lang="en-IN" sz="2000" spc="-1" strike="noStrike">
              <a:solidFill>
                <a:srgbClr val="ffffff"/>
              </a:solidFill>
              <a:latin typeface="Arial"/>
            </a:endParaRPr>
          </a:p>
          <a:p>
            <a:pPr algn="ctr">
              <a:buNone/>
            </a:pPr>
            <a:r>
              <a:rPr b="0" lang="en-IN" sz="2000" spc="-1" strike="noStrike">
                <a:solidFill>
                  <a:srgbClr val="ffffff"/>
                </a:solidFill>
                <a:latin typeface="Arial"/>
              </a:rPr>
              <a:t>S3 MCA</a:t>
            </a:r>
            <a:endParaRPr b="0" lang="en-IN" sz="20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
          <p:cNvSpPr txBox="1"/>
          <p:nvPr/>
        </p:nvSpPr>
        <p:spPr>
          <a:xfrm>
            <a:off x="1080000" y="657720"/>
            <a:ext cx="8280000" cy="373680"/>
          </a:xfrm>
          <a:prstGeom prst="rect">
            <a:avLst/>
          </a:prstGeom>
          <a:noFill/>
          <a:ln w="18000">
            <a:noFill/>
          </a:ln>
        </p:spPr>
        <p:txBody>
          <a:bodyPr lIns="90000" rIns="90000" tIns="45000" bIns="45000" anchor="t">
            <a:noAutofit/>
          </a:bodyPr>
          <a:p>
            <a:pPr algn="ctr">
              <a:buNone/>
            </a:pPr>
            <a:r>
              <a:rPr b="1" lang="en-IN" sz="2000" spc="-1" strike="noStrike" u="sng">
                <a:solidFill>
                  <a:srgbClr val="000000"/>
                </a:solidFill>
                <a:uFillTx/>
                <a:latin typeface="Arial"/>
              </a:rPr>
              <a:t>ABSTRACT</a:t>
            </a:r>
            <a:endParaRPr b="1" lang="en-IN" sz="2000" spc="-1" strike="noStrike" u="sng">
              <a:solidFill>
                <a:srgbClr val="000000"/>
              </a:solidFill>
              <a:uFillTx/>
              <a:latin typeface="Arial"/>
            </a:endParaRPr>
          </a:p>
        </p:txBody>
      </p:sp>
      <p:sp>
        <p:nvSpPr>
          <p:cNvPr id="167" name=""/>
          <p:cNvSpPr txBox="1"/>
          <p:nvPr/>
        </p:nvSpPr>
        <p:spPr>
          <a:xfrm>
            <a:off x="360000" y="1314720"/>
            <a:ext cx="9360000" cy="3545280"/>
          </a:xfrm>
          <a:prstGeom prst="rect">
            <a:avLst/>
          </a:prstGeom>
          <a:noFill/>
          <a:ln w="18000">
            <a:noFill/>
          </a:ln>
        </p:spPr>
        <p:txBody>
          <a:bodyPr lIns="90000" rIns="90000" tIns="45000" bIns="45000" anchor="t">
            <a:normAutofit fontScale="49000"/>
          </a:bodyPr>
          <a:p>
            <a:pPr algn="ctr">
              <a:buNone/>
            </a:pPr>
            <a:r>
              <a:rPr b="0" lang="en-IN" sz="2600" spc="-1" strike="noStrike">
                <a:solidFill>
                  <a:srgbClr val="eeeeee"/>
                </a:solidFill>
                <a:latin typeface="Arial"/>
              </a:rPr>
              <a:t>The need for maintaining an accurate and infallible record of an individual’s medical records</a:t>
            </a:r>
            <a:endParaRPr b="0" lang="en-IN" sz="2600" spc="-1" strike="noStrike">
              <a:solidFill>
                <a:srgbClr val="eeeeee"/>
              </a:solidFill>
              <a:latin typeface="Arial"/>
            </a:endParaRPr>
          </a:p>
          <a:p>
            <a:pPr algn="ctr">
              <a:buNone/>
            </a:pPr>
            <a:r>
              <a:rPr b="0" lang="en-IN" sz="2600" spc="-1" strike="noStrike">
                <a:solidFill>
                  <a:srgbClr val="eeeeee"/>
                </a:solidFill>
                <a:latin typeface="Arial"/>
              </a:rPr>
              <a:t>and bills can’t be understated. Reproducing these documents is essential to ensure that the</a:t>
            </a:r>
            <a:endParaRPr b="0" lang="en-IN" sz="2600" spc="-1" strike="noStrike">
              <a:solidFill>
                <a:srgbClr val="eeeeee"/>
              </a:solidFill>
              <a:latin typeface="Arial"/>
            </a:endParaRPr>
          </a:p>
          <a:p>
            <a:pPr algn="ctr">
              <a:buNone/>
            </a:pPr>
            <a:r>
              <a:rPr b="0" lang="en-IN" sz="2600" spc="-1" strike="noStrike">
                <a:solidFill>
                  <a:srgbClr val="eeeeee"/>
                </a:solidFill>
                <a:latin typeface="Arial"/>
              </a:rPr>
              <a:t>insurance claim process goes about smoothly and </a:t>
            </a:r>
            <a:r>
              <a:rPr b="0" lang="en-IN" sz="2400" spc="-1" strike="noStrike">
                <a:solidFill>
                  <a:srgbClr val="eeeeee"/>
                </a:solidFill>
                <a:latin typeface="Arial"/>
              </a:rPr>
              <a:t>without</a:t>
            </a:r>
            <a:r>
              <a:rPr b="0" lang="en-IN" sz="2600" spc="-1" strike="noStrike">
                <a:solidFill>
                  <a:srgbClr val="eeeeee"/>
                </a:solidFill>
                <a:latin typeface="Arial"/>
              </a:rPr>
              <a:t> hinderance. Conventional methods</a:t>
            </a:r>
            <a:endParaRPr b="0" lang="en-IN" sz="2600" spc="-1" strike="noStrike">
              <a:solidFill>
                <a:srgbClr val="eeeeee"/>
              </a:solidFill>
              <a:latin typeface="Arial"/>
            </a:endParaRPr>
          </a:p>
          <a:p>
            <a:pPr algn="ctr">
              <a:buNone/>
            </a:pPr>
            <a:r>
              <a:rPr b="0" lang="en-IN" sz="2600" spc="-1" strike="noStrike">
                <a:solidFill>
                  <a:srgbClr val="eeeeee"/>
                </a:solidFill>
                <a:latin typeface="Arial"/>
              </a:rPr>
              <a:t>of record keeping often prove to be inefficient and vulnerable to data leakage.This Blockchain-</a:t>
            </a:r>
            <a:endParaRPr b="0" lang="en-IN" sz="2600" spc="-1" strike="noStrike">
              <a:solidFill>
                <a:srgbClr val="eeeeee"/>
              </a:solidFill>
              <a:latin typeface="Arial"/>
            </a:endParaRPr>
          </a:p>
          <a:p>
            <a:pPr algn="ctr">
              <a:buNone/>
            </a:pPr>
            <a:r>
              <a:rPr b="0" lang="en-IN" sz="2600" spc="-1" strike="noStrike">
                <a:solidFill>
                  <a:srgbClr val="eeeeee"/>
                </a:solidFill>
                <a:latin typeface="Arial"/>
              </a:rPr>
              <a:t>based Patient Data Management System has been designed to eliminate any scope of fraud</a:t>
            </a:r>
            <a:endParaRPr b="0" lang="en-IN" sz="2600" spc="-1" strike="noStrike">
              <a:solidFill>
                <a:srgbClr val="eeeeee"/>
              </a:solidFill>
              <a:latin typeface="Arial"/>
            </a:endParaRPr>
          </a:p>
          <a:p>
            <a:pPr algn="ctr">
              <a:buNone/>
            </a:pPr>
            <a:r>
              <a:rPr b="0" lang="en-IN" sz="2600" spc="-1" strike="noStrike">
                <a:solidFill>
                  <a:srgbClr val="eeeeee"/>
                </a:solidFill>
                <a:latin typeface="Arial"/>
              </a:rPr>
              <a:t>or manipulation that could take place with respect to the processing of medical bills and the</a:t>
            </a:r>
            <a:endParaRPr b="0" lang="en-IN" sz="2600" spc="-1" strike="noStrike">
              <a:solidFill>
                <a:srgbClr val="eeeeee"/>
              </a:solidFill>
              <a:latin typeface="Arial"/>
            </a:endParaRPr>
          </a:p>
          <a:p>
            <a:pPr algn="ctr">
              <a:buNone/>
            </a:pPr>
            <a:r>
              <a:rPr b="0" lang="en-IN" sz="2600" spc="-1" strike="noStrike">
                <a:solidFill>
                  <a:srgbClr val="eeeeee"/>
                </a:solidFill>
                <a:latin typeface="Arial"/>
              </a:rPr>
              <a:t>insurance claim. This system consists of the three entities: Hospital Department, Medical</a:t>
            </a:r>
            <a:endParaRPr b="0" lang="en-IN" sz="2600" spc="-1" strike="noStrike">
              <a:solidFill>
                <a:srgbClr val="eeeeee"/>
              </a:solidFill>
              <a:latin typeface="Arial"/>
            </a:endParaRPr>
          </a:p>
          <a:p>
            <a:pPr algn="ctr">
              <a:buNone/>
            </a:pPr>
            <a:r>
              <a:rPr b="0" lang="en-IN" sz="2600" spc="-1" strike="noStrike">
                <a:solidFill>
                  <a:srgbClr val="eeeeee"/>
                </a:solidFill>
                <a:latin typeface="Arial"/>
              </a:rPr>
              <a:t>Department, &amp; Insurance Company. The Hospital Department needs to first add the patient</a:t>
            </a:r>
            <a:endParaRPr b="0" lang="en-IN" sz="2600" spc="-1" strike="noStrike">
              <a:solidFill>
                <a:srgbClr val="eeeeee"/>
              </a:solidFill>
              <a:latin typeface="Arial"/>
            </a:endParaRPr>
          </a:p>
          <a:p>
            <a:pPr algn="ctr">
              <a:buNone/>
            </a:pPr>
            <a:r>
              <a:rPr b="0" lang="en-IN" sz="2600" spc="-1" strike="noStrike">
                <a:solidFill>
                  <a:srgbClr val="eeeeee"/>
                </a:solidFill>
                <a:latin typeface="Arial"/>
              </a:rPr>
              <a:t>and create their id. Once the patient id is created, the medical department of the hospital can</a:t>
            </a:r>
            <a:endParaRPr b="0" lang="en-IN" sz="2600" spc="-1" strike="noStrike">
              <a:solidFill>
                <a:srgbClr val="eeeeee"/>
              </a:solidFill>
              <a:latin typeface="Arial"/>
            </a:endParaRPr>
          </a:p>
          <a:p>
            <a:pPr algn="ctr">
              <a:buNone/>
            </a:pPr>
            <a:r>
              <a:rPr b="0" lang="en-IN" sz="2600" spc="-1" strike="noStrike">
                <a:solidFill>
                  <a:srgbClr val="eeeeee"/>
                </a:solidFill>
                <a:latin typeface="Arial"/>
              </a:rPr>
              <a:t>start adding the bills. The insurance company can search for patients using their id and</a:t>
            </a:r>
            <a:endParaRPr b="0" lang="en-IN" sz="2600" spc="-1" strike="noStrike">
              <a:solidFill>
                <a:srgbClr val="eeeeee"/>
              </a:solidFill>
              <a:latin typeface="Arial"/>
            </a:endParaRPr>
          </a:p>
          <a:p>
            <a:pPr algn="ctr">
              <a:buNone/>
            </a:pPr>
            <a:r>
              <a:rPr b="0" lang="en-IN" sz="2600" spc="-1" strike="noStrike">
                <a:solidFill>
                  <a:srgbClr val="eeeeee"/>
                </a:solidFill>
                <a:latin typeface="Arial"/>
              </a:rPr>
              <a:t>recover all the bills uploaded by the medical department. After the bills have been recovered</a:t>
            </a:r>
            <a:endParaRPr b="0" lang="en-IN" sz="2600" spc="-1" strike="noStrike">
              <a:solidFill>
                <a:srgbClr val="eeeeee"/>
              </a:solidFill>
              <a:latin typeface="Arial"/>
            </a:endParaRPr>
          </a:p>
          <a:p>
            <a:pPr algn="ctr">
              <a:buNone/>
            </a:pPr>
            <a:r>
              <a:rPr b="0" lang="en-IN" sz="2600" spc="-1" strike="noStrike">
                <a:solidFill>
                  <a:srgbClr val="eeeeee"/>
                </a:solidFill>
                <a:latin typeface="Arial"/>
              </a:rPr>
              <a:t>from the hospital’s side, the insurance company can cross check them against the bills</a:t>
            </a:r>
            <a:endParaRPr b="0" lang="en-IN" sz="2600" spc="-1" strike="noStrike">
              <a:solidFill>
                <a:srgbClr val="eeeeee"/>
              </a:solidFill>
              <a:latin typeface="Arial"/>
            </a:endParaRPr>
          </a:p>
          <a:p>
            <a:pPr algn="ctr">
              <a:buNone/>
            </a:pPr>
            <a:r>
              <a:rPr b="0" lang="en-IN" sz="2600" spc="-1" strike="noStrike">
                <a:solidFill>
                  <a:srgbClr val="eeeeee"/>
                </a:solidFill>
                <a:latin typeface="Arial"/>
              </a:rPr>
              <a:t>submitted by the patient. In this proposed work, the Data of patient mostly the finance</a:t>
            </a:r>
            <a:endParaRPr b="0" lang="en-IN" sz="2600" spc="-1" strike="noStrike">
              <a:solidFill>
                <a:srgbClr val="eeeeee"/>
              </a:solidFill>
              <a:latin typeface="Arial"/>
            </a:endParaRPr>
          </a:p>
          <a:p>
            <a:pPr algn="ctr">
              <a:buNone/>
            </a:pPr>
            <a:r>
              <a:rPr b="0" lang="en-IN" sz="2600" spc="-1" strike="noStrike">
                <a:solidFill>
                  <a:srgbClr val="eeeeee"/>
                </a:solidFill>
                <a:latin typeface="Arial"/>
              </a:rPr>
              <a:t>related data is being added here. It’s difficult to understand or keep a track of the bills for any</a:t>
            </a:r>
            <a:endParaRPr b="0" lang="en-IN" sz="2600" spc="-1" strike="noStrike">
              <a:solidFill>
                <a:srgbClr val="eeeeee"/>
              </a:solidFill>
              <a:latin typeface="Arial"/>
            </a:endParaRPr>
          </a:p>
          <a:p>
            <a:pPr algn="ctr">
              <a:buNone/>
            </a:pPr>
            <a:r>
              <a:rPr b="0" lang="en-IN" sz="2600" spc="-1" strike="noStrike">
                <a:solidFill>
                  <a:srgbClr val="eeeeee"/>
                </a:solidFill>
                <a:latin typeface="Arial"/>
              </a:rPr>
              <a:t>user. Since there are a lot of scams going with respect to hospital and insurance companies</a:t>
            </a:r>
            <a:endParaRPr b="0" lang="en-IN" sz="2600" spc="-1" strike="noStrike">
              <a:solidFill>
                <a:srgbClr val="eeeeee"/>
              </a:solidFill>
              <a:latin typeface="Arial"/>
            </a:endParaRPr>
          </a:p>
          <a:p>
            <a:pPr algn="ctr">
              <a:buNone/>
            </a:pPr>
            <a:r>
              <a:rPr b="0" lang="en-IN" sz="2600" spc="-1" strike="noStrike">
                <a:solidFill>
                  <a:srgbClr val="eeeeee"/>
                </a:solidFill>
                <a:latin typeface="Arial"/>
              </a:rPr>
              <a:t>when the final settlement is done. Blockchain technology kills scope of manipulation and</a:t>
            </a:r>
            <a:endParaRPr b="0" lang="en-IN" sz="2600" spc="-1" strike="noStrike">
              <a:solidFill>
                <a:srgbClr val="eeeeee"/>
              </a:solidFill>
              <a:latin typeface="Arial"/>
            </a:endParaRPr>
          </a:p>
          <a:p>
            <a:pPr algn="ctr">
              <a:buNone/>
            </a:pPr>
            <a:r>
              <a:rPr b="0" lang="en-IN" sz="2600" spc="-1" strike="noStrike">
                <a:solidFill>
                  <a:srgbClr val="eeeeee"/>
                </a:solidFill>
                <a:latin typeface="Arial"/>
              </a:rPr>
              <a:t>tampering of the data, here the insurance company has access to the bills added by the</a:t>
            </a:r>
            <a:endParaRPr b="0" lang="en-IN" sz="2600" spc="-1" strike="noStrike">
              <a:solidFill>
                <a:srgbClr val="eeeeee"/>
              </a:solidFill>
              <a:latin typeface="Arial"/>
            </a:endParaRPr>
          </a:p>
          <a:p>
            <a:pPr algn="ctr">
              <a:buNone/>
            </a:pPr>
            <a:r>
              <a:rPr b="0" lang="en-IN" sz="2600" spc="-1" strike="noStrike">
                <a:solidFill>
                  <a:srgbClr val="eeeeee"/>
                </a:solidFill>
                <a:latin typeface="Arial"/>
              </a:rPr>
              <a:t>company plus it can added the bills which the patient has to cross verify if there has been any</a:t>
            </a:r>
            <a:endParaRPr b="0" lang="en-IN" sz="2600" spc="-1" strike="noStrike">
              <a:solidFill>
                <a:srgbClr val="eeeeee"/>
              </a:solidFill>
              <a:latin typeface="Arial"/>
            </a:endParaRPr>
          </a:p>
          <a:p>
            <a:pPr algn="ctr">
              <a:buNone/>
            </a:pPr>
            <a:r>
              <a:rPr b="0" lang="en-IN" sz="2600" spc="-1" strike="noStrike">
                <a:solidFill>
                  <a:srgbClr val="eeeeee"/>
                </a:solidFill>
                <a:latin typeface="Arial"/>
              </a:rPr>
              <a:t>kind of manipulation by the hospital end.</a:t>
            </a:r>
            <a:endParaRPr b="0" lang="en-IN" sz="2600" spc="-1" strike="noStrike">
              <a:solidFill>
                <a:srgbClr val="eeeeee"/>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
          <p:cNvSpPr txBox="1"/>
          <p:nvPr/>
        </p:nvSpPr>
        <p:spPr>
          <a:xfrm>
            <a:off x="2880000" y="900000"/>
            <a:ext cx="4320000" cy="373680"/>
          </a:xfrm>
          <a:prstGeom prst="rect">
            <a:avLst/>
          </a:prstGeom>
          <a:noFill/>
          <a:ln w="18000">
            <a:noFill/>
          </a:ln>
        </p:spPr>
        <p:txBody>
          <a:bodyPr lIns="90000" rIns="90000" tIns="45000" bIns="45000" anchor="t">
            <a:noAutofit/>
          </a:bodyPr>
          <a:p>
            <a:pPr algn="ctr">
              <a:buNone/>
            </a:pPr>
            <a:r>
              <a:rPr b="1" lang="en-IN" sz="2000" spc="-1" strike="noStrike" u="sng">
                <a:solidFill>
                  <a:srgbClr val="000000"/>
                </a:solidFill>
                <a:uFillTx/>
                <a:latin typeface="Arial"/>
              </a:rPr>
              <a:t>LITERATURE REVIEW</a:t>
            </a:r>
            <a:endParaRPr b="1" lang="en-IN" sz="2000" spc="-1" strike="noStrike" u="sng">
              <a:solidFill>
                <a:srgbClr val="000000"/>
              </a:solidFill>
              <a:uFillTx/>
              <a:latin typeface="Arial"/>
            </a:endParaRPr>
          </a:p>
        </p:txBody>
      </p:sp>
      <p:sp>
        <p:nvSpPr>
          <p:cNvPr id="169" name=""/>
          <p:cNvSpPr txBox="1"/>
          <p:nvPr/>
        </p:nvSpPr>
        <p:spPr>
          <a:xfrm>
            <a:off x="180000" y="1800000"/>
            <a:ext cx="9360000" cy="1626120"/>
          </a:xfrm>
          <a:prstGeom prst="rect">
            <a:avLst/>
          </a:prstGeom>
          <a:noFill/>
          <a:ln w="18000">
            <a:noFill/>
          </a:ln>
        </p:spPr>
        <p:txBody>
          <a:bodyPr lIns="90000" rIns="90000" tIns="45000" bIns="45000" anchor="t">
            <a:noAutofit/>
          </a:bodyPr>
          <a:p>
            <a:pPr marL="216000" indent="-216000" algn="ctr">
              <a:buClr>
                <a:srgbClr val="000000"/>
              </a:buClr>
              <a:buSzPct val="45000"/>
              <a:buFont typeface="Wingdings" charset="2"/>
              <a:buChar char=""/>
            </a:pPr>
            <a:r>
              <a:rPr b="0" lang="en-IN" sz="1800" spc="-1" strike="noStrike">
                <a:solidFill>
                  <a:srgbClr val="ffffff"/>
                </a:solidFill>
                <a:latin typeface="Arial"/>
              </a:rPr>
              <a:t>Towards using Blockchain technology for eHealth data access management</a:t>
            </a:r>
            <a:endParaRPr b="0" lang="en-IN" sz="1800" spc="-1" strike="noStrike">
              <a:solidFill>
                <a:srgbClr val="ffffff"/>
              </a:solidFill>
              <a:latin typeface="Arial"/>
            </a:endParaRPr>
          </a:p>
          <a:p>
            <a:pPr marL="216000" indent="-216000" algn="ctr">
              <a:buClr>
                <a:srgbClr val="000000"/>
              </a:buClr>
              <a:buSzPct val="45000"/>
              <a:buFont typeface="Wingdings" charset="2"/>
              <a:buChar char=""/>
            </a:pPr>
            <a:r>
              <a:rPr b="0" lang="en-IN" sz="1800" spc="-1" strike="noStrike">
                <a:solidFill>
                  <a:srgbClr val="ffffff"/>
                </a:solidFill>
                <a:latin typeface="Arial"/>
              </a:rPr>
              <a:t>Decentralized e-Health Architecture for boosting health-care Analytics</a:t>
            </a:r>
            <a:endParaRPr b="0" lang="en-IN" sz="1800" spc="-1" strike="noStrike">
              <a:solidFill>
                <a:srgbClr val="ffffff"/>
              </a:solidFill>
              <a:latin typeface="Arial"/>
            </a:endParaRPr>
          </a:p>
          <a:p>
            <a:pPr marL="216000" indent="-216000" algn="ctr">
              <a:buClr>
                <a:srgbClr val="000000"/>
              </a:buClr>
              <a:buSzPct val="45000"/>
              <a:buFont typeface="Wingdings" charset="2"/>
              <a:buChar char=""/>
            </a:pPr>
            <a:r>
              <a:rPr b="0" lang="en-IN" sz="1800" spc="-1" strike="noStrike">
                <a:solidFill>
                  <a:srgbClr val="ffffff"/>
                </a:solidFill>
                <a:latin typeface="Arial"/>
              </a:rPr>
              <a:t>Introducing Blockchain for Healthcare</a:t>
            </a:r>
            <a:endParaRPr b="0" lang="en-IN" sz="1800" spc="-1" strike="noStrike">
              <a:solidFill>
                <a:srgbClr val="ffffff"/>
              </a:solidFill>
              <a:latin typeface="Arial"/>
            </a:endParaRPr>
          </a:p>
          <a:p>
            <a:pPr algn="ctr">
              <a:buNone/>
            </a:pPr>
            <a:endParaRPr b="0" lang="en-IN" sz="1800" spc="-1" strike="noStrike">
              <a:solidFill>
                <a:srgbClr val="ffffff"/>
              </a:solidFill>
              <a:latin typeface="Arial"/>
            </a:endParaRPr>
          </a:p>
          <a:p>
            <a:pPr algn="ctr">
              <a:buNone/>
            </a:pPr>
            <a:endParaRPr b="0" lang="en-IN"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PlaceHolder 1"/>
          <p:cNvSpPr>
            <a:spLocks noGrp="1"/>
          </p:cNvSpPr>
          <p:nvPr>
            <p:ph type="title"/>
          </p:nvPr>
        </p:nvSpPr>
        <p:spPr>
          <a:xfrm>
            <a:off x="504000" y="810000"/>
            <a:ext cx="9071640" cy="630000"/>
          </a:xfrm>
          <a:prstGeom prst="rect">
            <a:avLst/>
          </a:prstGeom>
          <a:noFill/>
          <a:ln w="0">
            <a:noFill/>
          </a:ln>
        </p:spPr>
        <p:txBody>
          <a:bodyPr lIns="0" rIns="0" tIns="0" bIns="0" anchor="ctr">
            <a:noAutofit/>
          </a:bodyPr>
          <a:p>
            <a:pPr algn="ctr">
              <a:buNone/>
            </a:pPr>
            <a:r>
              <a:rPr b="1" lang="en-IN" sz="2000" spc="-1" strike="noStrike" u="sng">
                <a:solidFill>
                  <a:srgbClr val="000000"/>
                </a:solidFill>
                <a:uFillTx/>
                <a:latin typeface="Arial"/>
              </a:rPr>
              <a:t>MOTIVATION</a:t>
            </a:r>
            <a:endParaRPr b="1" lang="en-IN" sz="2000" spc="-1" strike="noStrike" u="sng">
              <a:solidFill>
                <a:srgbClr val="000000"/>
              </a:solidFill>
              <a:uFillTx/>
              <a:latin typeface="Arial"/>
            </a:endParaRPr>
          </a:p>
        </p:txBody>
      </p:sp>
      <p:sp>
        <p:nvSpPr>
          <p:cNvPr id="171" name="PlaceHolder 2"/>
          <p:cNvSpPr>
            <a:spLocks noGrp="1"/>
          </p:cNvSpPr>
          <p:nvPr>
            <p:ph type="subTitle"/>
          </p:nvPr>
        </p:nvSpPr>
        <p:spPr>
          <a:xfrm>
            <a:off x="504000" y="1616400"/>
            <a:ext cx="9071640" cy="3510000"/>
          </a:xfrm>
          <a:prstGeom prst="rect">
            <a:avLst/>
          </a:prstGeom>
          <a:noFill/>
          <a:ln w="0">
            <a:noFill/>
          </a:ln>
        </p:spPr>
        <p:txBody>
          <a:bodyPr lIns="0" rIns="0" tIns="0" bIns="0" anchor="ctr">
            <a:noAutofit/>
          </a:bodyPr>
          <a:p>
            <a:pPr algn="ctr">
              <a:buNone/>
            </a:pPr>
            <a:r>
              <a:rPr b="0" lang="en-IN" sz="1400" spc="-1" strike="noStrike">
                <a:solidFill>
                  <a:srgbClr val="ffffff"/>
                </a:solidFill>
                <a:latin typeface="Arial"/>
              </a:rPr>
              <a:t>The traditional method which is followed in most of the</a:t>
            </a:r>
            <a:endParaRPr b="0" lang="en-IN" sz="1400" spc="-1" strike="noStrike">
              <a:solidFill>
                <a:srgbClr val="ffffff"/>
              </a:solidFill>
              <a:latin typeface="Arial"/>
            </a:endParaRPr>
          </a:p>
          <a:p>
            <a:pPr algn="ctr">
              <a:buNone/>
            </a:pPr>
            <a:r>
              <a:rPr b="0" lang="en-IN" sz="1400" spc="-1" strike="noStrike">
                <a:solidFill>
                  <a:srgbClr val="ffffff"/>
                </a:solidFill>
                <a:latin typeface="Arial"/>
              </a:rPr>
              <a:t>hospitals for maintaining records is the manual method which</a:t>
            </a:r>
            <a:endParaRPr b="0" lang="en-IN" sz="1400" spc="-1" strike="noStrike">
              <a:solidFill>
                <a:srgbClr val="ffffff"/>
              </a:solidFill>
              <a:latin typeface="Arial"/>
            </a:endParaRPr>
          </a:p>
          <a:p>
            <a:pPr algn="ctr">
              <a:buNone/>
            </a:pPr>
            <a:r>
              <a:rPr b="0" lang="en-IN" sz="1400" spc="-1" strike="noStrike">
                <a:solidFill>
                  <a:srgbClr val="ffffff"/>
                </a:solidFill>
                <a:latin typeface="Arial"/>
              </a:rPr>
              <a:t>includes papers and books. This method has serious lim-</a:t>
            </a:r>
            <a:endParaRPr b="0" lang="en-IN" sz="1400" spc="-1" strike="noStrike">
              <a:solidFill>
                <a:srgbClr val="ffffff"/>
              </a:solidFill>
              <a:latin typeface="Arial"/>
            </a:endParaRPr>
          </a:p>
          <a:p>
            <a:pPr algn="ctr">
              <a:buNone/>
            </a:pPr>
            <a:r>
              <a:rPr b="0" lang="en-IN" sz="1400" spc="-1" strike="noStrike">
                <a:solidFill>
                  <a:srgbClr val="ffffff"/>
                </a:solidFill>
                <a:latin typeface="Arial"/>
              </a:rPr>
              <a:t>itations such as a need for large storage areas and retrieval</a:t>
            </a:r>
            <a:endParaRPr b="0" lang="en-IN" sz="1400" spc="-1" strike="noStrike">
              <a:solidFill>
                <a:srgbClr val="ffffff"/>
              </a:solidFill>
              <a:latin typeface="Arial"/>
            </a:endParaRPr>
          </a:p>
          <a:p>
            <a:pPr algn="ctr">
              <a:buNone/>
            </a:pPr>
            <a:r>
              <a:rPr b="0" lang="en-IN" sz="1400" spc="-1" strike="noStrike">
                <a:solidFill>
                  <a:srgbClr val="ffffff"/>
                </a:solidFill>
                <a:latin typeface="Arial"/>
              </a:rPr>
              <a:t>of records is difﬁcult. In the present era computerization of</a:t>
            </a:r>
            <a:endParaRPr b="0" lang="en-IN" sz="1400" spc="-1" strike="noStrike">
              <a:solidFill>
                <a:srgbClr val="ffffff"/>
              </a:solidFill>
              <a:latin typeface="Arial"/>
            </a:endParaRPr>
          </a:p>
          <a:p>
            <a:pPr algn="ctr">
              <a:buNone/>
            </a:pPr>
            <a:r>
              <a:rPr b="0" lang="en-IN" sz="1400" spc="-1" strike="noStrike">
                <a:solidFill>
                  <a:srgbClr val="ffffff"/>
                </a:solidFill>
                <a:latin typeface="Arial"/>
              </a:rPr>
              <a:t>clinical records has become popular as the storage and retrieval</a:t>
            </a:r>
            <a:endParaRPr b="0" lang="en-IN" sz="1400" spc="-1" strike="noStrike">
              <a:solidFill>
                <a:srgbClr val="ffffff"/>
              </a:solidFill>
              <a:latin typeface="Arial"/>
            </a:endParaRPr>
          </a:p>
          <a:p>
            <a:pPr algn="ctr">
              <a:buNone/>
            </a:pPr>
            <a:r>
              <a:rPr b="0" lang="en-IN" sz="1400" spc="-1" strike="noStrike">
                <a:solidFill>
                  <a:srgbClr val="ffffff"/>
                </a:solidFill>
                <a:latin typeface="Arial"/>
              </a:rPr>
              <a:t>of the records is easy. </a:t>
            </a:r>
            <a:endParaRPr b="0" lang="en-IN" sz="1400" spc="-1" strike="noStrike">
              <a:solidFill>
                <a:srgbClr val="ffffff"/>
              </a:solidFill>
              <a:latin typeface="Arial"/>
            </a:endParaRPr>
          </a:p>
          <a:p>
            <a:pPr algn="ctr">
              <a:buNone/>
            </a:pPr>
            <a:r>
              <a:rPr b="0" lang="en-IN" sz="1400" spc="-1" strike="noStrike">
                <a:solidFill>
                  <a:srgbClr val="ffffff"/>
                </a:solidFill>
                <a:latin typeface="Arial"/>
              </a:rPr>
              <a:t>However, the chances of manipulation without identiﬁcation has become a serious concern. </a:t>
            </a:r>
            <a:endParaRPr b="0" lang="en-IN" sz="1400" spc="-1" strike="noStrike">
              <a:solidFill>
                <a:srgbClr val="ffffff"/>
              </a:solidFill>
              <a:latin typeface="Arial"/>
            </a:endParaRPr>
          </a:p>
          <a:p>
            <a:pPr algn="ctr">
              <a:buNone/>
            </a:pPr>
            <a:r>
              <a:rPr b="0" lang="en-IN" sz="1400" spc="-1" strike="noStrike">
                <a:solidFill>
                  <a:srgbClr val="ffffff"/>
                </a:solidFill>
                <a:latin typeface="Arial"/>
              </a:rPr>
              <a:t>Another major perturb is the maintenance of patient records conﬁ-</a:t>
            </a:r>
            <a:endParaRPr b="0" lang="en-IN" sz="1400" spc="-1" strike="noStrike">
              <a:solidFill>
                <a:srgbClr val="ffffff"/>
              </a:solidFill>
              <a:latin typeface="Arial"/>
            </a:endParaRPr>
          </a:p>
          <a:p>
            <a:pPr algn="ctr">
              <a:buNone/>
            </a:pPr>
            <a:r>
              <a:rPr b="0" lang="en-IN" sz="1400" spc="-1" strike="noStrike">
                <a:solidFill>
                  <a:srgbClr val="ffffff"/>
                </a:solidFill>
                <a:latin typeface="Arial"/>
              </a:rPr>
              <a:t>dentially as the patient can hold the doctor and the hospital</a:t>
            </a:r>
            <a:endParaRPr b="0" lang="en-IN" sz="1400" spc="-1" strike="noStrike">
              <a:solidFill>
                <a:srgbClr val="ffffff"/>
              </a:solidFill>
              <a:latin typeface="Arial"/>
            </a:endParaRPr>
          </a:p>
          <a:p>
            <a:pPr algn="ctr">
              <a:buNone/>
            </a:pPr>
            <a:r>
              <a:rPr b="0" lang="en-IN" sz="1400" spc="-1" strike="noStrike">
                <a:solidFill>
                  <a:srgbClr val="ffffff"/>
                </a:solidFill>
                <a:latin typeface="Arial"/>
              </a:rPr>
              <a:t>irresponsible for breaking the conﬁdentiality of his medical</a:t>
            </a:r>
            <a:endParaRPr b="0" lang="en-IN" sz="1400" spc="-1" strike="noStrike">
              <a:solidFill>
                <a:srgbClr val="ffffff"/>
              </a:solidFill>
              <a:latin typeface="Arial"/>
            </a:endParaRPr>
          </a:p>
          <a:p>
            <a:pPr algn="ctr">
              <a:buNone/>
            </a:pPr>
            <a:r>
              <a:rPr b="0" lang="en-IN" sz="1400" spc="-1" strike="noStrike">
                <a:solidFill>
                  <a:srgbClr val="ffffff"/>
                </a:solidFill>
                <a:latin typeface="Arial"/>
              </a:rPr>
              <a:t>Records.Also, paper-based records are often incomplete, giving rise</a:t>
            </a:r>
            <a:endParaRPr b="0" lang="en-IN" sz="1400" spc="-1" strike="noStrike">
              <a:solidFill>
                <a:srgbClr val="ffffff"/>
              </a:solidFill>
              <a:latin typeface="Arial"/>
            </a:endParaRPr>
          </a:p>
          <a:p>
            <a:pPr algn="ctr">
              <a:buNone/>
            </a:pPr>
            <a:r>
              <a:rPr b="0" lang="en-IN" sz="1400" spc="-1" strike="noStrike">
                <a:solidFill>
                  <a:srgbClr val="ffffff"/>
                </a:solidFill>
                <a:latin typeface="Arial"/>
              </a:rPr>
              <a:t>to unwanted repeat testing and medication. There is wastage</a:t>
            </a:r>
            <a:endParaRPr b="0" lang="en-IN" sz="1400" spc="-1" strike="noStrike">
              <a:solidFill>
                <a:srgbClr val="ffffff"/>
              </a:solidFill>
              <a:latin typeface="Arial"/>
            </a:endParaRPr>
          </a:p>
          <a:p>
            <a:pPr algn="ctr">
              <a:buNone/>
            </a:pPr>
            <a:r>
              <a:rPr b="0" lang="en-IN" sz="1400" spc="-1" strike="noStrike">
                <a:solidFill>
                  <a:srgbClr val="ffffff"/>
                </a:solidFill>
                <a:latin typeface="Arial"/>
              </a:rPr>
              <a:t>of time since this system needs more manual power for</a:t>
            </a:r>
            <a:endParaRPr b="0" lang="en-IN" sz="1400" spc="-1" strike="noStrike">
              <a:solidFill>
                <a:srgbClr val="ffffff"/>
              </a:solidFill>
              <a:latin typeface="Arial"/>
            </a:endParaRPr>
          </a:p>
          <a:p>
            <a:pPr algn="ctr">
              <a:buNone/>
            </a:pPr>
            <a:r>
              <a:rPr b="0" lang="en-IN" sz="1400" spc="-1" strike="noStrike">
                <a:solidFill>
                  <a:srgbClr val="ffffff"/>
                </a:solidFill>
                <a:latin typeface="Arial"/>
              </a:rPr>
              <a:t>transferring records by mail or faxes as these are dispersed</a:t>
            </a:r>
            <a:endParaRPr b="0" lang="en-IN" sz="1400" spc="-1" strike="noStrike">
              <a:solidFill>
                <a:srgbClr val="ffffff"/>
              </a:solidFill>
              <a:latin typeface="Arial"/>
            </a:endParaRPr>
          </a:p>
          <a:p>
            <a:pPr algn="ctr">
              <a:buNone/>
            </a:pPr>
            <a:r>
              <a:rPr b="0" lang="en-IN" sz="1400" spc="-1" strike="noStrike">
                <a:solidFill>
                  <a:srgbClr val="ffffff"/>
                </a:solidFill>
                <a:latin typeface="Arial"/>
              </a:rPr>
              <a:t>and are not centralized. Even accessing of medical records</a:t>
            </a:r>
            <a:endParaRPr b="0" lang="en-IN" sz="1400" spc="-1" strike="noStrike">
              <a:solidFill>
                <a:srgbClr val="ffffff"/>
              </a:solidFill>
              <a:latin typeface="Arial"/>
            </a:endParaRPr>
          </a:p>
          <a:p>
            <a:pPr algn="ctr">
              <a:buNone/>
            </a:pPr>
            <a:r>
              <a:rPr b="0" lang="en-IN" sz="1400" spc="-1" strike="noStrike">
                <a:solidFill>
                  <a:srgbClr val="ffffff"/>
                </a:solidFill>
                <a:latin typeface="Arial"/>
              </a:rPr>
              <a:t>by doctors is limited.</a:t>
            </a:r>
            <a:endParaRPr b="0" lang="en-IN" sz="14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PlaceHolder 1"/>
          <p:cNvSpPr>
            <a:spLocks noGrp="1"/>
          </p:cNvSpPr>
          <p:nvPr>
            <p:ph type="title"/>
          </p:nvPr>
        </p:nvSpPr>
        <p:spPr>
          <a:xfrm>
            <a:off x="504000" y="810000"/>
            <a:ext cx="9071640" cy="630000"/>
          </a:xfrm>
          <a:prstGeom prst="rect">
            <a:avLst/>
          </a:prstGeom>
          <a:noFill/>
          <a:ln w="0">
            <a:noFill/>
          </a:ln>
        </p:spPr>
        <p:txBody>
          <a:bodyPr lIns="0" rIns="0" tIns="0" bIns="0" anchor="ctr">
            <a:noAutofit/>
          </a:bodyPr>
          <a:p>
            <a:pPr algn="ctr">
              <a:buNone/>
            </a:pPr>
            <a:r>
              <a:rPr b="1" lang="en-IN" sz="2000" spc="-1" strike="noStrike" u="sng">
                <a:solidFill>
                  <a:srgbClr val="000000"/>
                </a:solidFill>
                <a:uFillTx/>
                <a:latin typeface="Arial"/>
              </a:rPr>
              <a:t>EXISTING SYSTEM</a:t>
            </a:r>
            <a:endParaRPr b="1" lang="en-IN" sz="2000" spc="-1" strike="noStrike" u="sng">
              <a:solidFill>
                <a:srgbClr val="000000"/>
              </a:solidFill>
              <a:uFillTx/>
              <a:latin typeface="Arial"/>
            </a:endParaRPr>
          </a:p>
        </p:txBody>
      </p:sp>
      <p:sp>
        <p:nvSpPr>
          <p:cNvPr id="173" name="PlaceHolder 2"/>
          <p:cNvSpPr>
            <a:spLocks noGrp="1"/>
          </p:cNvSpPr>
          <p:nvPr>
            <p:ph type="subTitle"/>
          </p:nvPr>
        </p:nvSpPr>
        <p:spPr>
          <a:xfrm>
            <a:off x="504000" y="1619640"/>
            <a:ext cx="9071640" cy="3510000"/>
          </a:xfrm>
          <a:prstGeom prst="rect">
            <a:avLst/>
          </a:prstGeom>
          <a:noFill/>
          <a:ln w="0">
            <a:noFill/>
          </a:ln>
        </p:spPr>
        <p:txBody>
          <a:bodyPr lIns="0" rIns="0" tIns="0" bIns="0" anchor="ctr">
            <a:noAutofit/>
          </a:bodyPr>
          <a:p>
            <a:pPr algn="ctr">
              <a:buNone/>
            </a:pPr>
            <a:r>
              <a:rPr b="0" lang="en-IN" sz="1800" spc="-1" strike="noStrike">
                <a:solidFill>
                  <a:srgbClr val="ffffff"/>
                </a:solidFill>
                <a:latin typeface="Arial"/>
              </a:rPr>
              <a:t>Presently healthcare organizations use a centralized method</a:t>
            </a:r>
            <a:endParaRPr b="0" lang="en-IN" sz="1800" spc="-1" strike="noStrike">
              <a:solidFill>
                <a:srgbClr val="ffffff"/>
              </a:solidFill>
              <a:latin typeface="Arial"/>
            </a:endParaRPr>
          </a:p>
          <a:p>
            <a:pPr algn="ctr">
              <a:buNone/>
            </a:pPr>
            <a:r>
              <a:rPr b="0" lang="en-IN" sz="1800" spc="-1" strike="noStrike">
                <a:solidFill>
                  <a:srgbClr val="ffffff"/>
                </a:solidFill>
                <a:latin typeface="Arial"/>
              </a:rPr>
              <a:t>for saving patient’s information, diagnostic reports, and doc-</a:t>
            </a:r>
            <a:endParaRPr b="0" lang="en-IN" sz="1800" spc="-1" strike="noStrike">
              <a:solidFill>
                <a:srgbClr val="ffffff"/>
              </a:solidFill>
              <a:latin typeface="Arial"/>
            </a:endParaRPr>
          </a:p>
          <a:p>
            <a:pPr algn="ctr">
              <a:buNone/>
            </a:pPr>
            <a:r>
              <a:rPr b="0" lang="en-IN" sz="1800" spc="-1" strike="noStrike">
                <a:solidFill>
                  <a:srgbClr val="ffffff"/>
                </a:solidFill>
                <a:latin typeface="Arial"/>
              </a:rPr>
              <a:t>tor’s prescription. Since it is a centralized system there are</a:t>
            </a:r>
            <a:endParaRPr b="0" lang="en-IN" sz="1800" spc="-1" strike="noStrike">
              <a:solidFill>
                <a:srgbClr val="ffffff"/>
              </a:solidFill>
              <a:latin typeface="Arial"/>
            </a:endParaRPr>
          </a:p>
          <a:p>
            <a:pPr algn="ctr">
              <a:buNone/>
            </a:pPr>
            <a:r>
              <a:rPr b="0" lang="en-IN" sz="1800" spc="-1" strike="noStrike">
                <a:solidFill>
                  <a:srgbClr val="ffffff"/>
                </a:solidFill>
                <a:latin typeface="Arial"/>
              </a:rPr>
              <a:t>chances of data getting leaked or exploited for various reasons</a:t>
            </a:r>
            <a:endParaRPr b="0" lang="en-IN" sz="1800" spc="-1" strike="noStrike">
              <a:solidFill>
                <a:srgbClr val="ffffff"/>
              </a:solidFill>
              <a:latin typeface="Arial"/>
            </a:endParaRPr>
          </a:p>
          <a:p>
            <a:pPr algn="ctr">
              <a:buNone/>
            </a:pPr>
            <a:r>
              <a:rPr b="0" lang="en-IN" sz="1800" spc="-1" strike="noStrike">
                <a:solidFill>
                  <a:srgbClr val="ffffff"/>
                </a:solidFill>
                <a:latin typeface="Arial"/>
              </a:rPr>
              <a:t>as patients don’t have control over their data and also ex-</a:t>
            </a:r>
            <a:endParaRPr b="0" lang="en-IN" sz="1800" spc="-1" strike="noStrike">
              <a:solidFill>
                <a:srgbClr val="ffffff"/>
              </a:solidFill>
              <a:latin typeface="Arial"/>
            </a:endParaRPr>
          </a:p>
          <a:p>
            <a:pPr algn="ctr">
              <a:buNone/>
            </a:pPr>
            <a:r>
              <a:rPr b="0" lang="en-IN" sz="1800" spc="-1" strike="noStrike">
                <a:solidFill>
                  <a:srgbClr val="ffffff"/>
                </a:solidFill>
                <a:latin typeface="Arial"/>
              </a:rPr>
              <a:t>changing of the recorded data is time-consuming &amp; a complex process.Health-</a:t>
            </a:r>
            <a:endParaRPr b="0" lang="en-IN" sz="1800" spc="-1" strike="noStrike">
              <a:solidFill>
                <a:srgbClr val="ffffff"/>
              </a:solidFill>
              <a:latin typeface="Arial"/>
            </a:endParaRPr>
          </a:p>
          <a:p>
            <a:pPr algn="ctr">
              <a:buNone/>
            </a:pPr>
            <a:r>
              <a:rPr b="0" lang="en-IN" sz="1800" spc="-1" strike="noStrike">
                <a:solidFill>
                  <a:srgbClr val="ffffff"/>
                </a:solidFill>
                <a:latin typeface="Arial"/>
              </a:rPr>
              <a:t>care organizations generate sensitive and critical medical data</a:t>
            </a:r>
            <a:endParaRPr b="0" lang="en-IN" sz="1800" spc="-1" strike="noStrike">
              <a:solidFill>
                <a:srgbClr val="ffffff"/>
              </a:solidFill>
              <a:latin typeface="Arial"/>
            </a:endParaRPr>
          </a:p>
          <a:p>
            <a:pPr algn="ctr">
              <a:buNone/>
            </a:pPr>
            <a:r>
              <a:rPr b="0" lang="en-IN" sz="1800" spc="-1" strike="noStrike">
                <a:solidFill>
                  <a:srgbClr val="ffffff"/>
                </a:solidFill>
                <a:latin typeface="Arial"/>
              </a:rPr>
              <a:t>at every stage of medical treatment like a consultation,diagnosis, and surgery. The medical data comprises of doctor’s prescriptions, X-rays, MRI scans, ultrasound reports,</a:t>
            </a:r>
            <a:endParaRPr b="0" lang="en-IN" sz="1800" spc="-1" strike="noStrike">
              <a:solidFill>
                <a:srgbClr val="ffffff"/>
              </a:solidFill>
              <a:latin typeface="Arial"/>
            </a:endParaRPr>
          </a:p>
          <a:p>
            <a:pPr algn="ctr">
              <a:buNone/>
            </a:pPr>
            <a:r>
              <a:rPr b="0" lang="en-IN" sz="1800" spc="-1" strike="noStrike">
                <a:solidFill>
                  <a:srgbClr val="ffffff"/>
                </a:solidFill>
                <a:latin typeface="Arial"/>
              </a:rPr>
              <a:t>angiography, radiography, endoscopy and also few sensitive</a:t>
            </a:r>
            <a:endParaRPr b="0" lang="en-IN" sz="1800" spc="-1" strike="noStrike">
              <a:solidFill>
                <a:srgbClr val="ffffff"/>
              </a:solidFill>
              <a:latin typeface="Arial"/>
            </a:endParaRPr>
          </a:p>
          <a:p>
            <a:pPr algn="ctr">
              <a:buNone/>
            </a:pPr>
            <a:r>
              <a:rPr b="0" lang="en-IN" sz="1800" spc="-1" strike="noStrike">
                <a:solidFill>
                  <a:srgbClr val="ffffff"/>
                </a:solidFill>
                <a:latin typeface="Arial"/>
              </a:rPr>
              <a:t>health information like HIV diagnosis, cancer diagnosis or</a:t>
            </a:r>
            <a:endParaRPr b="0" lang="en-IN" sz="1800" spc="-1" strike="noStrike">
              <a:solidFill>
                <a:srgbClr val="ffffff"/>
              </a:solidFill>
              <a:latin typeface="Arial"/>
            </a:endParaRPr>
          </a:p>
          <a:p>
            <a:pPr algn="ctr">
              <a:buNone/>
            </a:pPr>
            <a:r>
              <a:rPr b="0" lang="en-IN" sz="1800" spc="-1" strike="noStrike">
                <a:solidFill>
                  <a:srgbClr val="ffffff"/>
                </a:solidFill>
                <a:latin typeface="Arial"/>
              </a:rPr>
              <a:t>psychological conditions.</a:t>
            </a:r>
            <a:endParaRPr b="0" lang="en-IN"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PlaceHolder 1"/>
          <p:cNvSpPr>
            <a:spLocks noGrp="1"/>
          </p:cNvSpPr>
          <p:nvPr>
            <p:ph type="title"/>
          </p:nvPr>
        </p:nvSpPr>
        <p:spPr>
          <a:xfrm>
            <a:off x="504000" y="504000"/>
            <a:ext cx="9071640" cy="756000"/>
          </a:xfrm>
          <a:prstGeom prst="rect">
            <a:avLst/>
          </a:prstGeom>
          <a:noFill/>
          <a:ln w="0">
            <a:noFill/>
          </a:ln>
        </p:spPr>
        <p:txBody>
          <a:bodyPr lIns="0" rIns="0" tIns="0" bIns="0" anchor="ctr">
            <a:noAutofit/>
          </a:bodyPr>
          <a:p>
            <a:pPr algn="ctr">
              <a:buNone/>
            </a:pPr>
            <a:r>
              <a:rPr b="1" lang="en-IN" sz="2000" spc="-1" strike="noStrike" u="sng">
                <a:solidFill>
                  <a:srgbClr val="000000"/>
                </a:solidFill>
                <a:uFillTx/>
                <a:latin typeface="Arial"/>
              </a:rPr>
              <a:t>PROPOSED SYSTEM</a:t>
            </a:r>
            <a:endParaRPr b="1" lang="en-IN" sz="2000" spc="-1" strike="noStrike" u="sng">
              <a:solidFill>
                <a:srgbClr val="000000"/>
              </a:solidFill>
              <a:uFillTx/>
              <a:latin typeface="Arial"/>
            </a:endParaRPr>
          </a:p>
        </p:txBody>
      </p:sp>
      <p:sp>
        <p:nvSpPr>
          <p:cNvPr id="175" name="PlaceHolder 2"/>
          <p:cNvSpPr>
            <a:spLocks noGrp="1"/>
          </p:cNvSpPr>
          <p:nvPr>
            <p:ph/>
          </p:nvPr>
        </p:nvSpPr>
        <p:spPr>
          <a:xfrm>
            <a:off x="504000" y="1440000"/>
            <a:ext cx="9071640" cy="3690000"/>
          </a:xfrm>
          <a:prstGeom prst="rect">
            <a:avLst/>
          </a:prstGeom>
          <a:noFill/>
          <a:ln w="0">
            <a:noFill/>
          </a:ln>
        </p:spPr>
        <p:txBody>
          <a:bodyPr lIns="0" rIns="0" tIns="0" bIns="0" anchor="t">
            <a:normAutofit/>
          </a:bodyPr>
          <a:p>
            <a:pPr algn="ctr">
              <a:spcBef>
                <a:spcPts val="1414"/>
              </a:spcBef>
              <a:buNone/>
            </a:pPr>
            <a:r>
              <a:rPr b="0" lang="en-IN" sz="2000" spc="-1" strike="noStrike">
                <a:solidFill>
                  <a:srgbClr val="ffffff"/>
                </a:solidFill>
                <a:latin typeface="Arial"/>
              </a:rPr>
              <a:t>With the aim of dealing with these problems, this work uses the idea of switching a centralized system to a decentralized system using Blockchain technology.On the Blockchain network, patient’s health records can be saved using their public keys and transactions containing patient’s health records are saved with their unique IDs and patient’s public key. Healthcare organizations can access the patient’s non-identiﬁable data through smart contracts only when the unique IDs match. If required patients can share the public key with the health organizations but without the private key data would always remain non-identiﬁable</a:t>
            </a:r>
            <a:endParaRPr b="0" lang="en-IN" sz="20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PlaceHolder 1"/>
          <p:cNvSpPr>
            <a:spLocks noGrp="1"/>
          </p:cNvSpPr>
          <p:nvPr>
            <p:ph type="title"/>
          </p:nvPr>
        </p:nvSpPr>
        <p:spPr>
          <a:xfrm>
            <a:off x="504000" y="810000"/>
            <a:ext cx="9071640" cy="630000"/>
          </a:xfrm>
          <a:prstGeom prst="rect">
            <a:avLst/>
          </a:prstGeom>
          <a:noFill/>
          <a:ln w="0">
            <a:noFill/>
          </a:ln>
        </p:spPr>
        <p:txBody>
          <a:bodyPr lIns="0" rIns="0" tIns="0" bIns="0" anchor="ctr">
            <a:noAutofit/>
          </a:bodyPr>
          <a:p>
            <a:pPr algn="ctr">
              <a:buNone/>
            </a:pPr>
            <a:r>
              <a:rPr b="1" lang="en-IN" sz="2000" spc="-1" strike="noStrike" u="sng">
                <a:solidFill>
                  <a:srgbClr val="000000"/>
                </a:solidFill>
                <a:uFillTx/>
                <a:latin typeface="Arial"/>
              </a:rPr>
              <a:t>DEMO</a:t>
            </a:r>
            <a:endParaRPr b="1" lang="en-IN" sz="2000" spc="-1" strike="noStrike" u="sng">
              <a:solidFill>
                <a:srgbClr val="000000"/>
              </a:solidFill>
              <a:uFillTx/>
              <a:latin typeface="Arial"/>
            </a:endParaRPr>
          </a:p>
        </p:txBody>
      </p:sp>
      <p:pic>
        <p:nvPicPr>
          <p:cNvPr id="177" name="" descr=""/>
          <p:cNvPicPr/>
          <p:nvPr/>
        </p:nvPicPr>
        <p:blipFill>
          <a:blip r:embed="rId1"/>
          <a:stretch/>
        </p:blipFill>
        <p:spPr>
          <a:xfrm>
            <a:off x="1800000" y="1516680"/>
            <a:ext cx="6660000" cy="3613320"/>
          </a:xfrm>
          <a:prstGeom prst="rect">
            <a:avLst/>
          </a:prstGeom>
          <a:ln w="1800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106</TotalTime>
  <Application>LibreOffice/7.3.5.2$Linux_X86_64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2022-09-19T01:41:47Z</dcterms:created>
  <dc:creator/>
  <dc:description/>
  <dc:language>en-IN</dc:language>
  <cp:lastModifiedBy/>
  <dcterms:modified xsi:type="dcterms:W3CDTF">2022-09-19T11:51:53Z</dcterms:modified>
  <cp:revision>4</cp:revision>
  <dc:subject/>
  <dc:title>Blueprint Plans</dc:title>
</cp:coreProperties>
</file>