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310" r:id="rId3"/>
    <p:sldId id="311" r:id="rId4"/>
    <p:sldId id="314" r:id="rId5"/>
    <p:sldId id="316" r:id="rId6"/>
    <p:sldId id="317" r:id="rId7"/>
    <p:sldId id="318" r:id="rId8"/>
    <p:sldId id="319" r:id="rId9"/>
    <p:sldId id="320" r:id="rId10"/>
    <p:sldId id="321" r:id="rId11"/>
    <p:sldId id="322" r:id="rId12"/>
    <p:sldId id="323" r:id="rId13"/>
    <p:sldId id="324" r:id="rId14"/>
    <p:sldId id="325"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9/12/2021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9/12/2021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9/12/2021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9/12/2021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9/12/2021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9/12/2021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9/12/2021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9/12/2021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9/12/2021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9/12/2021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9/12/2021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9/12/2021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9/12/2021</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tackoverfolw.com/"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xml"/><Relationship Id="rId5" Type="http://schemas.openxmlformats.org/officeDocument/2006/relationships/hyperlink" Target="http://www.developer.android.com/" TargetMode="External"/><Relationship Id="rId4" Type="http://schemas.openxmlformats.org/officeDocument/2006/relationships/hyperlink" Target="http://www.youtub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MOBILE PROXY</a:t>
            </a:r>
          </a:p>
        </p:txBody>
      </p:sp>
      <p:sp>
        <p:nvSpPr>
          <p:cNvPr id="4" name="Subtitle 3"/>
          <p:cNvSpPr>
            <a:spLocks noGrp="1"/>
          </p:cNvSpPr>
          <p:nvPr>
            <p:ph type="subTitle" idx="1"/>
          </p:nvPr>
        </p:nvSpPr>
        <p:spPr/>
        <p:txBody>
          <a:bodyPr/>
          <a:lstStyle/>
          <a:p>
            <a:r>
              <a:rPr lang="it-IT" dirty="0"/>
              <a:t>By</a:t>
            </a:r>
          </a:p>
          <a:p>
            <a:r>
              <a:rPr lang="it-IT" dirty="0"/>
              <a:t>B.ARAVIND(160117737033)</a:t>
            </a:r>
          </a:p>
          <a:p>
            <a:r>
              <a:rPr lang="it-IT" dirty="0"/>
              <a:t>N.ARUN REDDY(160117737035)</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AD8EC-0A92-4D30-8184-EEE3A4BAF7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5929" y="188640"/>
            <a:ext cx="3296965" cy="5861271"/>
          </a:xfrm>
          <a:prstGeom prst="rect">
            <a:avLst/>
          </a:prstGeom>
        </p:spPr>
      </p:pic>
    </p:spTree>
    <p:extLst>
      <p:ext uri="{BB962C8B-B14F-4D97-AF65-F5344CB8AC3E}">
        <p14:creationId xmlns:p14="http://schemas.microsoft.com/office/powerpoint/2010/main" val="230393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E38F70-40E3-4E3B-969A-6F3E7EC4F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140" y="154652"/>
            <a:ext cx="5641432" cy="6058097"/>
          </a:xfrm>
          <a:prstGeom prst="rect">
            <a:avLst/>
          </a:prstGeom>
        </p:spPr>
      </p:pic>
    </p:spTree>
    <p:extLst>
      <p:ext uri="{BB962C8B-B14F-4D97-AF65-F5344CB8AC3E}">
        <p14:creationId xmlns:p14="http://schemas.microsoft.com/office/powerpoint/2010/main" val="53349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7659FD-79D8-49BF-8947-D60662B8F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385" y="332656"/>
            <a:ext cx="3622054" cy="6408712"/>
          </a:xfrm>
          <a:prstGeom prst="rect">
            <a:avLst/>
          </a:prstGeom>
        </p:spPr>
      </p:pic>
    </p:spTree>
    <p:extLst>
      <p:ext uri="{BB962C8B-B14F-4D97-AF65-F5344CB8AC3E}">
        <p14:creationId xmlns:p14="http://schemas.microsoft.com/office/powerpoint/2010/main" val="132326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1439-5287-4ED8-83A3-23E709576AB6}"/>
              </a:ext>
            </a:extLst>
          </p:cNvPr>
          <p:cNvSpPr>
            <a:spLocks noGrp="1"/>
          </p:cNvSpPr>
          <p:nvPr>
            <p:ph type="title"/>
          </p:nvPr>
        </p:nvSpPr>
        <p:spPr/>
        <p:txBody>
          <a:bodyPr/>
          <a:lstStyle/>
          <a:p>
            <a:r>
              <a:rPr lang="en-US" dirty="0"/>
              <a:t>CONCLUSION &amp; FUTURE SCOPE</a:t>
            </a:r>
            <a:endParaRPr lang="en-IN" dirty="0"/>
          </a:p>
        </p:txBody>
      </p:sp>
      <p:sp>
        <p:nvSpPr>
          <p:cNvPr id="3" name="Content Placeholder 2">
            <a:extLst>
              <a:ext uri="{FF2B5EF4-FFF2-40B4-BE49-F238E27FC236}">
                <a16:creationId xmlns:a16="http://schemas.microsoft.com/office/drawing/2014/main" id="{5402B3FF-8EF7-485C-8E58-862619F24CAF}"/>
              </a:ext>
            </a:extLst>
          </p:cNvPr>
          <p:cNvSpPr>
            <a:spLocks noGrp="1"/>
          </p:cNvSpPr>
          <p:nvPr>
            <p:ph idx="1"/>
          </p:nvPr>
        </p:nvSpPr>
        <p:spPr/>
        <p:txBody>
          <a:bodyPr/>
          <a:lstStyle/>
          <a:p>
            <a:r>
              <a:rPr lang="en-US" dirty="0"/>
              <a:t>Thus ,we built an android application which claims to solve all the four issues, due to password protection, uses can safely assure that their contacts are safe and secure also due to offline feature your works can be done quickly and effectively</a:t>
            </a:r>
          </a:p>
          <a:p>
            <a:r>
              <a:rPr lang="en-US" dirty="0"/>
              <a:t>In future we are going to make the app available in </a:t>
            </a:r>
            <a:r>
              <a:rPr lang="en-US" dirty="0" err="1"/>
              <a:t>playstore</a:t>
            </a:r>
            <a:r>
              <a:rPr lang="en-US" dirty="0"/>
              <a:t> after making improvements in UI. We are planning in reducing the battery usage and making replies faster</a:t>
            </a:r>
            <a:endParaRPr lang="en-IN" dirty="0"/>
          </a:p>
        </p:txBody>
      </p:sp>
    </p:spTree>
    <p:extLst>
      <p:ext uri="{BB962C8B-B14F-4D97-AF65-F5344CB8AC3E}">
        <p14:creationId xmlns:p14="http://schemas.microsoft.com/office/powerpoint/2010/main" val="55458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B73A-7A03-4E44-9704-E83CAA1B8DB8}"/>
              </a:ext>
            </a:extLst>
          </p:cNvPr>
          <p:cNvSpPr>
            <a:spLocks noGrp="1"/>
          </p:cNvSpPr>
          <p:nvPr>
            <p:ph type="title"/>
          </p:nvPr>
        </p:nvSpPr>
        <p:spPr/>
        <p:txBody>
          <a:bodyPr/>
          <a:lstStyle/>
          <a:p>
            <a:r>
              <a:rPr lang="en-US" dirty="0"/>
              <a:t>BIBILOGRAPHY</a:t>
            </a:r>
            <a:endParaRPr lang="en-IN" dirty="0"/>
          </a:p>
        </p:txBody>
      </p:sp>
      <p:sp>
        <p:nvSpPr>
          <p:cNvPr id="3" name="Content Placeholder 2">
            <a:extLst>
              <a:ext uri="{FF2B5EF4-FFF2-40B4-BE49-F238E27FC236}">
                <a16:creationId xmlns:a16="http://schemas.microsoft.com/office/drawing/2014/main" id="{D0DCC500-E9CB-48F5-8A33-47C71C6D3987}"/>
              </a:ext>
            </a:extLst>
          </p:cNvPr>
          <p:cNvSpPr>
            <a:spLocks noGrp="1"/>
          </p:cNvSpPr>
          <p:nvPr>
            <p:ph idx="1"/>
          </p:nvPr>
        </p:nvSpPr>
        <p:spPr/>
        <p:txBody>
          <a:bodyPr/>
          <a:lstStyle/>
          <a:p>
            <a:r>
              <a:rPr lang="en-US" dirty="0">
                <a:hlinkClick r:id="rId2"/>
              </a:rPr>
              <a:t>www.Wikipedia.org</a:t>
            </a:r>
            <a:endParaRPr lang="en-US" dirty="0"/>
          </a:p>
          <a:p>
            <a:r>
              <a:rPr lang="en-US" dirty="0">
                <a:hlinkClick r:id="rId3"/>
              </a:rPr>
              <a:t>www.stackoverfolw.com</a:t>
            </a:r>
            <a:endParaRPr lang="en-US" dirty="0"/>
          </a:p>
          <a:p>
            <a:r>
              <a:rPr lang="en-US" dirty="0">
                <a:hlinkClick r:id="rId4"/>
              </a:rPr>
              <a:t>www.youtube.com</a:t>
            </a:r>
            <a:endParaRPr lang="en-US" dirty="0"/>
          </a:p>
          <a:p>
            <a:r>
              <a:rPr lang="en-US" dirty="0">
                <a:hlinkClick r:id="rId5"/>
              </a:rPr>
              <a:t>www.developer.android.com</a:t>
            </a:r>
            <a:endParaRPr lang="en-US" dirty="0"/>
          </a:p>
          <a:p>
            <a:endParaRPr lang="en-IN" dirty="0"/>
          </a:p>
        </p:txBody>
      </p:sp>
    </p:spTree>
    <p:extLst>
      <p:ext uri="{BB962C8B-B14F-4D97-AF65-F5344CB8AC3E}">
        <p14:creationId xmlns:p14="http://schemas.microsoft.com/office/powerpoint/2010/main" val="355494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pPr marL="0" indent="0">
              <a:buNone/>
            </a:pPr>
            <a:r>
              <a:rPr lang="en-US" dirty="0"/>
              <a:t>This is a basic android application which solves the following problems</a:t>
            </a:r>
          </a:p>
          <a:p>
            <a:r>
              <a:rPr lang="en-US" dirty="0"/>
              <a:t>Getting a contact number from your phone</a:t>
            </a:r>
          </a:p>
          <a:p>
            <a:r>
              <a:rPr lang="en-US" dirty="0"/>
              <a:t>Getting the location of the device</a:t>
            </a:r>
          </a:p>
          <a:p>
            <a:r>
              <a:rPr lang="en-US" dirty="0"/>
              <a:t>To Lock the device</a:t>
            </a:r>
          </a:p>
          <a:p>
            <a:r>
              <a:rPr lang="en-US" dirty="0"/>
              <a:t>Change the ringer profile</a:t>
            </a:r>
          </a:p>
          <a:p>
            <a:pPr marL="0" indent="0">
              <a:buNone/>
            </a:pPr>
            <a:r>
              <a:rPr lang="en-US" dirty="0"/>
              <a:t>All of these tasks can be done by just sending a text </a:t>
            </a:r>
            <a:r>
              <a:rPr lang="en-US" dirty="0" err="1"/>
              <a:t>sms</a:t>
            </a:r>
            <a:r>
              <a:rPr lang="en-US" dirty="0"/>
              <a:t> from any basic phone</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MOTIVATION AND PROBLEM STATEMENT</a:t>
            </a:r>
          </a:p>
        </p:txBody>
      </p:sp>
      <p:sp>
        <p:nvSpPr>
          <p:cNvPr id="3" name="Content Placeholder 2">
            <a:extLst>
              <a:ext uri="{FF2B5EF4-FFF2-40B4-BE49-F238E27FC236}">
                <a16:creationId xmlns:a16="http://schemas.microsoft.com/office/drawing/2014/main" id="{62B8A263-F804-41F7-B5F6-87F5500E85C2}"/>
              </a:ext>
            </a:extLst>
          </p:cNvPr>
          <p:cNvSpPr>
            <a:spLocks noGrp="1"/>
          </p:cNvSpPr>
          <p:nvPr>
            <p:ph idx="1"/>
          </p:nvPr>
        </p:nvSpPr>
        <p:spPr/>
        <p:txBody>
          <a:bodyPr/>
          <a:lstStyle/>
          <a:p>
            <a:r>
              <a:rPr lang="en-US" dirty="0"/>
              <a:t>When you forget your mobile at any where or you lost the mobile and want a contact, location or you want to set your mobile in ringer mode or to lock the device</a:t>
            </a:r>
          </a:p>
          <a:p>
            <a:r>
              <a:rPr lang="en-US" dirty="0"/>
              <a:t>You can do these 4 operations from any basic phone without internet</a:t>
            </a:r>
          </a:p>
          <a:p>
            <a:pPr marL="0" indent="0">
              <a:buNone/>
            </a:pPr>
            <a:endParaRPr lang="en-US" dirty="0"/>
          </a:p>
          <a:p>
            <a:endParaRPr lang="en-IN"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br>
            <a:r>
              <a:rPr lang="en-US" sz="4000" dirty="0"/>
              <a:t>EXISTING SYSTEM</a:t>
            </a:r>
            <a:br>
              <a:rPr lang="en-US" sz="3600" dirty="0"/>
            </a:br>
            <a:br>
              <a:rPr lang="en-US" sz="2400" dirty="0"/>
            </a:br>
            <a:br>
              <a:rPr lang="en-US" sz="2400" dirty="0"/>
            </a:br>
            <a:r>
              <a:rPr lang="en-US" sz="2700" dirty="0" err="1"/>
              <a:t>FindMydevice</a:t>
            </a:r>
            <a:br>
              <a:rPr lang="en-US" sz="2400" dirty="0"/>
            </a:br>
            <a:br>
              <a:rPr lang="en-US" sz="2400" dirty="0"/>
            </a:br>
            <a:br>
              <a:rPr lang="en-US" sz="2400" dirty="0"/>
            </a:br>
            <a:br>
              <a:rPr lang="en-US" sz="2400" dirty="0"/>
            </a:br>
            <a:br>
              <a:rPr lang="en-US" sz="2400" dirty="0"/>
            </a:br>
            <a:r>
              <a:rPr lang="en-US" sz="2400" dirty="0"/>
              <a:t>Family Locator360</a:t>
            </a:r>
            <a:br>
              <a:rPr lang="en-US" sz="2400" dirty="0"/>
            </a:br>
            <a:br>
              <a:rPr lang="en-US" sz="2400" dirty="0"/>
            </a:br>
            <a:br>
              <a:rPr lang="en-US" sz="2400" dirty="0"/>
            </a:br>
            <a:br>
              <a:rPr lang="en-US" sz="2400" dirty="0"/>
            </a:br>
            <a:br>
              <a:rPr lang="en-US" sz="3600" dirty="0"/>
            </a:br>
            <a:br>
              <a:rPr lang="en-US" sz="3600" dirty="0"/>
            </a:br>
            <a:endParaRPr lang="en-US" sz="3600" dirty="0"/>
          </a:p>
        </p:txBody>
      </p:sp>
      <p:sp>
        <p:nvSpPr>
          <p:cNvPr id="3" name="Text Placeholder 2"/>
          <p:cNvSpPr>
            <a:spLocks noGrp="1"/>
          </p:cNvSpPr>
          <p:nvPr>
            <p:ph type="body" idx="1"/>
          </p:nvPr>
        </p:nvSpPr>
        <p:spPr/>
        <p:txBody>
          <a:bodyPr>
            <a:normAutofit/>
          </a:bodyPr>
          <a:lstStyle/>
          <a:p>
            <a:endParaRPr lang="en-US" sz="2400" dirty="0"/>
          </a:p>
        </p:txBody>
      </p:sp>
      <p:pic>
        <p:nvPicPr>
          <p:cNvPr id="5" name="Picture 4">
            <a:extLst>
              <a:ext uri="{FF2B5EF4-FFF2-40B4-BE49-F238E27FC236}">
                <a16:creationId xmlns:a16="http://schemas.microsoft.com/office/drawing/2014/main" id="{C66F1E85-E94E-46FD-88F4-EAACA6B89F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4132" y="1412776"/>
            <a:ext cx="1368152" cy="1368152"/>
          </a:xfrm>
          <a:prstGeom prst="rect">
            <a:avLst/>
          </a:prstGeom>
        </p:spPr>
      </p:pic>
      <p:pic>
        <p:nvPicPr>
          <p:cNvPr id="7" name="Picture 6">
            <a:extLst>
              <a:ext uri="{FF2B5EF4-FFF2-40B4-BE49-F238E27FC236}">
                <a16:creationId xmlns:a16="http://schemas.microsoft.com/office/drawing/2014/main" id="{32FCEE3B-E4ED-4838-919E-D028B73A3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63" y="2924944"/>
            <a:ext cx="1346101" cy="1516607"/>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pic>
        <p:nvPicPr>
          <p:cNvPr id="4" name="Picture 3">
            <a:extLst>
              <a:ext uri="{FF2B5EF4-FFF2-40B4-BE49-F238E27FC236}">
                <a16:creationId xmlns:a16="http://schemas.microsoft.com/office/drawing/2014/main" id="{CCCC650B-07F0-48BF-8E7A-38B2BB5E0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108" y="1874804"/>
            <a:ext cx="5832648" cy="4773745"/>
          </a:xfrm>
          <a:prstGeom prst="rect">
            <a:avLst/>
          </a:prstGeom>
        </p:spPr>
      </p:pic>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1099-D688-4EAF-BD67-021C49A7D550}"/>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381D48C2-EC2F-478B-8FE7-919A9165DB17}"/>
              </a:ext>
            </a:extLst>
          </p:cNvPr>
          <p:cNvSpPr>
            <a:spLocks noGrp="1"/>
          </p:cNvSpPr>
          <p:nvPr>
            <p:ph idx="1"/>
          </p:nvPr>
        </p:nvSpPr>
        <p:spPr/>
        <p:txBody>
          <a:bodyPr/>
          <a:lstStyle/>
          <a:p>
            <a:r>
              <a:rPr lang="en-US" dirty="0"/>
              <a:t>For developing this app we used android studio 3.5</a:t>
            </a:r>
          </a:p>
          <a:p>
            <a:r>
              <a:rPr lang="en-US" dirty="0"/>
              <a:t>First mobile proxy should be installed on our smart phone and set password for it</a:t>
            </a:r>
          </a:p>
          <a:p>
            <a:r>
              <a:rPr lang="en-US" dirty="0"/>
              <a:t>From any basic phone type </a:t>
            </a:r>
            <a:r>
              <a:rPr lang="en-US" dirty="0" err="1"/>
              <a:t>sms</a:t>
            </a:r>
            <a:r>
              <a:rPr lang="en-US" dirty="0"/>
              <a:t> as “ password </a:t>
            </a:r>
            <a:r>
              <a:rPr lang="en-US" dirty="0" err="1"/>
              <a:t>operation”,if</a:t>
            </a:r>
            <a:r>
              <a:rPr lang="en-US" dirty="0"/>
              <a:t> the password u have entered is correct then operation in the android phone will be executed else just </a:t>
            </a:r>
            <a:r>
              <a:rPr lang="en-US" dirty="0" err="1"/>
              <a:t>sms</a:t>
            </a:r>
            <a:r>
              <a:rPr lang="en-US" dirty="0"/>
              <a:t> will be received into the mobile</a:t>
            </a:r>
          </a:p>
          <a:p>
            <a:endParaRPr lang="en-IN" dirty="0"/>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11" name="Content Placeholder 10">
            <a:extLst>
              <a:ext uri="{FF2B5EF4-FFF2-40B4-BE49-F238E27FC236}">
                <a16:creationId xmlns:a16="http://schemas.microsoft.com/office/drawing/2014/main" id="{504543BA-55C0-4899-9CAF-D80859E4D0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4132" y="2132856"/>
            <a:ext cx="3722445" cy="4483013"/>
          </a:xfrm>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23600E04-D5FC-40BC-8BA9-2E933C13816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82244" y="1905000"/>
            <a:ext cx="2671480" cy="4114800"/>
          </a:xfrm>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81000"/>
            <a:ext cx="9144000" cy="1371600"/>
          </a:xfrm>
        </p:spPr>
        <p:txBody>
          <a:bodyPr/>
          <a:lstStyle/>
          <a:p>
            <a:endParaRPr lang="en-US" dirty="0"/>
          </a:p>
        </p:txBody>
      </p:sp>
      <p:pic>
        <p:nvPicPr>
          <p:cNvPr id="6" name="Picture 5">
            <a:extLst>
              <a:ext uri="{FF2B5EF4-FFF2-40B4-BE49-F238E27FC236}">
                <a16:creationId xmlns:a16="http://schemas.microsoft.com/office/drawing/2014/main" id="{A312114E-670E-4167-A419-33B6437C8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825" y="377974"/>
            <a:ext cx="5793131" cy="5836973"/>
          </a:xfrm>
          <a:prstGeom prst="rect">
            <a:avLst/>
          </a:prstGeom>
        </p:spPr>
      </p:pic>
    </p:spTree>
    <p:extLst>
      <p:ext uri="{BB962C8B-B14F-4D97-AF65-F5344CB8AC3E}">
        <p14:creationId xmlns:p14="http://schemas.microsoft.com/office/powerpoint/2010/main" val="178063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{CFBBB649-4062-4074-A861-0D8FE04AC386}tf02895261</Template>
  <TotalTime>79</TotalTime>
  <Words>305</Words>
  <Application>Microsoft Office PowerPoint</Application>
  <PresentationFormat>Custom</PresentationFormat>
  <Paragraphs>29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Digital Blue Tunnel 16x9</vt:lpstr>
      <vt:lpstr>MOBILE PROXY</vt:lpstr>
      <vt:lpstr>INTRODUCTION</vt:lpstr>
      <vt:lpstr>MOTIVATION AND PROBLEM STATEMENT</vt:lpstr>
      <vt:lpstr> EXISTING SYSTEM   FindMydevice     Family Locator360      </vt:lpstr>
      <vt:lpstr>DESIGN AND IMPLEMENTATION</vt:lpstr>
      <vt:lpstr>PROPOSED SYSTEM</vt:lpstr>
      <vt:lpstr>RESULTS</vt:lpstr>
      <vt:lpstr>PowerPoint Presentation</vt:lpstr>
      <vt:lpstr>PowerPoint Presentation</vt:lpstr>
      <vt:lpstr>PowerPoint Presentation</vt:lpstr>
      <vt:lpstr>PowerPoint Presentation</vt:lpstr>
      <vt:lpstr>PowerPoint Presentation</vt:lpstr>
      <vt:lpstr>CONCLUSION &amp; FUTURE SCOPE</vt:lpstr>
      <vt:lpstr>BIBILOGRAPHY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PROXY</dc:title>
  <dc:creator>ARAVIND BODIGE</dc:creator>
  <cp:lastModifiedBy>ARAVIND BODIGE</cp:lastModifiedBy>
  <cp:revision>8</cp:revision>
  <dcterms:created xsi:type="dcterms:W3CDTF">2020-04-15T05:43:07Z</dcterms:created>
  <dcterms:modified xsi:type="dcterms:W3CDTF">2021-09-12T09:44:59Z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