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10424160" y="53280"/>
            <a:ext cx="1648440" cy="58932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670680"/>
            <a:ext cx="12178800" cy="37800"/>
          </a:xfrm>
          <a:custGeom>
            <a:avLst/>
            <a:gdLst/>
            <a:ahLst/>
            <a:rect l="l" t="t" r="r" b="b"/>
            <a:pathLst>
              <a:path w="12179300" h="38100">
                <a:moveTo>
                  <a:pt x="12179046" y="0"/>
                </a:moveTo>
                <a:lnTo>
                  <a:pt x="0" y="0"/>
                </a:lnTo>
                <a:lnTo>
                  <a:pt x="0" y="38100"/>
                </a:lnTo>
                <a:lnTo>
                  <a:pt x="12179046" y="38100"/>
                </a:lnTo>
                <a:lnTo>
                  <a:pt x="1217904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g object 16" descr=""/>
          <p:cNvPicPr/>
          <p:nvPr/>
        </p:nvPicPr>
        <p:blipFill>
          <a:blip r:embed="rId3"/>
          <a:stretch/>
        </p:blipFill>
        <p:spPr>
          <a:xfrm>
            <a:off x="10424160" y="53280"/>
            <a:ext cx="1648440" cy="5893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670680"/>
            <a:ext cx="12178800" cy="37800"/>
          </a:xfrm>
          <a:custGeom>
            <a:avLst/>
            <a:gdLst/>
            <a:ahLst/>
            <a:rect l="l" t="t" r="r" b="b"/>
            <a:pathLst>
              <a:path w="12179300" h="38100">
                <a:moveTo>
                  <a:pt x="12179046" y="0"/>
                </a:moveTo>
                <a:lnTo>
                  <a:pt x="0" y="0"/>
                </a:lnTo>
                <a:lnTo>
                  <a:pt x="0" y="38100"/>
                </a:lnTo>
                <a:lnTo>
                  <a:pt x="12179046" y="38100"/>
                </a:lnTo>
                <a:lnTo>
                  <a:pt x="1217904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4894920" y="4236840"/>
            <a:ext cx="2401920" cy="6480"/>
          </a:xfrm>
          <a:custGeom>
            <a:avLst/>
            <a:gdLst/>
            <a:ahLst/>
            <a:rect l="l" t="t" r="r" b="b"/>
            <a:pathLst>
              <a:path w="2402204" h="6985">
                <a:moveTo>
                  <a:pt x="0" y="0"/>
                </a:moveTo>
                <a:lnTo>
                  <a:pt x="2401951" y="6984"/>
                </a:lnTo>
              </a:path>
            </a:pathLst>
          </a:custGeom>
          <a:noFill/>
          <a:ln w="57240">
            <a:solidFill>
              <a:srgbClr val="ec7c3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3194640" y="1772640"/>
            <a:ext cx="5802120" cy="301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6600" spc="-1" strike="noStrike">
                <a:latin typeface="Calibri"/>
              </a:rPr>
              <a:t>Click to edit the title text format</a:t>
            </a:r>
            <a:endParaRPr b="0" lang="en-IN" sz="66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9ED76C7-F951-445F-BD27-AB19873CB1F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g object 16" descr=""/>
          <p:cNvPicPr/>
          <p:nvPr/>
        </p:nvPicPr>
        <p:blipFill>
          <a:blip r:embed="rId2"/>
          <a:stretch/>
        </p:blipFill>
        <p:spPr>
          <a:xfrm>
            <a:off x="10424160" y="53280"/>
            <a:ext cx="1648440" cy="5893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670680"/>
            <a:ext cx="12178800" cy="37800"/>
          </a:xfrm>
          <a:custGeom>
            <a:avLst/>
            <a:gdLst/>
            <a:ahLst/>
            <a:rect l="l" t="t" r="r" b="b"/>
            <a:pathLst>
              <a:path w="12179300" h="38100">
                <a:moveTo>
                  <a:pt x="12179046" y="0"/>
                </a:moveTo>
                <a:lnTo>
                  <a:pt x="0" y="0"/>
                </a:lnTo>
                <a:lnTo>
                  <a:pt x="0" y="38100"/>
                </a:lnTo>
                <a:lnTo>
                  <a:pt x="12179046" y="38100"/>
                </a:lnTo>
                <a:lnTo>
                  <a:pt x="1217904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269280" y="61200"/>
            <a:ext cx="11653200" cy="5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200" spc="-1" strike="noStrike">
                <a:latin typeface="Calibri"/>
              </a:rPr>
              <a:t>Click to edit the title text format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54920" y="2709360"/>
            <a:ext cx="10681920" cy="14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8FB4658-0D39-419F-9F86-C4DFACE3249A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bg object 16" descr=""/>
          <p:cNvPicPr/>
          <p:nvPr/>
        </p:nvPicPr>
        <p:blipFill>
          <a:blip r:embed="rId2"/>
          <a:stretch/>
        </p:blipFill>
        <p:spPr>
          <a:xfrm>
            <a:off x="10424160" y="53280"/>
            <a:ext cx="1648440" cy="5893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670680"/>
            <a:ext cx="12178800" cy="37800"/>
          </a:xfrm>
          <a:custGeom>
            <a:avLst/>
            <a:gdLst/>
            <a:ahLst/>
            <a:rect l="l" t="t" r="r" b="b"/>
            <a:pathLst>
              <a:path w="12179300" h="38100">
                <a:moveTo>
                  <a:pt x="12179046" y="0"/>
                </a:moveTo>
                <a:lnTo>
                  <a:pt x="0" y="0"/>
                </a:lnTo>
                <a:lnTo>
                  <a:pt x="0" y="38100"/>
                </a:lnTo>
                <a:lnTo>
                  <a:pt x="12179046" y="38100"/>
                </a:lnTo>
                <a:lnTo>
                  <a:pt x="1217904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269280" y="61200"/>
            <a:ext cx="11653200" cy="5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200" spc="-1" strike="noStrike">
                <a:latin typeface="Calibri"/>
              </a:rPr>
              <a:t>Click to edit the title text format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D36E230-17DF-4DE9-B4B5-37521218488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g object 16" descr=""/>
          <p:cNvPicPr/>
          <p:nvPr/>
        </p:nvPicPr>
        <p:blipFill>
          <a:blip r:embed="rId2"/>
          <a:stretch/>
        </p:blipFill>
        <p:spPr>
          <a:xfrm>
            <a:off x="10424160" y="53280"/>
            <a:ext cx="1648440" cy="589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670680"/>
            <a:ext cx="12178800" cy="37800"/>
          </a:xfrm>
          <a:custGeom>
            <a:avLst/>
            <a:gdLst/>
            <a:ahLst/>
            <a:rect l="l" t="t" r="r" b="b"/>
            <a:pathLst>
              <a:path w="12179300" h="38100">
                <a:moveTo>
                  <a:pt x="12179046" y="0"/>
                </a:moveTo>
                <a:lnTo>
                  <a:pt x="0" y="0"/>
                </a:lnTo>
                <a:lnTo>
                  <a:pt x="0" y="38100"/>
                </a:lnTo>
                <a:lnTo>
                  <a:pt x="12179046" y="38100"/>
                </a:lnTo>
                <a:lnTo>
                  <a:pt x="1217904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5A42F0B-55D2-4333-9F54-227BC82DE85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rugged-board/linux-rba5d2x.git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952000" y="1008000"/>
            <a:ext cx="5802120" cy="2841480"/>
          </a:xfrm>
          <a:prstGeom prst="rect">
            <a:avLst/>
          </a:prstGeom>
          <a:noFill/>
          <a:ln>
            <a:noFill/>
          </a:ln>
        </p:spPr>
        <p:txBody>
          <a:bodyPr lIns="0" rIns="0" tIns="124920" bIns="0">
            <a:noAutofit/>
          </a:bodyPr>
          <a:p>
            <a:pPr marL="848880" indent="-831960">
              <a:lnSpc>
                <a:spcPts val="7129"/>
              </a:lnSpc>
              <a:spcBef>
                <a:spcPts val="984"/>
              </a:spcBef>
              <a:tabLst>
                <a:tab algn="l" pos="0"/>
              </a:tabLst>
            </a:pPr>
            <a:r>
              <a:rPr b="1" lang="en-IN" sz="6600" spc="-1" strike="noStrike">
                <a:solidFill>
                  <a:srgbClr val="be9000"/>
                </a:solidFill>
                <a:latin typeface="Calibri"/>
              </a:rPr>
              <a:t>Embedded</a:t>
            </a:r>
            <a:r>
              <a:rPr b="1" lang="en-IN" sz="6600" spc="-100" strike="noStrike">
                <a:solidFill>
                  <a:srgbClr val="be9000"/>
                </a:solidFill>
                <a:latin typeface="Calibri"/>
              </a:rPr>
              <a:t> </a:t>
            </a:r>
            <a:r>
              <a:rPr b="1" lang="en-IN" sz="6600" spc="-1" strike="noStrike">
                <a:solidFill>
                  <a:srgbClr val="be9000"/>
                </a:solidFill>
                <a:latin typeface="Calibri"/>
              </a:rPr>
              <a:t>Linux </a:t>
            </a:r>
            <a:r>
              <a:rPr b="1" lang="en-IN" sz="6600" spc="-1475" strike="noStrike">
                <a:solidFill>
                  <a:srgbClr val="be9000"/>
                </a:solidFill>
                <a:latin typeface="Calibri"/>
              </a:rPr>
              <a:t> </a:t>
            </a:r>
            <a:r>
              <a:rPr b="1" lang="en-IN" sz="6600" spc="-15" strike="noStrike">
                <a:solidFill>
                  <a:srgbClr val="be9000"/>
                </a:solidFill>
                <a:latin typeface="Calibri"/>
              </a:rPr>
              <a:t>Porting</a:t>
            </a:r>
            <a:r>
              <a:rPr b="1" lang="en-IN" sz="6600" spc="-12" strike="noStrike">
                <a:solidFill>
                  <a:srgbClr val="be9000"/>
                </a:solidFill>
                <a:latin typeface="Calibri"/>
              </a:rPr>
              <a:t> </a:t>
            </a:r>
            <a:endParaRPr b="0" lang="en-IN" sz="6600" spc="-1" strike="noStrike"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74200" y="4441320"/>
            <a:ext cx="204624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200" spc="-7" strike="noStrike">
                <a:solidFill>
                  <a:srgbClr val="ec7c30"/>
                </a:solidFill>
                <a:latin typeface="Calibri"/>
              </a:rPr>
              <a:t>Linux</a:t>
            </a:r>
            <a:r>
              <a:rPr b="0" lang="en-IN" sz="3200" spc="-52" strike="noStrike">
                <a:solidFill>
                  <a:srgbClr val="ec7c30"/>
                </a:solidFill>
                <a:latin typeface="Calibri"/>
              </a:rPr>
              <a:t> </a:t>
            </a:r>
            <a:r>
              <a:rPr b="0" lang="en-IN" sz="3200" spc="-12" strike="noStrike">
                <a:solidFill>
                  <a:srgbClr val="ec7c30"/>
                </a:solidFill>
                <a:latin typeface="Calibri"/>
              </a:rPr>
              <a:t>Kernel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770640" y="2131920"/>
            <a:ext cx="515160" cy="40320"/>
          </a:xfrm>
          <a:custGeom>
            <a:avLst/>
            <a:gdLst/>
            <a:ahLst/>
            <a:rect l="l" t="t" r="r" b="b"/>
            <a:pathLst>
              <a:path w="515620" h="40639">
                <a:moveTo>
                  <a:pt x="515073" y="0"/>
                </a:moveTo>
                <a:lnTo>
                  <a:pt x="0" y="0"/>
                </a:lnTo>
                <a:lnTo>
                  <a:pt x="0" y="40035"/>
                </a:lnTo>
                <a:lnTo>
                  <a:pt x="475036" y="40035"/>
                </a:lnTo>
                <a:lnTo>
                  <a:pt x="5150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3770640" y="1971720"/>
            <a:ext cx="380160" cy="40320"/>
          </a:xfrm>
          <a:custGeom>
            <a:avLst/>
            <a:gdLst/>
            <a:ahLst/>
            <a:rect l="l" t="t" r="r" b="b"/>
            <a:pathLst>
              <a:path w="380364" h="40639">
                <a:moveTo>
                  <a:pt x="380328" y="0"/>
                </a:moveTo>
                <a:lnTo>
                  <a:pt x="0" y="0"/>
                </a:lnTo>
                <a:lnTo>
                  <a:pt x="0" y="40035"/>
                </a:lnTo>
                <a:lnTo>
                  <a:pt x="380328" y="40035"/>
                </a:lnTo>
                <a:lnTo>
                  <a:pt x="3803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3770640" y="2292120"/>
            <a:ext cx="354600" cy="40320"/>
          </a:xfrm>
          <a:custGeom>
            <a:avLst/>
            <a:gdLst/>
            <a:ahLst/>
            <a:rect l="l" t="t" r="r" b="b"/>
            <a:pathLst>
              <a:path w="354964" h="40639">
                <a:moveTo>
                  <a:pt x="354926" y="0"/>
                </a:moveTo>
                <a:lnTo>
                  <a:pt x="0" y="0"/>
                </a:lnTo>
                <a:lnTo>
                  <a:pt x="0" y="40035"/>
                </a:lnTo>
                <a:lnTo>
                  <a:pt x="314889" y="40035"/>
                </a:lnTo>
                <a:lnTo>
                  <a:pt x="3549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3770640" y="2452320"/>
            <a:ext cx="194760" cy="40320"/>
          </a:xfrm>
          <a:custGeom>
            <a:avLst/>
            <a:gdLst/>
            <a:ahLst/>
            <a:rect l="l" t="t" r="r" b="b"/>
            <a:pathLst>
              <a:path w="194945" h="40639">
                <a:moveTo>
                  <a:pt x="194778" y="0"/>
                </a:moveTo>
                <a:lnTo>
                  <a:pt x="0" y="0"/>
                </a:lnTo>
                <a:lnTo>
                  <a:pt x="0" y="40035"/>
                </a:lnTo>
                <a:lnTo>
                  <a:pt x="154741" y="40035"/>
                </a:lnTo>
                <a:lnTo>
                  <a:pt x="1947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3570480" y="1451520"/>
            <a:ext cx="1082160" cy="1396080"/>
          </a:xfrm>
          <a:custGeom>
            <a:avLst/>
            <a:gdLst/>
            <a:ahLst/>
            <a:rect l="l" t="t" r="r" b="b"/>
            <a:pathLst>
              <a:path w="1082675" h="1396364">
                <a:moveTo>
                  <a:pt x="234797" y="1160983"/>
                </a:moveTo>
                <a:lnTo>
                  <a:pt x="200177" y="1160983"/>
                </a:lnTo>
                <a:lnTo>
                  <a:pt x="200177" y="1195616"/>
                </a:lnTo>
                <a:lnTo>
                  <a:pt x="234797" y="1160983"/>
                </a:lnTo>
                <a:close/>
                <a:moveTo>
                  <a:pt x="1082395" y="313410"/>
                </a:moveTo>
                <a:lnTo>
                  <a:pt x="837514" y="68567"/>
                </a:lnTo>
                <a:lnTo>
                  <a:pt x="808990" y="40043"/>
                </a:lnTo>
                <a:lnTo>
                  <a:pt x="768946" y="0"/>
                </a:lnTo>
                <a:lnTo>
                  <a:pt x="0" y="0"/>
                </a:lnTo>
                <a:lnTo>
                  <a:pt x="0" y="1395780"/>
                </a:lnTo>
                <a:lnTo>
                  <a:pt x="40030" y="1355750"/>
                </a:lnTo>
                <a:lnTo>
                  <a:pt x="40030" y="40043"/>
                </a:lnTo>
                <a:lnTo>
                  <a:pt x="740638" y="40043"/>
                </a:lnTo>
                <a:lnTo>
                  <a:pt x="740638" y="460349"/>
                </a:lnTo>
                <a:lnTo>
                  <a:pt x="935443" y="460349"/>
                </a:lnTo>
                <a:lnTo>
                  <a:pt x="975487" y="420319"/>
                </a:lnTo>
                <a:lnTo>
                  <a:pt x="780669" y="420319"/>
                </a:lnTo>
                <a:lnTo>
                  <a:pt x="780694" y="68732"/>
                </a:lnTo>
                <a:lnTo>
                  <a:pt x="780770" y="68567"/>
                </a:lnTo>
                <a:lnTo>
                  <a:pt x="781024" y="68567"/>
                </a:lnTo>
                <a:lnTo>
                  <a:pt x="1054100" y="341706"/>
                </a:lnTo>
                <a:lnTo>
                  <a:pt x="1082395" y="3134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7" name="Group 6"/>
          <p:cNvGrpSpPr/>
          <p:nvPr/>
        </p:nvGrpSpPr>
        <p:grpSpPr>
          <a:xfrm>
            <a:off x="387000" y="3445920"/>
            <a:ext cx="2276640" cy="939960"/>
            <a:chOff x="387000" y="3445920"/>
            <a:chExt cx="2276640" cy="939960"/>
          </a:xfrm>
        </p:grpSpPr>
        <p:sp>
          <p:nvSpPr>
            <p:cNvPr id="228" name="CustomShape 7"/>
            <p:cNvSpPr/>
            <p:nvPr/>
          </p:nvSpPr>
          <p:spPr>
            <a:xfrm>
              <a:off x="387000" y="3445920"/>
              <a:ext cx="2276640" cy="939960"/>
            </a:xfrm>
            <a:custGeom>
              <a:avLst/>
              <a:gdLst/>
              <a:ahLst/>
              <a:rect l="l" t="t" r="r" b="b"/>
              <a:pathLst>
                <a:path w="2277110" h="940435">
                  <a:moveTo>
                    <a:pt x="1138428" y="0"/>
                  </a:moveTo>
                  <a:lnTo>
                    <a:pt x="1071536" y="797"/>
                  </a:lnTo>
                  <a:lnTo>
                    <a:pt x="1005662" y="3162"/>
                  </a:lnTo>
                  <a:lnTo>
                    <a:pt x="940913" y="7049"/>
                  </a:lnTo>
                  <a:lnTo>
                    <a:pt x="877396" y="12414"/>
                  </a:lnTo>
                  <a:lnTo>
                    <a:pt x="815216" y="19213"/>
                  </a:lnTo>
                  <a:lnTo>
                    <a:pt x="754482" y="27403"/>
                  </a:lnTo>
                  <a:lnTo>
                    <a:pt x="695299" y="36939"/>
                  </a:lnTo>
                  <a:lnTo>
                    <a:pt x="637775" y="47777"/>
                  </a:lnTo>
                  <a:lnTo>
                    <a:pt x="582016" y="59873"/>
                  </a:lnTo>
                  <a:lnTo>
                    <a:pt x="528129" y="73183"/>
                  </a:lnTo>
                  <a:lnTo>
                    <a:pt x="476220" y="87663"/>
                  </a:lnTo>
                  <a:lnTo>
                    <a:pt x="426398" y="103269"/>
                  </a:lnTo>
                  <a:lnTo>
                    <a:pt x="378768" y="119957"/>
                  </a:lnTo>
                  <a:lnTo>
                    <a:pt x="333436" y="137683"/>
                  </a:lnTo>
                  <a:lnTo>
                    <a:pt x="290511" y="156403"/>
                  </a:lnTo>
                  <a:lnTo>
                    <a:pt x="250099" y="176073"/>
                  </a:lnTo>
                  <a:lnTo>
                    <a:pt x="212305" y="196648"/>
                  </a:lnTo>
                  <a:lnTo>
                    <a:pt x="177238" y="218085"/>
                  </a:lnTo>
                  <a:lnTo>
                    <a:pt x="145004" y="240339"/>
                  </a:lnTo>
                  <a:lnTo>
                    <a:pt x="89462" y="287125"/>
                  </a:lnTo>
                  <a:lnTo>
                    <a:pt x="46534" y="336652"/>
                  </a:lnTo>
                  <a:lnTo>
                    <a:pt x="17072" y="388569"/>
                  </a:lnTo>
                  <a:lnTo>
                    <a:pt x="1932" y="442523"/>
                  </a:lnTo>
                  <a:lnTo>
                    <a:pt x="0" y="470154"/>
                  </a:lnTo>
                  <a:lnTo>
                    <a:pt x="1932" y="497784"/>
                  </a:lnTo>
                  <a:lnTo>
                    <a:pt x="17072" y="551738"/>
                  </a:lnTo>
                  <a:lnTo>
                    <a:pt x="46534" y="603655"/>
                  </a:lnTo>
                  <a:lnTo>
                    <a:pt x="89462" y="653182"/>
                  </a:lnTo>
                  <a:lnTo>
                    <a:pt x="145004" y="699968"/>
                  </a:lnTo>
                  <a:lnTo>
                    <a:pt x="177238" y="722222"/>
                  </a:lnTo>
                  <a:lnTo>
                    <a:pt x="212305" y="743659"/>
                  </a:lnTo>
                  <a:lnTo>
                    <a:pt x="250099" y="764234"/>
                  </a:lnTo>
                  <a:lnTo>
                    <a:pt x="290511" y="783904"/>
                  </a:lnTo>
                  <a:lnTo>
                    <a:pt x="333436" y="802624"/>
                  </a:lnTo>
                  <a:lnTo>
                    <a:pt x="378768" y="820350"/>
                  </a:lnTo>
                  <a:lnTo>
                    <a:pt x="426398" y="837038"/>
                  </a:lnTo>
                  <a:lnTo>
                    <a:pt x="476220" y="852644"/>
                  </a:lnTo>
                  <a:lnTo>
                    <a:pt x="528129" y="867124"/>
                  </a:lnTo>
                  <a:lnTo>
                    <a:pt x="582016" y="880434"/>
                  </a:lnTo>
                  <a:lnTo>
                    <a:pt x="637775" y="892530"/>
                  </a:lnTo>
                  <a:lnTo>
                    <a:pt x="695299" y="903368"/>
                  </a:lnTo>
                  <a:lnTo>
                    <a:pt x="754482" y="912904"/>
                  </a:lnTo>
                  <a:lnTo>
                    <a:pt x="815216" y="921094"/>
                  </a:lnTo>
                  <a:lnTo>
                    <a:pt x="877396" y="927893"/>
                  </a:lnTo>
                  <a:lnTo>
                    <a:pt x="940913" y="933258"/>
                  </a:lnTo>
                  <a:lnTo>
                    <a:pt x="1005662" y="937145"/>
                  </a:lnTo>
                  <a:lnTo>
                    <a:pt x="1071536" y="939510"/>
                  </a:lnTo>
                  <a:lnTo>
                    <a:pt x="1138428" y="940308"/>
                  </a:lnTo>
                  <a:lnTo>
                    <a:pt x="1205323" y="939510"/>
                  </a:lnTo>
                  <a:lnTo>
                    <a:pt x="1271200" y="937145"/>
                  </a:lnTo>
                  <a:lnTo>
                    <a:pt x="1335952" y="933258"/>
                  </a:lnTo>
                  <a:lnTo>
                    <a:pt x="1399471" y="927893"/>
                  </a:lnTo>
                  <a:lnTo>
                    <a:pt x="1461653" y="921094"/>
                  </a:lnTo>
                  <a:lnTo>
                    <a:pt x="1522388" y="912904"/>
                  </a:lnTo>
                  <a:lnTo>
                    <a:pt x="1581572" y="903368"/>
                  </a:lnTo>
                  <a:lnTo>
                    <a:pt x="1639097" y="892530"/>
                  </a:lnTo>
                  <a:lnTo>
                    <a:pt x="1694856" y="880434"/>
                  </a:lnTo>
                  <a:lnTo>
                    <a:pt x="1748743" y="867124"/>
                  </a:lnTo>
                  <a:lnTo>
                    <a:pt x="1800651" y="852644"/>
                  </a:lnTo>
                  <a:lnTo>
                    <a:pt x="1850473" y="837038"/>
                  </a:lnTo>
                  <a:lnTo>
                    <a:pt x="1898103" y="820350"/>
                  </a:lnTo>
                  <a:lnTo>
                    <a:pt x="1943433" y="802624"/>
                  </a:lnTo>
                  <a:lnTo>
                    <a:pt x="1986357" y="783904"/>
                  </a:lnTo>
                  <a:lnTo>
                    <a:pt x="2026768" y="764234"/>
                  </a:lnTo>
                  <a:lnTo>
                    <a:pt x="2064560" y="743659"/>
                  </a:lnTo>
                  <a:lnTo>
                    <a:pt x="2099626" y="722222"/>
                  </a:lnTo>
                  <a:lnTo>
                    <a:pt x="2131859" y="699968"/>
                  </a:lnTo>
                  <a:lnTo>
                    <a:pt x="2187398" y="653182"/>
                  </a:lnTo>
                  <a:lnTo>
                    <a:pt x="2230324" y="603655"/>
                  </a:lnTo>
                  <a:lnTo>
                    <a:pt x="2259784" y="551738"/>
                  </a:lnTo>
                  <a:lnTo>
                    <a:pt x="2274923" y="497784"/>
                  </a:lnTo>
                  <a:lnTo>
                    <a:pt x="2276856" y="470154"/>
                  </a:lnTo>
                  <a:lnTo>
                    <a:pt x="2274923" y="442523"/>
                  </a:lnTo>
                  <a:lnTo>
                    <a:pt x="2259784" y="388569"/>
                  </a:lnTo>
                  <a:lnTo>
                    <a:pt x="2230324" y="336652"/>
                  </a:lnTo>
                  <a:lnTo>
                    <a:pt x="2187398" y="287125"/>
                  </a:lnTo>
                  <a:lnTo>
                    <a:pt x="2131859" y="240339"/>
                  </a:lnTo>
                  <a:lnTo>
                    <a:pt x="2099626" y="218085"/>
                  </a:lnTo>
                  <a:lnTo>
                    <a:pt x="2064560" y="196648"/>
                  </a:lnTo>
                  <a:lnTo>
                    <a:pt x="2026768" y="176073"/>
                  </a:lnTo>
                  <a:lnTo>
                    <a:pt x="1986357" y="156403"/>
                  </a:lnTo>
                  <a:lnTo>
                    <a:pt x="1943433" y="137683"/>
                  </a:lnTo>
                  <a:lnTo>
                    <a:pt x="1898103" y="119957"/>
                  </a:lnTo>
                  <a:lnTo>
                    <a:pt x="1850473" y="103269"/>
                  </a:lnTo>
                  <a:lnTo>
                    <a:pt x="1800651" y="87663"/>
                  </a:lnTo>
                  <a:lnTo>
                    <a:pt x="1748743" y="73183"/>
                  </a:lnTo>
                  <a:lnTo>
                    <a:pt x="1694856" y="59873"/>
                  </a:lnTo>
                  <a:lnTo>
                    <a:pt x="1639097" y="47777"/>
                  </a:lnTo>
                  <a:lnTo>
                    <a:pt x="1581572" y="36939"/>
                  </a:lnTo>
                  <a:lnTo>
                    <a:pt x="1522388" y="27403"/>
                  </a:lnTo>
                  <a:lnTo>
                    <a:pt x="1461653" y="19213"/>
                  </a:lnTo>
                  <a:lnTo>
                    <a:pt x="1399471" y="12414"/>
                  </a:lnTo>
                  <a:lnTo>
                    <a:pt x="1335952" y="7049"/>
                  </a:lnTo>
                  <a:lnTo>
                    <a:pt x="1271200" y="3162"/>
                  </a:lnTo>
                  <a:lnTo>
                    <a:pt x="1205323" y="797"/>
                  </a:lnTo>
                  <a:lnTo>
                    <a:pt x="1138428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8"/>
            <p:cNvSpPr/>
            <p:nvPr/>
          </p:nvSpPr>
          <p:spPr>
            <a:xfrm>
              <a:off x="387000" y="3445920"/>
              <a:ext cx="2276640" cy="939960"/>
            </a:xfrm>
            <a:custGeom>
              <a:avLst/>
              <a:gdLst/>
              <a:ahLst/>
              <a:rect l="l" t="t" r="r" b="b"/>
              <a:pathLst>
                <a:path w="2277110" h="940435">
                  <a:moveTo>
                    <a:pt x="0" y="470154"/>
                  </a:moveTo>
                  <a:lnTo>
                    <a:pt x="7659" y="415313"/>
                  </a:lnTo>
                  <a:lnTo>
                    <a:pt x="30066" y="362334"/>
                  </a:lnTo>
                  <a:lnTo>
                    <a:pt x="66368" y="311568"/>
                  </a:lnTo>
                  <a:lnTo>
                    <a:pt x="115710" y="263367"/>
                  </a:lnTo>
                  <a:lnTo>
                    <a:pt x="177238" y="218085"/>
                  </a:lnTo>
                  <a:lnTo>
                    <a:pt x="212305" y="196648"/>
                  </a:lnTo>
                  <a:lnTo>
                    <a:pt x="250099" y="176073"/>
                  </a:lnTo>
                  <a:lnTo>
                    <a:pt x="290511" y="156403"/>
                  </a:lnTo>
                  <a:lnTo>
                    <a:pt x="333436" y="137683"/>
                  </a:lnTo>
                  <a:lnTo>
                    <a:pt x="378768" y="119957"/>
                  </a:lnTo>
                  <a:lnTo>
                    <a:pt x="426398" y="103269"/>
                  </a:lnTo>
                  <a:lnTo>
                    <a:pt x="476220" y="87663"/>
                  </a:lnTo>
                  <a:lnTo>
                    <a:pt x="528129" y="73183"/>
                  </a:lnTo>
                  <a:lnTo>
                    <a:pt x="582016" y="59873"/>
                  </a:lnTo>
                  <a:lnTo>
                    <a:pt x="637775" y="47777"/>
                  </a:lnTo>
                  <a:lnTo>
                    <a:pt x="695299" y="36939"/>
                  </a:lnTo>
                  <a:lnTo>
                    <a:pt x="754482" y="27403"/>
                  </a:lnTo>
                  <a:lnTo>
                    <a:pt x="815216" y="19213"/>
                  </a:lnTo>
                  <a:lnTo>
                    <a:pt x="877396" y="12414"/>
                  </a:lnTo>
                  <a:lnTo>
                    <a:pt x="940913" y="7049"/>
                  </a:lnTo>
                  <a:lnTo>
                    <a:pt x="1005662" y="3162"/>
                  </a:lnTo>
                  <a:lnTo>
                    <a:pt x="1071536" y="797"/>
                  </a:lnTo>
                  <a:lnTo>
                    <a:pt x="1138428" y="0"/>
                  </a:lnTo>
                  <a:lnTo>
                    <a:pt x="1205323" y="797"/>
                  </a:lnTo>
                  <a:lnTo>
                    <a:pt x="1271200" y="3162"/>
                  </a:lnTo>
                  <a:lnTo>
                    <a:pt x="1335952" y="7049"/>
                  </a:lnTo>
                  <a:lnTo>
                    <a:pt x="1399471" y="12414"/>
                  </a:lnTo>
                  <a:lnTo>
                    <a:pt x="1461653" y="19213"/>
                  </a:lnTo>
                  <a:lnTo>
                    <a:pt x="1522388" y="27403"/>
                  </a:lnTo>
                  <a:lnTo>
                    <a:pt x="1581572" y="36939"/>
                  </a:lnTo>
                  <a:lnTo>
                    <a:pt x="1639097" y="47777"/>
                  </a:lnTo>
                  <a:lnTo>
                    <a:pt x="1694856" y="59873"/>
                  </a:lnTo>
                  <a:lnTo>
                    <a:pt x="1748743" y="73183"/>
                  </a:lnTo>
                  <a:lnTo>
                    <a:pt x="1800651" y="87663"/>
                  </a:lnTo>
                  <a:lnTo>
                    <a:pt x="1850473" y="103269"/>
                  </a:lnTo>
                  <a:lnTo>
                    <a:pt x="1898103" y="119957"/>
                  </a:lnTo>
                  <a:lnTo>
                    <a:pt x="1943433" y="137683"/>
                  </a:lnTo>
                  <a:lnTo>
                    <a:pt x="1986357" y="156403"/>
                  </a:lnTo>
                  <a:lnTo>
                    <a:pt x="2026768" y="176073"/>
                  </a:lnTo>
                  <a:lnTo>
                    <a:pt x="2064560" y="196648"/>
                  </a:lnTo>
                  <a:lnTo>
                    <a:pt x="2099626" y="218085"/>
                  </a:lnTo>
                  <a:lnTo>
                    <a:pt x="2131859" y="240339"/>
                  </a:lnTo>
                  <a:lnTo>
                    <a:pt x="2187398" y="287125"/>
                  </a:lnTo>
                  <a:lnTo>
                    <a:pt x="2230324" y="336652"/>
                  </a:lnTo>
                  <a:lnTo>
                    <a:pt x="2259784" y="388569"/>
                  </a:lnTo>
                  <a:lnTo>
                    <a:pt x="2274923" y="442523"/>
                  </a:lnTo>
                  <a:lnTo>
                    <a:pt x="2276856" y="470154"/>
                  </a:lnTo>
                  <a:lnTo>
                    <a:pt x="2274923" y="497784"/>
                  </a:lnTo>
                  <a:lnTo>
                    <a:pt x="2259784" y="551738"/>
                  </a:lnTo>
                  <a:lnTo>
                    <a:pt x="2230324" y="603655"/>
                  </a:lnTo>
                  <a:lnTo>
                    <a:pt x="2187398" y="653182"/>
                  </a:lnTo>
                  <a:lnTo>
                    <a:pt x="2131859" y="699968"/>
                  </a:lnTo>
                  <a:lnTo>
                    <a:pt x="2099626" y="722222"/>
                  </a:lnTo>
                  <a:lnTo>
                    <a:pt x="2064560" y="743659"/>
                  </a:lnTo>
                  <a:lnTo>
                    <a:pt x="2026768" y="764234"/>
                  </a:lnTo>
                  <a:lnTo>
                    <a:pt x="1986357" y="783904"/>
                  </a:lnTo>
                  <a:lnTo>
                    <a:pt x="1943433" y="802624"/>
                  </a:lnTo>
                  <a:lnTo>
                    <a:pt x="1898103" y="820350"/>
                  </a:lnTo>
                  <a:lnTo>
                    <a:pt x="1850473" y="837038"/>
                  </a:lnTo>
                  <a:lnTo>
                    <a:pt x="1800651" y="852644"/>
                  </a:lnTo>
                  <a:lnTo>
                    <a:pt x="1748743" y="867124"/>
                  </a:lnTo>
                  <a:lnTo>
                    <a:pt x="1694856" y="880434"/>
                  </a:lnTo>
                  <a:lnTo>
                    <a:pt x="1639097" y="892530"/>
                  </a:lnTo>
                  <a:lnTo>
                    <a:pt x="1581572" y="903368"/>
                  </a:lnTo>
                  <a:lnTo>
                    <a:pt x="1522388" y="912904"/>
                  </a:lnTo>
                  <a:lnTo>
                    <a:pt x="1461653" y="921094"/>
                  </a:lnTo>
                  <a:lnTo>
                    <a:pt x="1399471" y="927893"/>
                  </a:lnTo>
                  <a:lnTo>
                    <a:pt x="1335952" y="933258"/>
                  </a:lnTo>
                  <a:lnTo>
                    <a:pt x="1271200" y="937145"/>
                  </a:lnTo>
                  <a:lnTo>
                    <a:pt x="1205323" y="939510"/>
                  </a:lnTo>
                  <a:lnTo>
                    <a:pt x="1138428" y="940308"/>
                  </a:lnTo>
                  <a:lnTo>
                    <a:pt x="1071536" y="939510"/>
                  </a:lnTo>
                  <a:lnTo>
                    <a:pt x="1005662" y="937145"/>
                  </a:lnTo>
                  <a:lnTo>
                    <a:pt x="940913" y="933258"/>
                  </a:lnTo>
                  <a:lnTo>
                    <a:pt x="877396" y="927893"/>
                  </a:lnTo>
                  <a:lnTo>
                    <a:pt x="815216" y="921094"/>
                  </a:lnTo>
                  <a:lnTo>
                    <a:pt x="754482" y="912904"/>
                  </a:lnTo>
                  <a:lnTo>
                    <a:pt x="695299" y="903368"/>
                  </a:lnTo>
                  <a:lnTo>
                    <a:pt x="637775" y="892530"/>
                  </a:lnTo>
                  <a:lnTo>
                    <a:pt x="582016" y="880434"/>
                  </a:lnTo>
                  <a:lnTo>
                    <a:pt x="528129" y="867124"/>
                  </a:lnTo>
                  <a:lnTo>
                    <a:pt x="476220" y="852644"/>
                  </a:lnTo>
                  <a:lnTo>
                    <a:pt x="426398" y="837038"/>
                  </a:lnTo>
                  <a:lnTo>
                    <a:pt x="378768" y="820350"/>
                  </a:lnTo>
                  <a:lnTo>
                    <a:pt x="333436" y="802624"/>
                  </a:lnTo>
                  <a:lnTo>
                    <a:pt x="290511" y="783904"/>
                  </a:lnTo>
                  <a:lnTo>
                    <a:pt x="250099" y="764234"/>
                  </a:lnTo>
                  <a:lnTo>
                    <a:pt x="212305" y="743659"/>
                  </a:lnTo>
                  <a:lnTo>
                    <a:pt x="177238" y="722222"/>
                  </a:lnTo>
                  <a:lnTo>
                    <a:pt x="145004" y="699968"/>
                  </a:lnTo>
                  <a:lnTo>
                    <a:pt x="89462" y="653182"/>
                  </a:lnTo>
                  <a:lnTo>
                    <a:pt x="46534" y="603655"/>
                  </a:lnTo>
                  <a:lnTo>
                    <a:pt x="17072" y="551738"/>
                  </a:lnTo>
                  <a:lnTo>
                    <a:pt x="1932" y="497784"/>
                  </a:lnTo>
                  <a:lnTo>
                    <a:pt x="0" y="470154"/>
                  </a:lnTo>
                  <a:close/>
                </a:path>
              </a:pathLst>
            </a:custGeom>
            <a:noFill/>
            <a:ln w="12600">
              <a:solidFill>
                <a:srgbClr val="7878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CustomShape 9"/>
          <p:cNvSpPr/>
          <p:nvPr/>
        </p:nvSpPr>
        <p:spPr>
          <a:xfrm>
            <a:off x="803160" y="3477600"/>
            <a:ext cx="144288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make</a:t>
            </a:r>
            <a:endParaRPr b="0" lang="en-IN" sz="18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&lt;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boa</a:t>
            </a:r>
            <a:r>
              <a:rPr b="0" lang="en-IN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nam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&gt;_ 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defconfig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31" name="Group 10"/>
          <p:cNvGrpSpPr/>
          <p:nvPr/>
        </p:nvGrpSpPr>
        <p:grpSpPr>
          <a:xfrm>
            <a:off x="868680" y="1395000"/>
            <a:ext cx="4436640" cy="2973960"/>
            <a:chOff x="868680" y="1395000"/>
            <a:chExt cx="4436640" cy="2973960"/>
          </a:xfrm>
        </p:grpSpPr>
        <p:sp>
          <p:nvSpPr>
            <p:cNvPr id="232" name="CustomShape 11"/>
            <p:cNvSpPr/>
            <p:nvPr/>
          </p:nvSpPr>
          <p:spPr>
            <a:xfrm>
              <a:off x="868680" y="1395000"/>
              <a:ext cx="1201680" cy="1601280"/>
            </a:xfrm>
            <a:custGeom>
              <a:avLst/>
              <a:gdLst/>
              <a:ahLst/>
              <a:rect l="l" t="t" r="r" b="b"/>
              <a:pathLst>
                <a:path w="1202055" h="1601470">
                  <a:moveTo>
                    <a:pt x="580936" y="520407"/>
                  </a:moveTo>
                  <a:lnTo>
                    <a:pt x="200329" y="520407"/>
                  </a:lnTo>
                  <a:lnTo>
                    <a:pt x="200329" y="560438"/>
                  </a:lnTo>
                  <a:lnTo>
                    <a:pt x="580936" y="560438"/>
                  </a:lnTo>
                  <a:lnTo>
                    <a:pt x="580936" y="520407"/>
                  </a:lnTo>
                  <a:close/>
                  <a:moveTo>
                    <a:pt x="1001623" y="1321117"/>
                  </a:moveTo>
                  <a:lnTo>
                    <a:pt x="200329" y="1321117"/>
                  </a:lnTo>
                  <a:lnTo>
                    <a:pt x="200329" y="1361160"/>
                  </a:lnTo>
                  <a:lnTo>
                    <a:pt x="1001623" y="1361160"/>
                  </a:lnTo>
                  <a:lnTo>
                    <a:pt x="1001623" y="1321117"/>
                  </a:lnTo>
                  <a:close/>
                  <a:moveTo>
                    <a:pt x="1001623" y="1160983"/>
                  </a:moveTo>
                  <a:lnTo>
                    <a:pt x="200329" y="1160983"/>
                  </a:lnTo>
                  <a:lnTo>
                    <a:pt x="200329" y="1201013"/>
                  </a:lnTo>
                  <a:lnTo>
                    <a:pt x="1001623" y="1201013"/>
                  </a:lnTo>
                  <a:lnTo>
                    <a:pt x="1001623" y="1160983"/>
                  </a:lnTo>
                  <a:close/>
                  <a:moveTo>
                    <a:pt x="1001623" y="1000836"/>
                  </a:moveTo>
                  <a:lnTo>
                    <a:pt x="200329" y="1000836"/>
                  </a:lnTo>
                  <a:lnTo>
                    <a:pt x="200329" y="1040866"/>
                  </a:lnTo>
                  <a:lnTo>
                    <a:pt x="1001623" y="1040866"/>
                  </a:lnTo>
                  <a:lnTo>
                    <a:pt x="1001623" y="1000836"/>
                  </a:lnTo>
                  <a:close/>
                  <a:moveTo>
                    <a:pt x="1001623" y="840689"/>
                  </a:moveTo>
                  <a:lnTo>
                    <a:pt x="200329" y="840689"/>
                  </a:lnTo>
                  <a:lnTo>
                    <a:pt x="200329" y="880732"/>
                  </a:lnTo>
                  <a:lnTo>
                    <a:pt x="1001623" y="880732"/>
                  </a:lnTo>
                  <a:lnTo>
                    <a:pt x="1001623" y="840689"/>
                  </a:lnTo>
                  <a:close/>
                  <a:moveTo>
                    <a:pt x="1001623" y="680554"/>
                  </a:moveTo>
                  <a:lnTo>
                    <a:pt x="200329" y="680554"/>
                  </a:lnTo>
                  <a:lnTo>
                    <a:pt x="200329" y="720585"/>
                  </a:lnTo>
                  <a:lnTo>
                    <a:pt x="1001623" y="720585"/>
                  </a:lnTo>
                  <a:lnTo>
                    <a:pt x="1001623" y="680554"/>
                  </a:lnTo>
                  <a:close/>
                  <a:moveTo>
                    <a:pt x="1201940" y="432041"/>
                  </a:moveTo>
                  <a:lnTo>
                    <a:pt x="1190205" y="420319"/>
                  </a:lnTo>
                  <a:lnTo>
                    <a:pt x="1161872" y="392010"/>
                  </a:lnTo>
                  <a:lnTo>
                    <a:pt x="1161872" y="460349"/>
                  </a:lnTo>
                  <a:lnTo>
                    <a:pt x="1161872" y="1561338"/>
                  </a:lnTo>
                  <a:lnTo>
                    <a:pt x="40068" y="1561338"/>
                  </a:lnTo>
                  <a:lnTo>
                    <a:pt x="40068" y="40043"/>
                  </a:lnTo>
                  <a:lnTo>
                    <a:pt x="741197" y="40043"/>
                  </a:lnTo>
                  <a:lnTo>
                    <a:pt x="741197" y="460349"/>
                  </a:lnTo>
                  <a:lnTo>
                    <a:pt x="1161872" y="460349"/>
                  </a:lnTo>
                  <a:lnTo>
                    <a:pt x="1161872" y="392010"/>
                  </a:lnTo>
                  <a:lnTo>
                    <a:pt x="1133297" y="363461"/>
                  </a:lnTo>
                  <a:lnTo>
                    <a:pt x="1133297" y="420065"/>
                  </a:lnTo>
                  <a:lnTo>
                    <a:pt x="1133182" y="420293"/>
                  </a:lnTo>
                  <a:lnTo>
                    <a:pt x="781265" y="420319"/>
                  </a:lnTo>
                  <a:lnTo>
                    <a:pt x="781278" y="68732"/>
                  </a:lnTo>
                  <a:lnTo>
                    <a:pt x="781367" y="68567"/>
                  </a:lnTo>
                  <a:lnTo>
                    <a:pt x="781608" y="68567"/>
                  </a:lnTo>
                  <a:lnTo>
                    <a:pt x="1133297" y="420065"/>
                  </a:lnTo>
                  <a:lnTo>
                    <a:pt x="1133297" y="363461"/>
                  </a:lnTo>
                  <a:lnTo>
                    <a:pt x="838149" y="68567"/>
                  </a:lnTo>
                  <a:lnTo>
                    <a:pt x="809599" y="40043"/>
                  </a:lnTo>
                  <a:lnTo>
                    <a:pt x="769531" y="0"/>
                  </a:lnTo>
                  <a:lnTo>
                    <a:pt x="0" y="0"/>
                  </a:lnTo>
                  <a:lnTo>
                    <a:pt x="0" y="1601368"/>
                  </a:lnTo>
                  <a:lnTo>
                    <a:pt x="1201940" y="1601381"/>
                  </a:lnTo>
                  <a:lnTo>
                    <a:pt x="1201940" y="1561338"/>
                  </a:lnTo>
                  <a:lnTo>
                    <a:pt x="1201940" y="432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2"/>
            <p:cNvSpPr/>
            <p:nvPr/>
          </p:nvSpPr>
          <p:spPr>
            <a:xfrm>
              <a:off x="3029760" y="3429000"/>
              <a:ext cx="2275560" cy="939960"/>
            </a:xfrm>
            <a:custGeom>
              <a:avLst/>
              <a:gdLst/>
              <a:ahLst/>
              <a:rect l="l" t="t" r="r" b="b"/>
              <a:pathLst>
                <a:path w="2275840" h="940435">
                  <a:moveTo>
                    <a:pt x="1137665" y="0"/>
                  </a:moveTo>
                  <a:lnTo>
                    <a:pt x="1070824" y="797"/>
                  </a:lnTo>
                  <a:lnTo>
                    <a:pt x="1004998" y="3162"/>
                  </a:lnTo>
                  <a:lnTo>
                    <a:pt x="940296" y="7049"/>
                  </a:lnTo>
                  <a:lnTo>
                    <a:pt x="876824" y="12414"/>
                  </a:lnTo>
                  <a:lnTo>
                    <a:pt x="814688" y="19213"/>
                  </a:lnTo>
                  <a:lnTo>
                    <a:pt x="753996" y="27403"/>
                  </a:lnTo>
                  <a:lnTo>
                    <a:pt x="694854" y="36939"/>
                  </a:lnTo>
                  <a:lnTo>
                    <a:pt x="637369" y="47777"/>
                  </a:lnTo>
                  <a:lnTo>
                    <a:pt x="581648" y="59873"/>
                  </a:lnTo>
                  <a:lnTo>
                    <a:pt x="527797" y="73183"/>
                  </a:lnTo>
                  <a:lnTo>
                    <a:pt x="475923" y="87663"/>
                  </a:lnTo>
                  <a:lnTo>
                    <a:pt x="426133" y="103269"/>
                  </a:lnTo>
                  <a:lnTo>
                    <a:pt x="378534" y="119957"/>
                  </a:lnTo>
                  <a:lnTo>
                    <a:pt x="333232" y="137683"/>
                  </a:lnTo>
                  <a:lnTo>
                    <a:pt x="290334" y="156403"/>
                  </a:lnTo>
                  <a:lnTo>
                    <a:pt x="249947" y="176073"/>
                  </a:lnTo>
                  <a:lnTo>
                    <a:pt x="212177" y="196648"/>
                  </a:lnTo>
                  <a:lnTo>
                    <a:pt x="177132" y="218085"/>
                  </a:lnTo>
                  <a:lnTo>
                    <a:pt x="144918" y="240339"/>
                  </a:lnTo>
                  <a:lnTo>
                    <a:pt x="89409" y="287125"/>
                  </a:lnTo>
                  <a:lnTo>
                    <a:pt x="46506" y="336652"/>
                  </a:lnTo>
                  <a:lnTo>
                    <a:pt x="17062" y="388569"/>
                  </a:lnTo>
                  <a:lnTo>
                    <a:pt x="1931" y="442523"/>
                  </a:lnTo>
                  <a:lnTo>
                    <a:pt x="0" y="470154"/>
                  </a:lnTo>
                  <a:lnTo>
                    <a:pt x="1931" y="497784"/>
                  </a:lnTo>
                  <a:lnTo>
                    <a:pt x="17062" y="551738"/>
                  </a:lnTo>
                  <a:lnTo>
                    <a:pt x="46506" y="603655"/>
                  </a:lnTo>
                  <a:lnTo>
                    <a:pt x="89409" y="653182"/>
                  </a:lnTo>
                  <a:lnTo>
                    <a:pt x="144918" y="699968"/>
                  </a:lnTo>
                  <a:lnTo>
                    <a:pt x="177132" y="722222"/>
                  </a:lnTo>
                  <a:lnTo>
                    <a:pt x="212177" y="743659"/>
                  </a:lnTo>
                  <a:lnTo>
                    <a:pt x="249947" y="764234"/>
                  </a:lnTo>
                  <a:lnTo>
                    <a:pt x="290334" y="783904"/>
                  </a:lnTo>
                  <a:lnTo>
                    <a:pt x="333232" y="802624"/>
                  </a:lnTo>
                  <a:lnTo>
                    <a:pt x="378534" y="820350"/>
                  </a:lnTo>
                  <a:lnTo>
                    <a:pt x="426133" y="837038"/>
                  </a:lnTo>
                  <a:lnTo>
                    <a:pt x="475923" y="852644"/>
                  </a:lnTo>
                  <a:lnTo>
                    <a:pt x="527797" y="867124"/>
                  </a:lnTo>
                  <a:lnTo>
                    <a:pt x="581648" y="880434"/>
                  </a:lnTo>
                  <a:lnTo>
                    <a:pt x="637369" y="892530"/>
                  </a:lnTo>
                  <a:lnTo>
                    <a:pt x="694854" y="903368"/>
                  </a:lnTo>
                  <a:lnTo>
                    <a:pt x="753996" y="912904"/>
                  </a:lnTo>
                  <a:lnTo>
                    <a:pt x="814688" y="921094"/>
                  </a:lnTo>
                  <a:lnTo>
                    <a:pt x="876824" y="927893"/>
                  </a:lnTo>
                  <a:lnTo>
                    <a:pt x="940296" y="933258"/>
                  </a:lnTo>
                  <a:lnTo>
                    <a:pt x="1004998" y="937145"/>
                  </a:lnTo>
                  <a:lnTo>
                    <a:pt x="1070824" y="939510"/>
                  </a:lnTo>
                  <a:lnTo>
                    <a:pt x="1137665" y="940307"/>
                  </a:lnTo>
                  <a:lnTo>
                    <a:pt x="1204507" y="939510"/>
                  </a:lnTo>
                  <a:lnTo>
                    <a:pt x="1270333" y="937145"/>
                  </a:lnTo>
                  <a:lnTo>
                    <a:pt x="1335035" y="933258"/>
                  </a:lnTo>
                  <a:lnTo>
                    <a:pt x="1398507" y="927893"/>
                  </a:lnTo>
                  <a:lnTo>
                    <a:pt x="1460643" y="921094"/>
                  </a:lnTo>
                  <a:lnTo>
                    <a:pt x="1521335" y="912904"/>
                  </a:lnTo>
                  <a:lnTo>
                    <a:pt x="1580477" y="903368"/>
                  </a:lnTo>
                  <a:lnTo>
                    <a:pt x="1637962" y="892530"/>
                  </a:lnTo>
                  <a:lnTo>
                    <a:pt x="1693683" y="880434"/>
                  </a:lnTo>
                  <a:lnTo>
                    <a:pt x="1747534" y="867124"/>
                  </a:lnTo>
                  <a:lnTo>
                    <a:pt x="1799408" y="852644"/>
                  </a:lnTo>
                  <a:lnTo>
                    <a:pt x="1849198" y="837038"/>
                  </a:lnTo>
                  <a:lnTo>
                    <a:pt x="1896797" y="820350"/>
                  </a:lnTo>
                  <a:lnTo>
                    <a:pt x="1942099" y="802624"/>
                  </a:lnTo>
                  <a:lnTo>
                    <a:pt x="1984997" y="783904"/>
                  </a:lnTo>
                  <a:lnTo>
                    <a:pt x="2025384" y="764234"/>
                  </a:lnTo>
                  <a:lnTo>
                    <a:pt x="2063154" y="743659"/>
                  </a:lnTo>
                  <a:lnTo>
                    <a:pt x="2098199" y="722222"/>
                  </a:lnTo>
                  <a:lnTo>
                    <a:pt x="2130413" y="699968"/>
                  </a:lnTo>
                  <a:lnTo>
                    <a:pt x="2185922" y="653182"/>
                  </a:lnTo>
                  <a:lnTo>
                    <a:pt x="2228825" y="603655"/>
                  </a:lnTo>
                  <a:lnTo>
                    <a:pt x="2258269" y="551738"/>
                  </a:lnTo>
                  <a:lnTo>
                    <a:pt x="2273400" y="497784"/>
                  </a:lnTo>
                  <a:lnTo>
                    <a:pt x="2275332" y="470154"/>
                  </a:lnTo>
                  <a:lnTo>
                    <a:pt x="2273400" y="442523"/>
                  </a:lnTo>
                  <a:lnTo>
                    <a:pt x="2258269" y="388569"/>
                  </a:lnTo>
                  <a:lnTo>
                    <a:pt x="2228825" y="336652"/>
                  </a:lnTo>
                  <a:lnTo>
                    <a:pt x="2185922" y="287125"/>
                  </a:lnTo>
                  <a:lnTo>
                    <a:pt x="2130413" y="240339"/>
                  </a:lnTo>
                  <a:lnTo>
                    <a:pt x="2098199" y="218085"/>
                  </a:lnTo>
                  <a:lnTo>
                    <a:pt x="2063154" y="196648"/>
                  </a:lnTo>
                  <a:lnTo>
                    <a:pt x="2025384" y="176073"/>
                  </a:lnTo>
                  <a:lnTo>
                    <a:pt x="1984997" y="156403"/>
                  </a:lnTo>
                  <a:lnTo>
                    <a:pt x="1942099" y="137683"/>
                  </a:lnTo>
                  <a:lnTo>
                    <a:pt x="1896797" y="119957"/>
                  </a:lnTo>
                  <a:lnTo>
                    <a:pt x="1849198" y="103269"/>
                  </a:lnTo>
                  <a:lnTo>
                    <a:pt x="1799408" y="87663"/>
                  </a:lnTo>
                  <a:lnTo>
                    <a:pt x="1747534" y="73183"/>
                  </a:lnTo>
                  <a:lnTo>
                    <a:pt x="1693683" y="59873"/>
                  </a:lnTo>
                  <a:lnTo>
                    <a:pt x="1637962" y="47777"/>
                  </a:lnTo>
                  <a:lnTo>
                    <a:pt x="1580477" y="36939"/>
                  </a:lnTo>
                  <a:lnTo>
                    <a:pt x="1521335" y="27403"/>
                  </a:lnTo>
                  <a:lnTo>
                    <a:pt x="1460643" y="19213"/>
                  </a:lnTo>
                  <a:lnTo>
                    <a:pt x="1398507" y="12414"/>
                  </a:lnTo>
                  <a:lnTo>
                    <a:pt x="1335035" y="7049"/>
                  </a:lnTo>
                  <a:lnTo>
                    <a:pt x="1270333" y="3162"/>
                  </a:lnTo>
                  <a:lnTo>
                    <a:pt x="1204507" y="797"/>
                  </a:lnTo>
                  <a:lnTo>
                    <a:pt x="1137665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3"/>
            <p:cNvSpPr/>
            <p:nvPr/>
          </p:nvSpPr>
          <p:spPr>
            <a:xfrm>
              <a:off x="3029760" y="3429000"/>
              <a:ext cx="2275560" cy="939960"/>
            </a:xfrm>
            <a:custGeom>
              <a:avLst/>
              <a:gdLst/>
              <a:ahLst/>
              <a:rect l="l" t="t" r="r" b="b"/>
              <a:pathLst>
                <a:path w="2275840" h="940435">
                  <a:moveTo>
                    <a:pt x="0" y="470154"/>
                  </a:moveTo>
                  <a:lnTo>
                    <a:pt x="7654" y="415313"/>
                  </a:lnTo>
                  <a:lnTo>
                    <a:pt x="30049" y="362334"/>
                  </a:lnTo>
                  <a:lnTo>
                    <a:pt x="66329" y="311568"/>
                  </a:lnTo>
                  <a:lnTo>
                    <a:pt x="115641" y="263367"/>
                  </a:lnTo>
                  <a:lnTo>
                    <a:pt x="177132" y="218085"/>
                  </a:lnTo>
                  <a:lnTo>
                    <a:pt x="212177" y="196648"/>
                  </a:lnTo>
                  <a:lnTo>
                    <a:pt x="249947" y="176073"/>
                  </a:lnTo>
                  <a:lnTo>
                    <a:pt x="290334" y="156403"/>
                  </a:lnTo>
                  <a:lnTo>
                    <a:pt x="333232" y="137683"/>
                  </a:lnTo>
                  <a:lnTo>
                    <a:pt x="378534" y="119957"/>
                  </a:lnTo>
                  <a:lnTo>
                    <a:pt x="426133" y="103269"/>
                  </a:lnTo>
                  <a:lnTo>
                    <a:pt x="475923" y="87663"/>
                  </a:lnTo>
                  <a:lnTo>
                    <a:pt x="527797" y="73183"/>
                  </a:lnTo>
                  <a:lnTo>
                    <a:pt x="581648" y="59873"/>
                  </a:lnTo>
                  <a:lnTo>
                    <a:pt x="637369" y="47777"/>
                  </a:lnTo>
                  <a:lnTo>
                    <a:pt x="694854" y="36939"/>
                  </a:lnTo>
                  <a:lnTo>
                    <a:pt x="753996" y="27403"/>
                  </a:lnTo>
                  <a:lnTo>
                    <a:pt x="814688" y="19213"/>
                  </a:lnTo>
                  <a:lnTo>
                    <a:pt x="876824" y="12414"/>
                  </a:lnTo>
                  <a:lnTo>
                    <a:pt x="940296" y="7049"/>
                  </a:lnTo>
                  <a:lnTo>
                    <a:pt x="1004998" y="3162"/>
                  </a:lnTo>
                  <a:lnTo>
                    <a:pt x="1070824" y="797"/>
                  </a:lnTo>
                  <a:lnTo>
                    <a:pt x="1137665" y="0"/>
                  </a:lnTo>
                  <a:lnTo>
                    <a:pt x="1204507" y="797"/>
                  </a:lnTo>
                  <a:lnTo>
                    <a:pt x="1270333" y="3162"/>
                  </a:lnTo>
                  <a:lnTo>
                    <a:pt x="1335035" y="7049"/>
                  </a:lnTo>
                  <a:lnTo>
                    <a:pt x="1398507" y="12414"/>
                  </a:lnTo>
                  <a:lnTo>
                    <a:pt x="1460643" y="19213"/>
                  </a:lnTo>
                  <a:lnTo>
                    <a:pt x="1521335" y="27403"/>
                  </a:lnTo>
                  <a:lnTo>
                    <a:pt x="1580477" y="36939"/>
                  </a:lnTo>
                  <a:lnTo>
                    <a:pt x="1637962" y="47777"/>
                  </a:lnTo>
                  <a:lnTo>
                    <a:pt x="1693683" y="59873"/>
                  </a:lnTo>
                  <a:lnTo>
                    <a:pt x="1747534" y="73183"/>
                  </a:lnTo>
                  <a:lnTo>
                    <a:pt x="1799408" y="87663"/>
                  </a:lnTo>
                  <a:lnTo>
                    <a:pt x="1849198" y="103269"/>
                  </a:lnTo>
                  <a:lnTo>
                    <a:pt x="1896797" y="119957"/>
                  </a:lnTo>
                  <a:lnTo>
                    <a:pt x="1942099" y="137683"/>
                  </a:lnTo>
                  <a:lnTo>
                    <a:pt x="1984997" y="156403"/>
                  </a:lnTo>
                  <a:lnTo>
                    <a:pt x="2025384" y="176073"/>
                  </a:lnTo>
                  <a:lnTo>
                    <a:pt x="2063154" y="196648"/>
                  </a:lnTo>
                  <a:lnTo>
                    <a:pt x="2098199" y="218085"/>
                  </a:lnTo>
                  <a:lnTo>
                    <a:pt x="2130413" y="240339"/>
                  </a:lnTo>
                  <a:lnTo>
                    <a:pt x="2185922" y="287125"/>
                  </a:lnTo>
                  <a:lnTo>
                    <a:pt x="2228825" y="336652"/>
                  </a:lnTo>
                  <a:lnTo>
                    <a:pt x="2258269" y="388569"/>
                  </a:lnTo>
                  <a:lnTo>
                    <a:pt x="2273400" y="442523"/>
                  </a:lnTo>
                  <a:lnTo>
                    <a:pt x="2275332" y="470154"/>
                  </a:lnTo>
                  <a:lnTo>
                    <a:pt x="2273400" y="497784"/>
                  </a:lnTo>
                  <a:lnTo>
                    <a:pt x="2258269" y="551738"/>
                  </a:lnTo>
                  <a:lnTo>
                    <a:pt x="2228825" y="603655"/>
                  </a:lnTo>
                  <a:lnTo>
                    <a:pt x="2185922" y="653182"/>
                  </a:lnTo>
                  <a:lnTo>
                    <a:pt x="2130413" y="699968"/>
                  </a:lnTo>
                  <a:lnTo>
                    <a:pt x="2098199" y="722222"/>
                  </a:lnTo>
                  <a:lnTo>
                    <a:pt x="2063154" y="743659"/>
                  </a:lnTo>
                  <a:lnTo>
                    <a:pt x="2025384" y="764234"/>
                  </a:lnTo>
                  <a:lnTo>
                    <a:pt x="1984997" y="783904"/>
                  </a:lnTo>
                  <a:lnTo>
                    <a:pt x="1942099" y="802624"/>
                  </a:lnTo>
                  <a:lnTo>
                    <a:pt x="1896797" y="820350"/>
                  </a:lnTo>
                  <a:lnTo>
                    <a:pt x="1849198" y="837038"/>
                  </a:lnTo>
                  <a:lnTo>
                    <a:pt x="1799408" y="852644"/>
                  </a:lnTo>
                  <a:lnTo>
                    <a:pt x="1747534" y="867124"/>
                  </a:lnTo>
                  <a:lnTo>
                    <a:pt x="1693683" y="880434"/>
                  </a:lnTo>
                  <a:lnTo>
                    <a:pt x="1637962" y="892530"/>
                  </a:lnTo>
                  <a:lnTo>
                    <a:pt x="1580477" y="903368"/>
                  </a:lnTo>
                  <a:lnTo>
                    <a:pt x="1521335" y="912904"/>
                  </a:lnTo>
                  <a:lnTo>
                    <a:pt x="1460643" y="921094"/>
                  </a:lnTo>
                  <a:lnTo>
                    <a:pt x="1398507" y="927893"/>
                  </a:lnTo>
                  <a:lnTo>
                    <a:pt x="1335035" y="933258"/>
                  </a:lnTo>
                  <a:lnTo>
                    <a:pt x="1270333" y="937145"/>
                  </a:lnTo>
                  <a:lnTo>
                    <a:pt x="1204507" y="939510"/>
                  </a:lnTo>
                  <a:lnTo>
                    <a:pt x="1137665" y="940307"/>
                  </a:lnTo>
                  <a:lnTo>
                    <a:pt x="1070824" y="939510"/>
                  </a:lnTo>
                  <a:lnTo>
                    <a:pt x="1004998" y="937145"/>
                  </a:lnTo>
                  <a:lnTo>
                    <a:pt x="940296" y="933258"/>
                  </a:lnTo>
                  <a:lnTo>
                    <a:pt x="876824" y="927893"/>
                  </a:lnTo>
                  <a:lnTo>
                    <a:pt x="814688" y="921094"/>
                  </a:lnTo>
                  <a:lnTo>
                    <a:pt x="753996" y="912904"/>
                  </a:lnTo>
                  <a:lnTo>
                    <a:pt x="694854" y="903368"/>
                  </a:lnTo>
                  <a:lnTo>
                    <a:pt x="637369" y="892530"/>
                  </a:lnTo>
                  <a:lnTo>
                    <a:pt x="581648" y="880434"/>
                  </a:lnTo>
                  <a:lnTo>
                    <a:pt x="527797" y="867124"/>
                  </a:lnTo>
                  <a:lnTo>
                    <a:pt x="475923" y="852644"/>
                  </a:lnTo>
                  <a:lnTo>
                    <a:pt x="426133" y="837038"/>
                  </a:lnTo>
                  <a:lnTo>
                    <a:pt x="378534" y="820350"/>
                  </a:lnTo>
                  <a:lnTo>
                    <a:pt x="333232" y="802624"/>
                  </a:lnTo>
                  <a:lnTo>
                    <a:pt x="290334" y="783904"/>
                  </a:lnTo>
                  <a:lnTo>
                    <a:pt x="249947" y="764234"/>
                  </a:lnTo>
                  <a:lnTo>
                    <a:pt x="212177" y="743659"/>
                  </a:lnTo>
                  <a:lnTo>
                    <a:pt x="177132" y="722222"/>
                  </a:lnTo>
                  <a:lnTo>
                    <a:pt x="144918" y="699968"/>
                  </a:lnTo>
                  <a:lnTo>
                    <a:pt x="89409" y="653182"/>
                  </a:lnTo>
                  <a:lnTo>
                    <a:pt x="46506" y="603655"/>
                  </a:lnTo>
                  <a:lnTo>
                    <a:pt x="17062" y="551738"/>
                  </a:lnTo>
                  <a:lnTo>
                    <a:pt x="1931" y="497784"/>
                  </a:lnTo>
                  <a:lnTo>
                    <a:pt x="0" y="470154"/>
                  </a:lnTo>
                  <a:close/>
                </a:path>
              </a:pathLst>
            </a:custGeom>
            <a:noFill/>
            <a:ln w="12600">
              <a:solidFill>
                <a:srgbClr val="7878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CustomShape 14"/>
          <p:cNvSpPr/>
          <p:nvPr/>
        </p:nvSpPr>
        <p:spPr>
          <a:xfrm>
            <a:off x="3604320" y="1054440"/>
            <a:ext cx="7444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66" strike="noStrike">
                <a:latin typeface="Calibri"/>
              </a:rPr>
              <a:t>K</a:t>
            </a:r>
            <a:r>
              <a:rPr b="1" lang="en-IN" sz="1800" spc="-7" strike="noStrike">
                <a:latin typeface="Calibri"/>
              </a:rPr>
              <a:t>Co</a:t>
            </a:r>
            <a:r>
              <a:rPr b="1" lang="en-IN" sz="1800" spc="-12" strike="noStrike">
                <a:latin typeface="Calibri"/>
              </a:rPr>
              <a:t>n</a:t>
            </a:r>
            <a:r>
              <a:rPr b="1" lang="en-IN" sz="1800" spc="-7" strike="noStrike">
                <a:latin typeface="Calibri"/>
              </a:rPr>
              <a:t>fig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329760" y="975600"/>
            <a:ext cx="23436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>
                <a:latin typeface="Calibri"/>
              </a:rPr>
              <a:t>&lt;boardname&gt;_defconfig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3604320" y="3597480"/>
            <a:ext cx="112680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make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menuconfig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38" name="Group 17"/>
          <p:cNvGrpSpPr/>
          <p:nvPr/>
        </p:nvGrpSpPr>
        <p:grpSpPr>
          <a:xfrm>
            <a:off x="2306880" y="3445920"/>
            <a:ext cx="5834520" cy="2996280"/>
            <a:chOff x="2306880" y="3445920"/>
            <a:chExt cx="5834520" cy="2996280"/>
          </a:xfrm>
        </p:grpSpPr>
        <p:sp>
          <p:nvSpPr>
            <p:cNvPr id="239" name="CustomShape 18"/>
            <p:cNvSpPr/>
            <p:nvPr/>
          </p:nvSpPr>
          <p:spPr>
            <a:xfrm>
              <a:off x="2306880" y="4840920"/>
              <a:ext cx="1200960" cy="1601280"/>
            </a:xfrm>
            <a:custGeom>
              <a:avLst/>
              <a:gdLst/>
              <a:ahLst/>
              <a:rect l="l" t="t" r="r" b="b"/>
              <a:pathLst>
                <a:path w="1201420" h="1601470">
                  <a:moveTo>
                    <a:pt x="580504" y="520407"/>
                  </a:moveTo>
                  <a:lnTo>
                    <a:pt x="200177" y="520407"/>
                  </a:lnTo>
                  <a:lnTo>
                    <a:pt x="200177" y="560438"/>
                  </a:lnTo>
                  <a:lnTo>
                    <a:pt x="580504" y="560438"/>
                  </a:lnTo>
                  <a:lnTo>
                    <a:pt x="580504" y="520407"/>
                  </a:lnTo>
                  <a:close/>
                  <a:moveTo>
                    <a:pt x="1000861" y="1321117"/>
                  </a:moveTo>
                  <a:lnTo>
                    <a:pt x="200177" y="1321117"/>
                  </a:lnTo>
                  <a:lnTo>
                    <a:pt x="200177" y="1361160"/>
                  </a:lnTo>
                  <a:lnTo>
                    <a:pt x="1000861" y="1361160"/>
                  </a:lnTo>
                  <a:lnTo>
                    <a:pt x="1000861" y="1321117"/>
                  </a:lnTo>
                  <a:close/>
                  <a:moveTo>
                    <a:pt x="1000861" y="1160983"/>
                  </a:moveTo>
                  <a:lnTo>
                    <a:pt x="200177" y="1160983"/>
                  </a:lnTo>
                  <a:lnTo>
                    <a:pt x="200177" y="1201013"/>
                  </a:lnTo>
                  <a:lnTo>
                    <a:pt x="1000861" y="1201013"/>
                  </a:lnTo>
                  <a:lnTo>
                    <a:pt x="1000861" y="1160983"/>
                  </a:lnTo>
                  <a:close/>
                  <a:moveTo>
                    <a:pt x="1000861" y="1000836"/>
                  </a:moveTo>
                  <a:lnTo>
                    <a:pt x="200177" y="1000836"/>
                  </a:lnTo>
                  <a:lnTo>
                    <a:pt x="200177" y="1040866"/>
                  </a:lnTo>
                  <a:lnTo>
                    <a:pt x="1000861" y="1040866"/>
                  </a:lnTo>
                  <a:lnTo>
                    <a:pt x="1000861" y="1000836"/>
                  </a:lnTo>
                  <a:close/>
                  <a:moveTo>
                    <a:pt x="1000861" y="840689"/>
                  </a:moveTo>
                  <a:lnTo>
                    <a:pt x="200177" y="840689"/>
                  </a:lnTo>
                  <a:lnTo>
                    <a:pt x="200177" y="880732"/>
                  </a:lnTo>
                  <a:lnTo>
                    <a:pt x="1000861" y="880732"/>
                  </a:lnTo>
                  <a:lnTo>
                    <a:pt x="1000861" y="840689"/>
                  </a:lnTo>
                  <a:close/>
                  <a:moveTo>
                    <a:pt x="1000861" y="680554"/>
                  </a:moveTo>
                  <a:lnTo>
                    <a:pt x="200177" y="680554"/>
                  </a:lnTo>
                  <a:lnTo>
                    <a:pt x="200177" y="720585"/>
                  </a:lnTo>
                  <a:lnTo>
                    <a:pt x="1000861" y="720585"/>
                  </a:lnTo>
                  <a:lnTo>
                    <a:pt x="1000861" y="680554"/>
                  </a:lnTo>
                  <a:close/>
                  <a:moveTo>
                    <a:pt x="1201039" y="432041"/>
                  </a:moveTo>
                  <a:lnTo>
                    <a:pt x="1189304" y="420319"/>
                  </a:lnTo>
                  <a:lnTo>
                    <a:pt x="1161008" y="392036"/>
                  </a:lnTo>
                  <a:lnTo>
                    <a:pt x="1161008" y="460349"/>
                  </a:lnTo>
                  <a:lnTo>
                    <a:pt x="1161008" y="1561338"/>
                  </a:lnTo>
                  <a:lnTo>
                    <a:pt x="40030" y="1561338"/>
                  </a:lnTo>
                  <a:lnTo>
                    <a:pt x="40030" y="40043"/>
                  </a:lnTo>
                  <a:lnTo>
                    <a:pt x="740638" y="40043"/>
                  </a:lnTo>
                  <a:lnTo>
                    <a:pt x="740638" y="460349"/>
                  </a:lnTo>
                  <a:lnTo>
                    <a:pt x="1161008" y="460349"/>
                  </a:lnTo>
                  <a:lnTo>
                    <a:pt x="1161008" y="392036"/>
                  </a:lnTo>
                  <a:lnTo>
                    <a:pt x="1132446" y="363474"/>
                  </a:lnTo>
                  <a:lnTo>
                    <a:pt x="1132446" y="420065"/>
                  </a:lnTo>
                  <a:lnTo>
                    <a:pt x="1132332" y="420293"/>
                  </a:lnTo>
                  <a:lnTo>
                    <a:pt x="780669" y="420319"/>
                  </a:lnTo>
                  <a:lnTo>
                    <a:pt x="780694" y="68732"/>
                  </a:lnTo>
                  <a:lnTo>
                    <a:pt x="780770" y="68567"/>
                  </a:lnTo>
                  <a:lnTo>
                    <a:pt x="781024" y="68567"/>
                  </a:lnTo>
                  <a:lnTo>
                    <a:pt x="1132446" y="420065"/>
                  </a:lnTo>
                  <a:lnTo>
                    <a:pt x="1132446" y="363474"/>
                  </a:lnTo>
                  <a:lnTo>
                    <a:pt x="837514" y="68567"/>
                  </a:lnTo>
                  <a:lnTo>
                    <a:pt x="808990" y="40043"/>
                  </a:lnTo>
                  <a:lnTo>
                    <a:pt x="768946" y="0"/>
                  </a:lnTo>
                  <a:lnTo>
                    <a:pt x="0" y="0"/>
                  </a:lnTo>
                  <a:lnTo>
                    <a:pt x="0" y="1601368"/>
                  </a:lnTo>
                  <a:lnTo>
                    <a:pt x="1201039" y="1601368"/>
                  </a:lnTo>
                  <a:lnTo>
                    <a:pt x="1201039" y="1561338"/>
                  </a:lnTo>
                  <a:lnTo>
                    <a:pt x="1201039" y="432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9"/>
            <p:cNvSpPr/>
            <p:nvPr/>
          </p:nvSpPr>
          <p:spPr>
            <a:xfrm>
              <a:off x="5865840" y="3445920"/>
              <a:ext cx="2275560" cy="939960"/>
            </a:xfrm>
            <a:custGeom>
              <a:avLst/>
              <a:gdLst/>
              <a:ahLst/>
              <a:rect l="l" t="t" r="r" b="b"/>
              <a:pathLst>
                <a:path w="2275840" h="940435">
                  <a:moveTo>
                    <a:pt x="1137666" y="0"/>
                  </a:moveTo>
                  <a:lnTo>
                    <a:pt x="1070824" y="797"/>
                  </a:lnTo>
                  <a:lnTo>
                    <a:pt x="1004998" y="3162"/>
                  </a:lnTo>
                  <a:lnTo>
                    <a:pt x="940296" y="7049"/>
                  </a:lnTo>
                  <a:lnTo>
                    <a:pt x="876824" y="12414"/>
                  </a:lnTo>
                  <a:lnTo>
                    <a:pt x="814688" y="19213"/>
                  </a:lnTo>
                  <a:lnTo>
                    <a:pt x="753996" y="27403"/>
                  </a:lnTo>
                  <a:lnTo>
                    <a:pt x="694854" y="36939"/>
                  </a:lnTo>
                  <a:lnTo>
                    <a:pt x="637369" y="47777"/>
                  </a:lnTo>
                  <a:lnTo>
                    <a:pt x="581648" y="59873"/>
                  </a:lnTo>
                  <a:lnTo>
                    <a:pt x="527797" y="73183"/>
                  </a:lnTo>
                  <a:lnTo>
                    <a:pt x="475923" y="87663"/>
                  </a:lnTo>
                  <a:lnTo>
                    <a:pt x="426133" y="103269"/>
                  </a:lnTo>
                  <a:lnTo>
                    <a:pt x="378534" y="119957"/>
                  </a:lnTo>
                  <a:lnTo>
                    <a:pt x="333232" y="137683"/>
                  </a:lnTo>
                  <a:lnTo>
                    <a:pt x="290334" y="156403"/>
                  </a:lnTo>
                  <a:lnTo>
                    <a:pt x="249947" y="176073"/>
                  </a:lnTo>
                  <a:lnTo>
                    <a:pt x="212177" y="196648"/>
                  </a:lnTo>
                  <a:lnTo>
                    <a:pt x="177132" y="218085"/>
                  </a:lnTo>
                  <a:lnTo>
                    <a:pt x="144918" y="240339"/>
                  </a:lnTo>
                  <a:lnTo>
                    <a:pt x="89409" y="287125"/>
                  </a:lnTo>
                  <a:lnTo>
                    <a:pt x="46506" y="336652"/>
                  </a:lnTo>
                  <a:lnTo>
                    <a:pt x="17062" y="388569"/>
                  </a:lnTo>
                  <a:lnTo>
                    <a:pt x="1931" y="442523"/>
                  </a:lnTo>
                  <a:lnTo>
                    <a:pt x="0" y="470154"/>
                  </a:lnTo>
                  <a:lnTo>
                    <a:pt x="1931" y="497784"/>
                  </a:lnTo>
                  <a:lnTo>
                    <a:pt x="17062" y="551738"/>
                  </a:lnTo>
                  <a:lnTo>
                    <a:pt x="46506" y="603655"/>
                  </a:lnTo>
                  <a:lnTo>
                    <a:pt x="89409" y="653182"/>
                  </a:lnTo>
                  <a:lnTo>
                    <a:pt x="144918" y="699968"/>
                  </a:lnTo>
                  <a:lnTo>
                    <a:pt x="177132" y="722222"/>
                  </a:lnTo>
                  <a:lnTo>
                    <a:pt x="212177" y="743659"/>
                  </a:lnTo>
                  <a:lnTo>
                    <a:pt x="249947" y="764234"/>
                  </a:lnTo>
                  <a:lnTo>
                    <a:pt x="290334" y="783904"/>
                  </a:lnTo>
                  <a:lnTo>
                    <a:pt x="333232" y="802624"/>
                  </a:lnTo>
                  <a:lnTo>
                    <a:pt x="378534" y="820350"/>
                  </a:lnTo>
                  <a:lnTo>
                    <a:pt x="426133" y="837038"/>
                  </a:lnTo>
                  <a:lnTo>
                    <a:pt x="475923" y="852644"/>
                  </a:lnTo>
                  <a:lnTo>
                    <a:pt x="527797" y="867124"/>
                  </a:lnTo>
                  <a:lnTo>
                    <a:pt x="581648" y="880434"/>
                  </a:lnTo>
                  <a:lnTo>
                    <a:pt x="637369" y="892530"/>
                  </a:lnTo>
                  <a:lnTo>
                    <a:pt x="694854" y="903368"/>
                  </a:lnTo>
                  <a:lnTo>
                    <a:pt x="753996" y="912904"/>
                  </a:lnTo>
                  <a:lnTo>
                    <a:pt x="814688" y="921094"/>
                  </a:lnTo>
                  <a:lnTo>
                    <a:pt x="876824" y="927893"/>
                  </a:lnTo>
                  <a:lnTo>
                    <a:pt x="940296" y="933258"/>
                  </a:lnTo>
                  <a:lnTo>
                    <a:pt x="1004998" y="937145"/>
                  </a:lnTo>
                  <a:lnTo>
                    <a:pt x="1070824" y="939510"/>
                  </a:lnTo>
                  <a:lnTo>
                    <a:pt x="1137666" y="940308"/>
                  </a:lnTo>
                  <a:lnTo>
                    <a:pt x="1204507" y="939510"/>
                  </a:lnTo>
                  <a:lnTo>
                    <a:pt x="1270333" y="937145"/>
                  </a:lnTo>
                  <a:lnTo>
                    <a:pt x="1335035" y="933258"/>
                  </a:lnTo>
                  <a:lnTo>
                    <a:pt x="1398507" y="927893"/>
                  </a:lnTo>
                  <a:lnTo>
                    <a:pt x="1460643" y="921094"/>
                  </a:lnTo>
                  <a:lnTo>
                    <a:pt x="1521335" y="912904"/>
                  </a:lnTo>
                  <a:lnTo>
                    <a:pt x="1580477" y="903368"/>
                  </a:lnTo>
                  <a:lnTo>
                    <a:pt x="1637962" y="892530"/>
                  </a:lnTo>
                  <a:lnTo>
                    <a:pt x="1693683" y="880434"/>
                  </a:lnTo>
                  <a:lnTo>
                    <a:pt x="1747534" y="867124"/>
                  </a:lnTo>
                  <a:lnTo>
                    <a:pt x="1799408" y="852644"/>
                  </a:lnTo>
                  <a:lnTo>
                    <a:pt x="1849198" y="837038"/>
                  </a:lnTo>
                  <a:lnTo>
                    <a:pt x="1896797" y="820350"/>
                  </a:lnTo>
                  <a:lnTo>
                    <a:pt x="1942099" y="802624"/>
                  </a:lnTo>
                  <a:lnTo>
                    <a:pt x="1984997" y="783904"/>
                  </a:lnTo>
                  <a:lnTo>
                    <a:pt x="2025384" y="764234"/>
                  </a:lnTo>
                  <a:lnTo>
                    <a:pt x="2063154" y="743659"/>
                  </a:lnTo>
                  <a:lnTo>
                    <a:pt x="2098199" y="722222"/>
                  </a:lnTo>
                  <a:lnTo>
                    <a:pt x="2130413" y="699968"/>
                  </a:lnTo>
                  <a:lnTo>
                    <a:pt x="2185922" y="653182"/>
                  </a:lnTo>
                  <a:lnTo>
                    <a:pt x="2228825" y="603655"/>
                  </a:lnTo>
                  <a:lnTo>
                    <a:pt x="2258269" y="551738"/>
                  </a:lnTo>
                  <a:lnTo>
                    <a:pt x="2273400" y="497784"/>
                  </a:lnTo>
                  <a:lnTo>
                    <a:pt x="2275331" y="470154"/>
                  </a:lnTo>
                  <a:lnTo>
                    <a:pt x="2273400" y="442523"/>
                  </a:lnTo>
                  <a:lnTo>
                    <a:pt x="2258269" y="388569"/>
                  </a:lnTo>
                  <a:lnTo>
                    <a:pt x="2228825" y="336652"/>
                  </a:lnTo>
                  <a:lnTo>
                    <a:pt x="2185922" y="287125"/>
                  </a:lnTo>
                  <a:lnTo>
                    <a:pt x="2130413" y="240339"/>
                  </a:lnTo>
                  <a:lnTo>
                    <a:pt x="2098199" y="218085"/>
                  </a:lnTo>
                  <a:lnTo>
                    <a:pt x="2063154" y="196648"/>
                  </a:lnTo>
                  <a:lnTo>
                    <a:pt x="2025384" y="176073"/>
                  </a:lnTo>
                  <a:lnTo>
                    <a:pt x="1984997" y="156403"/>
                  </a:lnTo>
                  <a:lnTo>
                    <a:pt x="1942099" y="137683"/>
                  </a:lnTo>
                  <a:lnTo>
                    <a:pt x="1896797" y="119957"/>
                  </a:lnTo>
                  <a:lnTo>
                    <a:pt x="1849198" y="103269"/>
                  </a:lnTo>
                  <a:lnTo>
                    <a:pt x="1799408" y="87663"/>
                  </a:lnTo>
                  <a:lnTo>
                    <a:pt x="1747534" y="73183"/>
                  </a:lnTo>
                  <a:lnTo>
                    <a:pt x="1693683" y="59873"/>
                  </a:lnTo>
                  <a:lnTo>
                    <a:pt x="1637962" y="47777"/>
                  </a:lnTo>
                  <a:lnTo>
                    <a:pt x="1580477" y="36939"/>
                  </a:lnTo>
                  <a:lnTo>
                    <a:pt x="1521335" y="27403"/>
                  </a:lnTo>
                  <a:lnTo>
                    <a:pt x="1460643" y="19213"/>
                  </a:lnTo>
                  <a:lnTo>
                    <a:pt x="1398507" y="12414"/>
                  </a:lnTo>
                  <a:lnTo>
                    <a:pt x="1335035" y="7049"/>
                  </a:lnTo>
                  <a:lnTo>
                    <a:pt x="1270333" y="3162"/>
                  </a:lnTo>
                  <a:lnTo>
                    <a:pt x="1204507" y="797"/>
                  </a:lnTo>
                  <a:lnTo>
                    <a:pt x="1137666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0"/>
            <p:cNvSpPr/>
            <p:nvPr/>
          </p:nvSpPr>
          <p:spPr>
            <a:xfrm>
              <a:off x="5865840" y="3445920"/>
              <a:ext cx="2275560" cy="939960"/>
            </a:xfrm>
            <a:custGeom>
              <a:avLst/>
              <a:gdLst/>
              <a:ahLst/>
              <a:rect l="l" t="t" r="r" b="b"/>
              <a:pathLst>
                <a:path w="2275840" h="940435">
                  <a:moveTo>
                    <a:pt x="0" y="470154"/>
                  </a:moveTo>
                  <a:lnTo>
                    <a:pt x="7654" y="415313"/>
                  </a:lnTo>
                  <a:lnTo>
                    <a:pt x="30049" y="362334"/>
                  </a:lnTo>
                  <a:lnTo>
                    <a:pt x="66329" y="311568"/>
                  </a:lnTo>
                  <a:lnTo>
                    <a:pt x="115641" y="263367"/>
                  </a:lnTo>
                  <a:lnTo>
                    <a:pt x="177132" y="218085"/>
                  </a:lnTo>
                  <a:lnTo>
                    <a:pt x="212177" y="196648"/>
                  </a:lnTo>
                  <a:lnTo>
                    <a:pt x="249947" y="176073"/>
                  </a:lnTo>
                  <a:lnTo>
                    <a:pt x="290334" y="156403"/>
                  </a:lnTo>
                  <a:lnTo>
                    <a:pt x="333232" y="137683"/>
                  </a:lnTo>
                  <a:lnTo>
                    <a:pt x="378534" y="119957"/>
                  </a:lnTo>
                  <a:lnTo>
                    <a:pt x="426133" y="103269"/>
                  </a:lnTo>
                  <a:lnTo>
                    <a:pt x="475923" y="87663"/>
                  </a:lnTo>
                  <a:lnTo>
                    <a:pt x="527797" y="73183"/>
                  </a:lnTo>
                  <a:lnTo>
                    <a:pt x="581648" y="59873"/>
                  </a:lnTo>
                  <a:lnTo>
                    <a:pt x="637369" y="47777"/>
                  </a:lnTo>
                  <a:lnTo>
                    <a:pt x="694854" y="36939"/>
                  </a:lnTo>
                  <a:lnTo>
                    <a:pt x="753996" y="27403"/>
                  </a:lnTo>
                  <a:lnTo>
                    <a:pt x="814688" y="19213"/>
                  </a:lnTo>
                  <a:lnTo>
                    <a:pt x="876824" y="12414"/>
                  </a:lnTo>
                  <a:lnTo>
                    <a:pt x="940296" y="7049"/>
                  </a:lnTo>
                  <a:lnTo>
                    <a:pt x="1004998" y="3162"/>
                  </a:lnTo>
                  <a:lnTo>
                    <a:pt x="1070824" y="797"/>
                  </a:lnTo>
                  <a:lnTo>
                    <a:pt x="1137666" y="0"/>
                  </a:lnTo>
                  <a:lnTo>
                    <a:pt x="1204507" y="797"/>
                  </a:lnTo>
                  <a:lnTo>
                    <a:pt x="1270333" y="3162"/>
                  </a:lnTo>
                  <a:lnTo>
                    <a:pt x="1335035" y="7049"/>
                  </a:lnTo>
                  <a:lnTo>
                    <a:pt x="1398507" y="12414"/>
                  </a:lnTo>
                  <a:lnTo>
                    <a:pt x="1460643" y="19213"/>
                  </a:lnTo>
                  <a:lnTo>
                    <a:pt x="1521335" y="27403"/>
                  </a:lnTo>
                  <a:lnTo>
                    <a:pt x="1580477" y="36939"/>
                  </a:lnTo>
                  <a:lnTo>
                    <a:pt x="1637962" y="47777"/>
                  </a:lnTo>
                  <a:lnTo>
                    <a:pt x="1693683" y="59873"/>
                  </a:lnTo>
                  <a:lnTo>
                    <a:pt x="1747534" y="73183"/>
                  </a:lnTo>
                  <a:lnTo>
                    <a:pt x="1799408" y="87663"/>
                  </a:lnTo>
                  <a:lnTo>
                    <a:pt x="1849198" y="103269"/>
                  </a:lnTo>
                  <a:lnTo>
                    <a:pt x="1896797" y="119957"/>
                  </a:lnTo>
                  <a:lnTo>
                    <a:pt x="1942099" y="137683"/>
                  </a:lnTo>
                  <a:lnTo>
                    <a:pt x="1984997" y="156403"/>
                  </a:lnTo>
                  <a:lnTo>
                    <a:pt x="2025384" y="176073"/>
                  </a:lnTo>
                  <a:lnTo>
                    <a:pt x="2063154" y="196648"/>
                  </a:lnTo>
                  <a:lnTo>
                    <a:pt x="2098199" y="218085"/>
                  </a:lnTo>
                  <a:lnTo>
                    <a:pt x="2130413" y="240339"/>
                  </a:lnTo>
                  <a:lnTo>
                    <a:pt x="2185922" y="287125"/>
                  </a:lnTo>
                  <a:lnTo>
                    <a:pt x="2228825" y="336652"/>
                  </a:lnTo>
                  <a:lnTo>
                    <a:pt x="2258269" y="388569"/>
                  </a:lnTo>
                  <a:lnTo>
                    <a:pt x="2273400" y="442523"/>
                  </a:lnTo>
                  <a:lnTo>
                    <a:pt x="2275331" y="470154"/>
                  </a:lnTo>
                  <a:lnTo>
                    <a:pt x="2273400" y="497784"/>
                  </a:lnTo>
                  <a:lnTo>
                    <a:pt x="2258269" y="551738"/>
                  </a:lnTo>
                  <a:lnTo>
                    <a:pt x="2228825" y="603655"/>
                  </a:lnTo>
                  <a:lnTo>
                    <a:pt x="2185922" y="653182"/>
                  </a:lnTo>
                  <a:lnTo>
                    <a:pt x="2130413" y="699968"/>
                  </a:lnTo>
                  <a:lnTo>
                    <a:pt x="2098199" y="722222"/>
                  </a:lnTo>
                  <a:lnTo>
                    <a:pt x="2063154" y="743659"/>
                  </a:lnTo>
                  <a:lnTo>
                    <a:pt x="2025384" y="764234"/>
                  </a:lnTo>
                  <a:lnTo>
                    <a:pt x="1984997" y="783904"/>
                  </a:lnTo>
                  <a:lnTo>
                    <a:pt x="1942099" y="802624"/>
                  </a:lnTo>
                  <a:lnTo>
                    <a:pt x="1896797" y="820350"/>
                  </a:lnTo>
                  <a:lnTo>
                    <a:pt x="1849198" y="837038"/>
                  </a:lnTo>
                  <a:lnTo>
                    <a:pt x="1799408" y="852644"/>
                  </a:lnTo>
                  <a:lnTo>
                    <a:pt x="1747534" y="867124"/>
                  </a:lnTo>
                  <a:lnTo>
                    <a:pt x="1693683" y="880434"/>
                  </a:lnTo>
                  <a:lnTo>
                    <a:pt x="1637962" y="892530"/>
                  </a:lnTo>
                  <a:lnTo>
                    <a:pt x="1580477" y="903368"/>
                  </a:lnTo>
                  <a:lnTo>
                    <a:pt x="1521335" y="912904"/>
                  </a:lnTo>
                  <a:lnTo>
                    <a:pt x="1460643" y="921094"/>
                  </a:lnTo>
                  <a:lnTo>
                    <a:pt x="1398507" y="927893"/>
                  </a:lnTo>
                  <a:lnTo>
                    <a:pt x="1335035" y="933258"/>
                  </a:lnTo>
                  <a:lnTo>
                    <a:pt x="1270333" y="937145"/>
                  </a:lnTo>
                  <a:lnTo>
                    <a:pt x="1204507" y="939510"/>
                  </a:lnTo>
                  <a:lnTo>
                    <a:pt x="1137666" y="940308"/>
                  </a:lnTo>
                  <a:lnTo>
                    <a:pt x="1070824" y="939510"/>
                  </a:lnTo>
                  <a:lnTo>
                    <a:pt x="1004998" y="937145"/>
                  </a:lnTo>
                  <a:lnTo>
                    <a:pt x="940296" y="933258"/>
                  </a:lnTo>
                  <a:lnTo>
                    <a:pt x="876824" y="927893"/>
                  </a:lnTo>
                  <a:lnTo>
                    <a:pt x="814688" y="921094"/>
                  </a:lnTo>
                  <a:lnTo>
                    <a:pt x="753996" y="912904"/>
                  </a:lnTo>
                  <a:lnTo>
                    <a:pt x="694854" y="903368"/>
                  </a:lnTo>
                  <a:lnTo>
                    <a:pt x="637369" y="892530"/>
                  </a:lnTo>
                  <a:lnTo>
                    <a:pt x="581648" y="880434"/>
                  </a:lnTo>
                  <a:lnTo>
                    <a:pt x="527797" y="867124"/>
                  </a:lnTo>
                  <a:lnTo>
                    <a:pt x="475923" y="852644"/>
                  </a:lnTo>
                  <a:lnTo>
                    <a:pt x="426133" y="837038"/>
                  </a:lnTo>
                  <a:lnTo>
                    <a:pt x="378534" y="820350"/>
                  </a:lnTo>
                  <a:lnTo>
                    <a:pt x="333232" y="802624"/>
                  </a:lnTo>
                  <a:lnTo>
                    <a:pt x="290334" y="783904"/>
                  </a:lnTo>
                  <a:lnTo>
                    <a:pt x="249947" y="764234"/>
                  </a:lnTo>
                  <a:lnTo>
                    <a:pt x="212177" y="743659"/>
                  </a:lnTo>
                  <a:lnTo>
                    <a:pt x="177132" y="722222"/>
                  </a:lnTo>
                  <a:lnTo>
                    <a:pt x="144918" y="699968"/>
                  </a:lnTo>
                  <a:lnTo>
                    <a:pt x="89409" y="653182"/>
                  </a:lnTo>
                  <a:lnTo>
                    <a:pt x="46506" y="603655"/>
                  </a:lnTo>
                  <a:lnTo>
                    <a:pt x="17062" y="551738"/>
                  </a:lnTo>
                  <a:lnTo>
                    <a:pt x="1931" y="497784"/>
                  </a:lnTo>
                  <a:lnTo>
                    <a:pt x="0" y="470154"/>
                  </a:lnTo>
                  <a:close/>
                </a:path>
              </a:pathLst>
            </a:custGeom>
            <a:noFill/>
            <a:ln w="12600">
              <a:solidFill>
                <a:srgbClr val="7878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CustomShape 21"/>
          <p:cNvSpPr/>
          <p:nvPr/>
        </p:nvSpPr>
        <p:spPr>
          <a:xfrm>
            <a:off x="2486520" y="6507720"/>
            <a:ext cx="6627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latin typeface="Calibri"/>
              </a:rPr>
              <a:t>.</a:t>
            </a:r>
            <a:r>
              <a:rPr b="1" lang="en-IN" sz="1800" spc="-15" strike="noStrike">
                <a:latin typeface="Calibri"/>
              </a:rPr>
              <a:t>c</a:t>
            </a:r>
            <a:r>
              <a:rPr b="1" lang="en-IN" sz="1800" spc="-1" strike="noStrike">
                <a:latin typeface="Calibri"/>
              </a:rPr>
              <a:t>o</a:t>
            </a:r>
            <a:r>
              <a:rPr b="1" lang="en-IN" sz="1800" spc="-7" strike="noStrike">
                <a:latin typeface="Calibri"/>
              </a:rPr>
              <a:t>n</a:t>
            </a:r>
            <a:r>
              <a:rPr b="1" lang="en-IN" sz="1800" spc="-12" strike="noStrike">
                <a:latin typeface="Calibri"/>
              </a:rPr>
              <a:t>f</a:t>
            </a:r>
            <a:r>
              <a:rPr b="1" lang="en-IN" sz="1800" spc="-1" strike="noStrike">
                <a:latin typeface="Calibri"/>
              </a:rPr>
              <a:t>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CustomShape 22"/>
          <p:cNvSpPr/>
          <p:nvPr/>
        </p:nvSpPr>
        <p:spPr>
          <a:xfrm>
            <a:off x="6739200" y="3751920"/>
            <a:ext cx="5281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23"/>
          <p:cNvSpPr/>
          <p:nvPr/>
        </p:nvSpPr>
        <p:spPr>
          <a:xfrm>
            <a:off x="6406560" y="1395000"/>
            <a:ext cx="1082160" cy="1396080"/>
          </a:xfrm>
          <a:custGeom>
            <a:avLst/>
            <a:gdLst/>
            <a:ahLst/>
            <a:rect l="l" t="t" r="r" b="b"/>
            <a:pathLst>
              <a:path w="1082675" h="1396364">
                <a:moveTo>
                  <a:pt x="234797" y="1160983"/>
                </a:moveTo>
                <a:lnTo>
                  <a:pt x="200177" y="1160983"/>
                </a:lnTo>
                <a:lnTo>
                  <a:pt x="200177" y="1195616"/>
                </a:lnTo>
                <a:lnTo>
                  <a:pt x="234797" y="1160983"/>
                </a:lnTo>
                <a:close/>
                <a:moveTo>
                  <a:pt x="394944" y="1000836"/>
                </a:moveTo>
                <a:lnTo>
                  <a:pt x="200177" y="1000836"/>
                </a:lnTo>
                <a:lnTo>
                  <a:pt x="200177" y="1040866"/>
                </a:lnTo>
                <a:lnTo>
                  <a:pt x="354914" y="1040866"/>
                </a:lnTo>
                <a:lnTo>
                  <a:pt x="394944" y="1000836"/>
                </a:lnTo>
                <a:close/>
                <a:moveTo>
                  <a:pt x="555091" y="840689"/>
                </a:moveTo>
                <a:lnTo>
                  <a:pt x="200177" y="840689"/>
                </a:lnTo>
                <a:lnTo>
                  <a:pt x="200177" y="880732"/>
                </a:lnTo>
                <a:lnTo>
                  <a:pt x="515061" y="880732"/>
                </a:lnTo>
                <a:lnTo>
                  <a:pt x="555091" y="840689"/>
                </a:lnTo>
                <a:close/>
                <a:moveTo>
                  <a:pt x="580504" y="520407"/>
                </a:moveTo>
                <a:lnTo>
                  <a:pt x="200177" y="520407"/>
                </a:lnTo>
                <a:lnTo>
                  <a:pt x="200177" y="560438"/>
                </a:lnTo>
                <a:lnTo>
                  <a:pt x="580504" y="560438"/>
                </a:lnTo>
                <a:lnTo>
                  <a:pt x="580504" y="520407"/>
                </a:lnTo>
                <a:close/>
                <a:moveTo>
                  <a:pt x="715251" y="680554"/>
                </a:moveTo>
                <a:lnTo>
                  <a:pt x="200177" y="680554"/>
                </a:lnTo>
                <a:lnTo>
                  <a:pt x="200177" y="720585"/>
                </a:lnTo>
                <a:lnTo>
                  <a:pt x="675208" y="720585"/>
                </a:lnTo>
                <a:lnTo>
                  <a:pt x="715251" y="680554"/>
                </a:lnTo>
                <a:close/>
                <a:moveTo>
                  <a:pt x="1082395" y="313410"/>
                </a:moveTo>
                <a:lnTo>
                  <a:pt x="837514" y="68567"/>
                </a:lnTo>
                <a:lnTo>
                  <a:pt x="808990" y="40043"/>
                </a:lnTo>
                <a:lnTo>
                  <a:pt x="768946" y="0"/>
                </a:lnTo>
                <a:lnTo>
                  <a:pt x="0" y="0"/>
                </a:lnTo>
                <a:lnTo>
                  <a:pt x="0" y="1395780"/>
                </a:lnTo>
                <a:lnTo>
                  <a:pt x="40030" y="1355750"/>
                </a:lnTo>
                <a:lnTo>
                  <a:pt x="40030" y="40043"/>
                </a:lnTo>
                <a:lnTo>
                  <a:pt x="740638" y="40043"/>
                </a:lnTo>
                <a:lnTo>
                  <a:pt x="740638" y="460349"/>
                </a:lnTo>
                <a:lnTo>
                  <a:pt x="935443" y="460349"/>
                </a:lnTo>
                <a:lnTo>
                  <a:pt x="975487" y="420319"/>
                </a:lnTo>
                <a:lnTo>
                  <a:pt x="780669" y="420319"/>
                </a:lnTo>
                <a:lnTo>
                  <a:pt x="780694" y="68732"/>
                </a:lnTo>
                <a:lnTo>
                  <a:pt x="780770" y="68567"/>
                </a:lnTo>
                <a:lnTo>
                  <a:pt x="781024" y="68567"/>
                </a:lnTo>
                <a:lnTo>
                  <a:pt x="1054100" y="341706"/>
                </a:lnTo>
                <a:lnTo>
                  <a:pt x="1082395" y="3134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"/>
          <p:cNvSpPr/>
          <p:nvPr/>
        </p:nvSpPr>
        <p:spPr>
          <a:xfrm>
            <a:off x="6480360" y="940320"/>
            <a:ext cx="6231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" strike="noStrike">
                <a:latin typeface="Calibri"/>
              </a:rPr>
              <a:t>C</a:t>
            </a:r>
            <a:r>
              <a:rPr b="1" lang="en-IN" sz="1800" spc="-75" strike="noStrike">
                <a:latin typeface="Calibri"/>
              </a:rPr>
              <a:t> </a:t>
            </a:r>
            <a:r>
              <a:rPr b="1" lang="en-IN" sz="1800" spc="-1" strike="noStrike">
                <a:latin typeface="Calibri"/>
              </a:rPr>
              <a:t>Files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46" name="Group 25"/>
          <p:cNvGrpSpPr/>
          <p:nvPr/>
        </p:nvGrpSpPr>
        <p:grpSpPr>
          <a:xfrm>
            <a:off x="1439640" y="2896200"/>
            <a:ext cx="9704880" cy="3546000"/>
            <a:chOff x="1439640" y="2896200"/>
            <a:chExt cx="9704880" cy="3546000"/>
          </a:xfrm>
        </p:grpSpPr>
        <p:sp>
          <p:nvSpPr>
            <p:cNvPr id="247" name="CustomShape 26"/>
            <p:cNvSpPr/>
            <p:nvPr/>
          </p:nvSpPr>
          <p:spPr>
            <a:xfrm>
              <a:off x="1439640" y="3008520"/>
              <a:ext cx="2821680" cy="452520"/>
            </a:xfrm>
            <a:custGeom>
              <a:avLst/>
              <a:gdLst/>
              <a:ahLst/>
              <a:rect l="l" t="t" r="r" b="b"/>
              <a:pathLst>
                <a:path w="2821940" h="452754">
                  <a:moveTo>
                    <a:pt x="171450" y="265811"/>
                  </a:moveTo>
                  <a:lnTo>
                    <a:pt x="114300" y="265811"/>
                  </a:lnTo>
                  <a:lnTo>
                    <a:pt x="114300" y="0"/>
                  </a:lnTo>
                  <a:lnTo>
                    <a:pt x="57150" y="0"/>
                  </a:lnTo>
                  <a:lnTo>
                    <a:pt x="57150" y="265811"/>
                  </a:lnTo>
                  <a:lnTo>
                    <a:pt x="0" y="265811"/>
                  </a:lnTo>
                  <a:lnTo>
                    <a:pt x="85725" y="437261"/>
                  </a:lnTo>
                  <a:lnTo>
                    <a:pt x="157162" y="294386"/>
                  </a:lnTo>
                  <a:lnTo>
                    <a:pt x="171450" y="265811"/>
                  </a:lnTo>
                  <a:close/>
                  <a:moveTo>
                    <a:pt x="2821686" y="281051"/>
                  </a:moveTo>
                  <a:lnTo>
                    <a:pt x="2764536" y="281051"/>
                  </a:lnTo>
                  <a:lnTo>
                    <a:pt x="2764536" y="15240"/>
                  </a:lnTo>
                  <a:lnTo>
                    <a:pt x="2707386" y="15240"/>
                  </a:lnTo>
                  <a:lnTo>
                    <a:pt x="2707386" y="281051"/>
                  </a:lnTo>
                  <a:lnTo>
                    <a:pt x="2650236" y="281051"/>
                  </a:lnTo>
                  <a:lnTo>
                    <a:pt x="2735961" y="452501"/>
                  </a:lnTo>
                  <a:lnTo>
                    <a:pt x="2807398" y="309626"/>
                  </a:lnTo>
                  <a:lnTo>
                    <a:pt x="2821686" y="281051"/>
                  </a:lnTo>
                  <a:close/>
                </a:path>
              </a:pathLst>
            </a:custGeom>
            <a:solidFill>
              <a:srgbClr val="2d75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7"/>
            <p:cNvSpPr/>
            <p:nvPr/>
          </p:nvSpPr>
          <p:spPr>
            <a:xfrm>
              <a:off x="6470640" y="4840920"/>
              <a:ext cx="1200960" cy="1601280"/>
            </a:xfrm>
            <a:custGeom>
              <a:avLst/>
              <a:gdLst/>
              <a:ahLst/>
              <a:rect l="l" t="t" r="r" b="b"/>
              <a:pathLst>
                <a:path w="1201420" h="1601470">
                  <a:moveTo>
                    <a:pt x="580504" y="520407"/>
                  </a:moveTo>
                  <a:lnTo>
                    <a:pt x="200177" y="520407"/>
                  </a:lnTo>
                  <a:lnTo>
                    <a:pt x="200177" y="560438"/>
                  </a:lnTo>
                  <a:lnTo>
                    <a:pt x="580504" y="560438"/>
                  </a:lnTo>
                  <a:lnTo>
                    <a:pt x="580504" y="520407"/>
                  </a:lnTo>
                  <a:close/>
                  <a:moveTo>
                    <a:pt x="1000861" y="1321117"/>
                  </a:moveTo>
                  <a:lnTo>
                    <a:pt x="200177" y="1321117"/>
                  </a:lnTo>
                  <a:lnTo>
                    <a:pt x="200177" y="1361160"/>
                  </a:lnTo>
                  <a:lnTo>
                    <a:pt x="1000861" y="1361160"/>
                  </a:lnTo>
                  <a:lnTo>
                    <a:pt x="1000861" y="1321117"/>
                  </a:lnTo>
                  <a:close/>
                  <a:moveTo>
                    <a:pt x="1000861" y="1160983"/>
                  </a:moveTo>
                  <a:lnTo>
                    <a:pt x="200177" y="1160983"/>
                  </a:lnTo>
                  <a:lnTo>
                    <a:pt x="200177" y="1201013"/>
                  </a:lnTo>
                  <a:lnTo>
                    <a:pt x="1000861" y="1201013"/>
                  </a:lnTo>
                  <a:lnTo>
                    <a:pt x="1000861" y="1160983"/>
                  </a:lnTo>
                  <a:close/>
                  <a:moveTo>
                    <a:pt x="1000861" y="1000836"/>
                  </a:moveTo>
                  <a:lnTo>
                    <a:pt x="200177" y="1000836"/>
                  </a:lnTo>
                  <a:lnTo>
                    <a:pt x="200177" y="1040866"/>
                  </a:lnTo>
                  <a:lnTo>
                    <a:pt x="1000861" y="1040866"/>
                  </a:lnTo>
                  <a:lnTo>
                    <a:pt x="1000861" y="1000836"/>
                  </a:lnTo>
                  <a:close/>
                  <a:moveTo>
                    <a:pt x="1000861" y="840689"/>
                  </a:moveTo>
                  <a:lnTo>
                    <a:pt x="200177" y="840689"/>
                  </a:lnTo>
                  <a:lnTo>
                    <a:pt x="200177" y="880732"/>
                  </a:lnTo>
                  <a:lnTo>
                    <a:pt x="1000861" y="880732"/>
                  </a:lnTo>
                  <a:lnTo>
                    <a:pt x="1000861" y="840689"/>
                  </a:lnTo>
                  <a:close/>
                  <a:moveTo>
                    <a:pt x="1000861" y="680554"/>
                  </a:moveTo>
                  <a:lnTo>
                    <a:pt x="200177" y="680554"/>
                  </a:lnTo>
                  <a:lnTo>
                    <a:pt x="200177" y="720585"/>
                  </a:lnTo>
                  <a:lnTo>
                    <a:pt x="1000861" y="720585"/>
                  </a:lnTo>
                  <a:lnTo>
                    <a:pt x="1000861" y="680554"/>
                  </a:lnTo>
                  <a:close/>
                  <a:moveTo>
                    <a:pt x="1201039" y="432041"/>
                  </a:moveTo>
                  <a:lnTo>
                    <a:pt x="1189304" y="420319"/>
                  </a:lnTo>
                  <a:lnTo>
                    <a:pt x="1161008" y="392036"/>
                  </a:lnTo>
                  <a:lnTo>
                    <a:pt x="1161008" y="1561338"/>
                  </a:lnTo>
                  <a:lnTo>
                    <a:pt x="40030" y="1561338"/>
                  </a:lnTo>
                  <a:lnTo>
                    <a:pt x="40030" y="40043"/>
                  </a:lnTo>
                  <a:lnTo>
                    <a:pt x="740638" y="40043"/>
                  </a:lnTo>
                  <a:lnTo>
                    <a:pt x="740638" y="460349"/>
                  </a:lnTo>
                  <a:lnTo>
                    <a:pt x="1160995" y="460349"/>
                  </a:lnTo>
                  <a:lnTo>
                    <a:pt x="1161008" y="1561338"/>
                  </a:lnTo>
                  <a:lnTo>
                    <a:pt x="1161008" y="392036"/>
                  </a:lnTo>
                  <a:lnTo>
                    <a:pt x="1132446" y="363474"/>
                  </a:lnTo>
                  <a:lnTo>
                    <a:pt x="1132446" y="420065"/>
                  </a:lnTo>
                  <a:lnTo>
                    <a:pt x="1132332" y="420293"/>
                  </a:lnTo>
                  <a:lnTo>
                    <a:pt x="780669" y="420319"/>
                  </a:lnTo>
                  <a:lnTo>
                    <a:pt x="780694" y="68732"/>
                  </a:lnTo>
                  <a:lnTo>
                    <a:pt x="780770" y="68567"/>
                  </a:lnTo>
                  <a:lnTo>
                    <a:pt x="781024" y="68567"/>
                  </a:lnTo>
                  <a:lnTo>
                    <a:pt x="1132446" y="420065"/>
                  </a:lnTo>
                  <a:lnTo>
                    <a:pt x="1132446" y="363474"/>
                  </a:lnTo>
                  <a:lnTo>
                    <a:pt x="837514" y="68567"/>
                  </a:lnTo>
                  <a:lnTo>
                    <a:pt x="808990" y="40043"/>
                  </a:lnTo>
                  <a:lnTo>
                    <a:pt x="768946" y="0"/>
                  </a:lnTo>
                  <a:lnTo>
                    <a:pt x="0" y="0"/>
                  </a:lnTo>
                  <a:lnTo>
                    <a:pt x="0" y="1601368"/>
                  </a:lnTo>
                  <a:lnTo>
                    <a:pt x="1201039" y="1601368"/>
                  </a:lnTo>
                  <a:lnTo>
                    <a:pt x="1201039" y="1561338"/>
                  </a:lnTo>
                  <a:lnTo>
                    <a:pt x="1201039" y="432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8"/>
            <p:cNvSpPr/>
            <p:nvPr/>
          </p:nvSpPr>
          <p:spPr>
            <a:xfrm>
              <a:off x="1487160" y="2992320"/>
              <a:ext cx="8136360" cy="3065400"/>
            </a:xfrm>
            <a:custGeom>
              <a:avLst/>
              <a:gdLst/>
              <a:ahLst/>
              <a:rect l="l" t="t" r="r" b="b"/>
              <a:pathLst>
                <a:path w="8136890" h="3065779">
                  <a:moveTo>
                    <a:pt x="815721" y="1855343"/>
                  </a:moveTo>
                  <a:lnTo>
                    <a:pt x="785126" y="1810004"/>
                  </a:lnTo>
                  <a:lnTo>
                    <a:pt x="708533" y="1696466"/>
                  </a:lnTo>
                  <a:lnTo>
                    <a:pt x="680491" y="1746199"/>
                  </a:lnTo>
                  <a:lnTo>
                    <a:pt x="28194" y="1377950"/>
                  </a:lnTo>
                  <a:lnTo>
                    <a:pt x="0" y="1427734"/>
                  </a:lnTo>
                  <a:lnTo>
                    <a:pt x="652424" y="1795983"/>
                  </a:lnTo>
                  <a:lnTo>
                    <a:pt x="624332" y="1845818"/>
                  </a:lnTo>
                  <a:lnTo>
                    <a:pt x="815721" y="1855343"/>
                  </a:lnTo>
                  <a:close/>
                  <a:moveTo>
                    <a:pt x="2267204" y="3059455"/>
                  </a:moveTo>
                  <a:lnTo>
                    <a:pt x="2265680" y="3002318"/>
                  </a:lnTo>
                  <a:lnTo>
                    <a:pt x="2037207" y="3008325"/>
                  </a:lnTo>
                  <a:lnTo>
                    <a:pt x="2038731" y="3065449"/>
                  </a:lnTo>
                  <a:lnTo>
                    <a:pt x="2267204" y="3059455"/>
                  </a:lnTo>
                  <a:close/>
                  <a:moveTo>
                    <a:pt x="2662936" y="1424178"/>
                  </a:moveTo>
                  <a:lnTo>
                    <a:pt x="2624963" y="1381506"/>
                  </a:lnTo>
                  <a:lnTo>
                    <a:pt x="2023529" y="1916950"/>
                  </a:lnTo>
                  <a:lnTo>
                    <a:pt x="1985518" y="1874266"/>
                  </a:lnTo>
                  <a:lnTo>
                    <a:pt x="1914525" y="2052320"/>
                  </a:lnTo>
                  <a:lnTo>
                    <a:pt x="2099564" y="2002282"/>
                  </a:lnTo>
                  <a:lnTo>
                    <a:pt x="2078507" y="1978660"/>
                  </a:lnTo>
                  <a:lnTo>
                    <a:pt x="2061591" y="1959660"/>
                  </a:lnTo>
                  <a:lnTo>
                    <a:pt x="2662936" y="1424178"/>
                  </a:lnTo>
                  <a:close/>
                  <a:moveTo>
                    <a:pt x="2667127" y="3048952"/>
                  </a:moveTo>
                  <a:lnTo>
                    <a:pt x="2665603" y="2991828"/>
                  </a:lnTo>
                  <a:lnTo>
                    <a:pt x="2437130" y="2997822"/>
                  </a:lnTo>
                  <a:lnTo>
                    <a:pt x="2438654" y="3054959"/>
                  </a:lnTo>
                  <a:lnTo>
                    <a:pt x="2667127" y="3048952"/>
                  </a:lnTo>
                  <a:close/>
                  <a:moveTo>
                    <a:pt x="3067050" y="3038462"/>
                  </a:moveTo>
                  <a:lnTo>
                    <a:pt x="3065526" y="2981337"/>
                  </a:lnTo>
                  <a:lnTo>
                    <a:pt x="2837053" y="2987332"/>
                  </a:lnTo>
                  <a:lnTo>
                    <a:pt x="2838577" y="3044456"/>
                  </a:lnTo>
                  <a:lnTo>
                    <a:pt x="3067050" y="3038462"/>
                  </a:lnTo>
                  <a:close/>
                  <a:moveTo>
                    <a:pt x="3466973" y="3027972"/>
                  </a:moveTo>
                  <a:lnTo>
                    <a:pt x="3465449" y="2970834"/>
                  </a:lnTo>
                  <a:lnTo>
                    <a:pt x="3236976" y="2976842"/>
                  </a:lnTo>
                  <a:lnTo>
                    <a:pt x="3238500" y="3033966"/>
                  </a:lnTo>
                  <a:lnTo>
                    <a:pt x="3466973" y="3027972"/>
                  </a:lnTo>
                  <a:close/>
                  <a:moveTo>
                    <a:pt x="3866896" y="3017469"/>
                  </a:moveTo>
                  <a:lnTo>
                    <a:pt x="3865372" y="2960344"/>
                  </a:lnTo>
                  <a:lnTo>
                    <a:pt x="3636899" y="2966339"/>
                  </a:lnTo>
                  <a:lnTo>
                    <a:pt x="3638423" y="3023476"/>
                  </a:lnTo>
                  <a:lnTo>
                    <a:pt x="3866896" y="3017469"/>
                  </a:lnTo>
                  <a:close/>
                  <a:moveTo>
                    <a:pt x="4266819" y="3006979"/>
                  </a:moveTo>
                  <a:lnTo>
                    <a:pt x="4265295" y="2949854"/>
                  </a:lnTo>
                  <a:lnTo>
                    <a:pt x="4036822" y="2955848"/>
                  </a:lnTo>
                  <a:lnTo>
                    <a:pt x="4038219" y="3012973"/>
                  </a:lnTo>
                  <a:lnTo>
                    <a:pt x="4266819" y="3006979"/>
                  </a:lnTo>
                  <a:close/>
                  <a:moveTo>
                    <a:pt x="4666742" y="2996488"/>
                  </a:moveTo>
                  <a:lnTo>
                    <a:pt x="4665218" y="2939351"/>
                  </a:lnTo>
                  <a:lnTo>
                    <a:pt x="4436745" y="2945346"/>
                  </a:lnTo>
                  <a:lnTo>
                    <a:pt x="4438142" y="3002483"/>
                  </a:lnTo>
                  <a:lnTo>
                    <a:pt x="4666742" y="2996488"/>
                  </a:lnTo>
                  <a:close/>
                  <a:moveTo>
                    <a:pt x="4913630" y="1393698"/>
                  </a:moveTo>
                  <a:lnTo>
                    <a:pt x="4721987" y="1391920"/>
                  </a:lnTo>
                  <a:lnTo>
                    <a:pt x="4747107" y="1443329"/>
                  </a:lnTo>
                  <a:lnTo>
                    <a:pt x="2025396" y="2773083"/>
                  </a:lnTo>
                  <a:lnTo>
                    <a:pt x="2050542" y="2824429"/>
                  </a:lnTo>
                  <a:lnTo>
                    <a:pt x="4772177" y="1494612"/>
                  </a:lnTo>
                  <a:lnTo>
                    <a:pt x="4797298" y="1545971"/>
                  </a:lnTo>
                  <a:lnTo>
                    <a:pt x="4885296" y="1430782"/>
                  </a:lnTo>
                  <a:lnTo>
                    <a:pt x="4913630" y="1393698"/>
                  </a:lnTo>
                  <a:close/>
                  <a:moveTo>
                    <a:pt x="4953635" y="2960370"/>
                  </a:moveTo>
                  <a:lnTo>
                    <a:pt x="4779899" y="2879179"/>
                  </a:lnTo>
                  <a:lnTo>
                    <a:pt x="4784471" y="3050565"/>
                  </a:lnTo>
                  <a:lnTo>
                    <a:pt x="4953635" y="2960370"/>
                  </a:lnTo>
                  <a:close/>
                  <a:moveTo>
                    <a:pt x="5569331" y="286004"/>
                  </a:moveTo>
                  <a:lnTo>
                    <a:pt x="5512143" y="284568"/>
                  </a:lnTo>
                  <a:lnTo>
                    <a:pt x="5519420" y="1524"/>
                  </a:lnTo>
                  <a:lnTo>
                    <a:pt x="5462270" y="0"/>
                  </a:lnTo>
                  <a:lnTo>
                    <a:pt x="5454993" y="283133"/>
                  </a:lnTo>
                  <a:lnTo>
                    <a:pt x="5397881" y="281686"/>
                  </a:lnTo>
                  <a:lnTo>
                    <a:pt x="5479161" y="455295"/>
                  </a:lnTo>
                  <a:lnTo>
                    <a:pt x="5554853" y="313182"/>
                  </a:lnTo>
                  <a:lnTo>
                    <a:pt x="5569331" y="286004"/>
                  </a:lnTo>
                  <a:close/>
                  <a:moveTo>
                    <a:pt x="5598541" y="1566926"/>
                  </a:moveTo>
                  <a:lnTo>
                    <a:pt x="5583834" y="1535938"/>
                  </a:lnTo>
                  <a:lnTo>
                    <a:pt x="5516372" y="1393698"/>
                  </a:lnTo>
                  <a:lnTo>
                    <a:pt x="5427091" y="1563370"/>
                  </a:lnTo>
                  <a:lnTo>
                    <a:pt x="5484279" y="1564563"/>
                  </a:lnTo>
                  <a:lnTo>
                    <a:pt x="5478018" y="1868678"/>
                  </a:lnTo>
                  <a:lnTo>
                    <a:pt x="5535168" y="1869821"/>
                  </a:lnTo>
                  <a:lnTo>
                    <a:pt x="5541429" y="1565744"/>
                  </a:lnTo>
                  <a:lnTo>
                    <a:pt x="5598541" y="1566926"/>
                  </a:lnTo>
                  <a:close/>
                  <a:moveTo>
                    <a:pt x="8136382" y="904494"/>
                  </a:moveTo>
                  <a:lnTo>
                    <a:pt x="8079232" y="875919"/>
                  </a:lnTo>
                  <a:lnTo>
                    <a:pt x="7964932" y="818769"/>
                  </a:lnTo>
                  <a:lnTo>
                    <a:pt x="7964932" y="875919"/>
                  </a:lnTo>
                  <a:lnTo>
                    <a:pt x="6672453" y="875919"/>
                  </a:lnTo>
                  <a:lnTo>
                    <a:pt x="6672453" y="933069"/>
                  </a:lnTo>
                  <a:lnTo>
                    <a:pt x="7964932" y="933069"/>
                  </a:lnTo>
                  <a:lnTo>
                    <a:pt x="7964932" y="990219"/>
                  </a:lnTo>
                  <a:lnTo>
                    <a:pt x="8079232" y="933069"/>
                  </a:lnTo>
                  <a:lnTo>
                    <a:pt x="8136382" y="904494"/>
                  </a:lnTo>
                  <a:close/>
                </a:path>
              </a:pathLst>
            </a:custGeom>
            <a:solidFill>
              <a:srgbClr val="2d75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9"/>
            <p:cNvSpPr/>
            <p:nvPr/>
          </p:nvSpPr>
          <p:spPr>
            <a:xfrm>
              <a:off x="9943560" y="2896200"/>
              <a:ext cx="1200960" cy="3516840"/>
            </a:xfrm>
            <a:custGeom>
              <a:avLst/>
              <a:gdLst/>
              <a:ahLst/>
              <a:rect l="l" t="t" r="r" b="b"/>
              <a:pathLst>
                <a:path w="1201420" h="3517265">
                  <a:moveTo>
                    <a:pt x="580504" y="520407"/>
                  </a:moveTo>
                  <a:lnTo>
                    <a:pt x="200177" y="520407"/>
                  </a:lnTo>
                  <a:lnTo>
                    <a:pt x="200177" y="560438"/>
                  </a:lnTo>
                  <a:lnTo>
                    <a:pt x="580504" y="560438"/>
                  </a:lnTo>
                  <a:lnTo>
                    <a:pt x="580504" y="520407"/>
                  </a:lnTo>
                  <a:close/>
                  <a:moveTo>
                    <a:pt x="637374" y="2728277"/>
                  </a:moveTo>
                  <a:lnTo>
                    <a:pt x="385521" y="2728277"/>
                  </a:lnTo>
                  <a:lnTo>
                    <a:pt x="385521" y="2757487"/>
                  </a:lnTo>
                  <a:lnTo>
                    <a:pt x="637374" y="2757487"/>
                  </a:lnTo>
                  <a:lnTo>
                    <a:pt x="637374" y="2728277"/>
                  </a:lnTo>
                  <a:close/>
                  <a:moveTo>
                    <a:pt x="915746" y="3312503"/>
                  </a:moveTo>
                  <a:lnTo>
                    <a:pt x="385521" y="3312503"/>
                  </a:lnTo>
                  <a:lnTo>
                    <a:pt x="385521" y="3341713"/>
                  </a:lnTo>
                  <a:lnTo>
                    <a:pt x="915746" y="3341713"/>
                  </a:lnTo>
                  <a:lnTo>
                    <a:pt x="915746" y="3312503"/>
                  </a:lnTo>
                  <a:close/>
                  <a:moveTo>
                    <a:pt x="915746" y="3195663"/>
                  </a:moveTo>
                  <a:lnTo>
                    <a:pt x="385521" y="3195663"/>
                  </a:lnTo>
                  <a:lnTo>
                    <a:pt x="385521" y="3224873"/>
                  </a:lnTo>
                  <a:lnTo>
                    <a:pt x="915746" y="3224873"/>
                  </a:lnTo>
                  <a:lnTo>
                    <a:pt x="915746" y="3195663"/>
                  </a:lnTo>
                  <a:close/>
                  <a:moveTo>
                    <a:pt x="915746" y="3078810"/>
                  </a:moveTo>
                  <a:lnTo>
                    <a:pt x="385521" y="3078810"/>
                  </a:lnTo>
                  <a:lnTo>
                    <a:pt x="385521" y="3108020"/>
                  </a:lnTo>
                  <a:lnTo>
                    <a:pt x="915746" y="3108020"/>
                  </a:lnTo>
                  <a:lnTo>
                    <a:pt x="915746" y="3078810"/>
                  </a:lnTo>
                  <a:close/>
                  <a:moveTo>
                    <a:pt x="915746" y="2961970"/>
                  </a:moveTo>
                  <a:lnTo>
                    <a:pt x="385521" y="2961970"/>
                  </a:lnTo>
                  <a:lnTo>
                    <a:pt x="385521" y="2991180"/>
                  </a:lnTo>
                  <a:lnTo>
                    <a:pt x="915746" y="2991180"/>
                  </a:lnTo>
                  <a:lnTo>
                    <a:pt x="915746" y="2961970"/>
                  </a:lnTo>
                  <a:close/>
                  <a:moveTo>
                    <a:pt x="915746" y="2845130"/>
                  </a:moveTo>
                  <a:lnTo>
                    <a:pt x="385521" y="2845130"/>
                  </a:lnTo>
                  <a:lnTo>
                    <a:pt x="385521" y="2874340"/>
                  </a:lnTo>
                  <a:lnTo>
                    <a:pt x="915746" y="2874340"/>
                  </a:lnTo>
                  <a:lnTo>
                    <a:pt x="915746" y="2845130"/>
                  </a:lnTo>
                  <a:close/>
                  <a:moveTo>
                    <a:pt x="1000861" y="1321117"/>
                  </a:moveTo>
                  <a:lnTo>
                    <a:pt x="200177" y="1321117"/>
                  </a:lnTo>
                  <a:lnTo>
                    <a:pt x="200177" y="1361160"/>
                  </a:lnTo>
                  <a:lnTo>
                    <a:pt x="1000861" y="1361160"/>
                  </a:lnTo>
                  <a:lnTo>
                    <a:pt x="1000861" y="1321117"/>
                  </a:lnTo>
                  <a:close/>
                  <a:moveTo>
                    <a:pt x="1000861" y="1160983"/>
                  </a:moveTo>
                  <a:lnTo>
                    <a:pt x="200177" y="1160983"/>
                  </a:lnTo>
                  <a:lnTo>
                    <a:pt x="200177" y="1201013"/>
                  </a:lnTo>
                  <a:lnTo>
                    <a:pt x="1000861" y="1201013"/>
                  </a:lnTo>
                  <a:lnTo>
                    <a:pt x="1000861" y="1160983"/>
                  </a:lnTo>
                  <a:close/>
                  <a:moveTo>
                    <a:pt x="1000861" y="1000836"/>
                  </a:moveTo>
                  <a:lnTo>
                    <a:pt x="200177" y="1000836"/>
                  </a:lnTo>
                  <a:lnTo>
                    <a:pt x="200177" y="1040866"/>
                  </a:lnTo>
                  <a:lnTo>
                    <a:pt x="1000861" y="1040866"/>
                  </a:lnTo>
                  <a:lnTo>
                    <a:pt x="1000861" y="1000836"/>
                  </a:lnTo>
                  <a:close/>
                  <a:moveTo>
                    <a:pt x="1000861" y="840689"/>
                  </a:moveTo>
                  <a:lnTo>
                    <a:pt x="200177" y="840689"/>
                  </a:lnTo>
                  <a:lnTo>
                    <a:pt x="200177" y="880732"/>
                  </a:lnTo>
                  <a:lnTo>
                    <a:pt x="1000861" y="880732"/>
                  </a:lnTo>
                  <a:lnTo>
                    <a:pt x="1000861" y="840689"/>
                  </a:lnTo>
                  <a:close/>
                  <a:moveTo>
                    <a:pt x="1000861" y="680554"/>
                  </a:moveTo>
                  <a:lnTo>
                    <a:pt x="200177" y="680554"/>
                  </a:lnTo>
                  <a:lnTo>
                    <a:pt x="200177" y="720585"/>
                  </a:lnTo>
                  <a:lnTo>
                    <a:pt x="1000861" y="720585"/>
                  </a:lnTo>
                  <a:lnTo>
                    <a:pt x="1000861" y="680554"/>
                  </a:lnTo>
                  <a:close/>
                  <a:moveTo>
                    <a:pt x="1048296" y="2663812"/>
                  </a:moveTo>
                  <a:lnTo>
                    <a:pt x="1040536" y="2655252"/>
                  </a:lnTo>
                  <a:lnTo>
                    <a:pt x="1021791" y="2634602"/>
                  </a:lnTo>
                  <a:lnTo>
                    <a:pt x="1021791" y="2684462"/>
                  </a:lnTo>
                  <a:lnTo>
                    <a:pt x="1021791" y="3487775"/>
                  </a:lnTo>
                  <a:lnTo>
                    <a:pt x="279488" y="3487775"/>
                  </a:lnTo>
                  <a:lnTo>
                    <a:pt x="279488" y="2377795"/>
                  </a:lnTo>
                  <a:lnTo>
                    <a:pt x="743419" y="2377795"/>
                  </a:lnTo>
                  <a:lnTo>
                    <a:pt x="743419" y="2684462"/>
                  </a:lnTo>
                  <a:lnTo>
                    <a:pt x="1021791" y="2684462"/>
                  </a:lnTo>
                  <a:lnTo>
                    <a:pt x="1021791" y="2634602"/>
                  </a:lnTo>
                  <a:lnTo>
                    <a:pt x="1002880" y="2613774"/>
                  </a:lnTo>
                  <a:lnTo>
                    <a:pt x="1002880" y="2655062"/>
                  </a:lnTo>
                  <a:lnTo>
                    <a:pt x="1002766" y="2655252"/>
                  </a:lnTo>
                  <a:lnTo>
                    <a:pt x="769937" y="2655252"/>
                  </a:lnTo>
                  <a:lnTo>
                    <a:pt x="770001" y="2398611"/>
                  </a:lnTo>
                  <a:lnTo>
                    <a:pt x="770166" y="2398611"/>
                  </a:lnTo>
                  <a:lnTo>
                    <a:pt x="1002880" y="2655062"/>
                  </a:lnTo>
                  <a:lnTo>
                    <a:pt x="1002880" y="2613774"/>
                  </a:lnTo>
                  <a:lnTo>
                    <a:pt x="807580" y="2398611"/>
                  </a:lnTo>
                  <a:lnTo>
                    <a:pt x="788682" y="2377795"/>
                  </a:lnTo>
                  <a:lnTo>
                    <a:pt x="762165" y="2348585"/>
                  </a:lnTo>
                  <a:lnTo>
                    <a:pt x="252971" y="2348585"/>
                  </a:lnTo>
                  <a:lnTo>
                    <a:pt x="252971" y="3516985"/>
                  </a:lnTo>
                  <a:lnTo>
                    <a:pt x="1048296" y="3516985"/>
                  </a:lnTo>
                  <a:lnTo>
                    <a:pt x="1048296" y="3487775"/>
                  </a:lnTo>
                  <a:lnTo>
                    <a:pt x="1048296" y="2663812"/>
                  </a:lnTo>
                  <a:close/>
                  <a:moveTo>
                    <a:pt x="1201039" y="432041"/>
                  </a:moveTo>
                  <a:lnTo>
                    <a:pt x="1189304" y="420319"/>
                  </a:lnTo>
                  <a:lnTo>
                    <a:pt x="1161008" y="392036"/>
                  </a:lnTo>
                  <a:lnTo>
                    <a:pt x="1161008" y="1561338"/>
                  </a:lnTo>
                  <a:lnTo>
                    <a:pt x="40030" y="1561338"/>
                  </a:lnTo>
                  <a:lnTo>
                    <a:pt x="40030" y="40043"/>
                  </a:lnTo>
                  <a:lnTo>
                    <a:pt x="740638" y="40043"/>
                  </a:lnTo>
                  <a:lnTo>
                    <a:pt x="740638" y="460349"/>
                  </a:lnTo>
                  <a:lnTo>
                    <a:pt x="1160995" y="460349"/>
                  </a:lnTo>
                  <a:lnTo>
                    <a:pt x="1161008" y="1561338"/>
                  </a:lnTo>
                  <a:lnTo>
                    <a:pt x="1161008" y="392036"/>
                  </a:lnTo>
                  <a:lnTo>
                    <a:pt x="1132446" y="363474"/>
                  </a:lnTo>
                  <a:lnTo>
                    <a:pt x="1132446" y="420065"/>
                  </a:lnTo>
                  <a:lnTo>
                    <a:pt x="1132332" y="420293"/>
                  </a:lnTo>
                  <a:lnTo>
                    <a:pt x="780669" y="420319"/>
                  </a:lnTo>
                  <a:lnTo>
                    <a:pt x="780694" y="68732"/>
                  </a:lnTo>
                  <a:lnTo>
                    <a:pt x="780770" y="68567"/>
                  </a:lnTo>
                  <a:lnTo>
                    <a:pt x="781024" y="68567"/>
                  </a:lnTo>
                  <a:lnTo>
                    <a:pt x="1132446" y="420065"/>
                  </a:lnTo>
                  <a:lnTo>
                    <a:pt x="1132446" y="363474"/>
                  </a:lnTo>
                  <a:lnTo>
                    <a:pt x="837514" y="68567"/>
                  </a:lnTo>
                  <a:lnTo>
                    <a:pt x="808990" y="40043"/>
                  </a:lnTo>
                  <a:lnTo>
                    <a:pt x="768946" y="0"/>
                  </a:lnTo>
                  <a:lnTo>
                    <a:pt x="0" y="0"/>
                  </a:lnTo>
                  <a:lnTo>
                    <a:pt x="0" y="1601368"/>
                  </a:lnTo>
                  <a:lnTo>
                    <a:pt x="1201039" y="1601368"/>
                  </a:lnTo>
                  <a:lnTo>
                    <a:pt x="1201039" y="1561338"/>
                  </a:lnTo>
                  <a:lnTo>
                    <a:pt x="1201039" y="432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30"/>
          <p:cNvSpPr/>
          <p:nvPr/>
        </p:nvSpPr>
        <p:spPr>
          <a:xfrm>
            <a:off x="6651000" y="6502680"/>
            <a:ext cx="8560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" strike="noStrike">
                <a:latin typeface="Calibri"/>
              </a:rPr>
              <a:t>Ma</a:t>
            </a:r>
            <a:r>
              <a:rPr b="1" lang="en-IN" sz="1800" spc="-46" strike="noStrike">
                <a:latin typeface="Calibri"/>
              </a:rPr>
              <a:t>k</a:t>
            </a:r>
            <a:r>
              <a:rPr b="1" lang="en-IN" sz="1800" spc="-7" strike="noStrike">
                <a:latin typeface="Calibri"/>
              </a:rPr>
              <a:t>e</a:t>
            </a:r>
            <a:r>
              <a:rPr b="1" lang="en-IN" sz="1800" spc="-12" strike="noStrike">
                <a:latin typeface="Calibri"/>
              </a:rPr>
              <a:t>f</a:t>
            </a:r>
            <a:r>
              <a:rPr b="1" lang="en-IN" sz="1800" spc="-1" strike="noStrike">
                <a:latin typeface="Calibri"/>
              </a:rPr>
              <a:t>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31"/>
          <p:cNvSpPr/>
          <p:nvPr/>
        </p:nvSpPr>
        <p:spPr>
          <a:xfrm>
            <a:off x="9985320" y="1946520"/>
            <a:ext cx="826560" cy="19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46" strike="noStrike">
                <a:latin typeface="Calibri"/>
              </a:rPr>
              <a:t>V</a:t>
            </a:r>
            <a:r>
              <a:rPr b="1" lang="en-IN" sz="1800" spc="-7" strike="noStrike">
                <a:latin typeface="Calibri"/>
              </a:rPr>
              <a:t>mlin</a:t>
            </a:r>
            <a:r>
              <a:rPr b="1" lang="en-IN" sz="1800" spc="-1" strike="noStrike">
                <a:latin typeface="Calibri"/>
              </a:rPr>
              <a:t>x/  </a:t>
            </a:r>
            <a:r>
              <a:rPr b="1" lang="en-IN" sz="1800" spc="-12" strike="noStrike">
                <a:latin typeface="Calibri"/>
              </a:rPr>
              <a:t>zImage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12" strike="noStrike">
                <a:latin typeface="Calibri"/>
              </a:rPr>
              <a:t>/</a:t>
            </a:r>
            <a:r>
              <a:rPr b="1" lang="en-IN" sz="1800" spc="-1" strike="noStrike">
                <a:latin typeface="Calibri"/>
              </a:rPr>
              <a:t>uIma</a:t>
            </a:r>
            <a:r>
              <a:rPr b="1" lang="en-IN" sz="1800" spc="-32" strike="noStrike">
                <a:latin typeface="Calibri"/>
              </a:rPr>
              <a:t>g</a:t>
            </a:r>
            <a:r>
              <a:rPr b="1" lang="en-IN" sz="1800" spc="-1" strike="noStrike"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TextShape 32"/>
          <p:cNvSpPr txBox="1"/>
          <p:nvPr/>
        </p:nvSpPr>
        <p:spPr>
          <a:xfrm>
            <a:off x="171360" y="61200"/>
            <a:ext cx="24436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15" strike="noStrike">
                <a:solidFill>
                  <a:srgbClr val="7e7e7e"/>
                </a:solidFill>
                <a:latin typeface="Calibri"/>
              </a:rPr>
              <a:t>Kernel</a:t>
            </a:r>
            <a:r>
              <a:rPr b="1" lang="en-IN" sz="3200" spc="-72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3200" spc="-15" strike="noStrike">
                <a:solidFill>
                  <a:srgbClr val="7e7e7e"/>
                </a:solidFill>
                <a:latin typeface="Calibri"/>
              </a:rPr>
              <a:t>Kconfig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54" name="CustomShape 33"/>
          <p:cNvSpPr/>
          <p:nvPr/>
        </p:nvSpPr>
        <p:spPr>
          <a:xfrm>
            <a:off x="10075320" y="6370920"/>
            <a:ext cx="11044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>
                <a:latin typeface="Calibri"/>
              </a:rPr>
              <a:t>&lt;driver&gt;.ko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5" name="CustomShape 34"/>
          <p:cNvSpPr/>
          <p:nvPr/>
        </p:nvSpPr>
        <p:spPr>
          <a:xfrm>
            <a:off x="8121600" y="3895560"/>
            <a:ext cx="2037240" cy="1896480"/>
          </a:xfrm>
          <a:custGeom>
            <a:avLst/>
            <a:gdLst/>
            <a:ahLst/>
            <a:rect l="l" t="t" r="r" b="b"/>
            <a:pathLst>
              <a:path w="2037715" h="1896745">
                <a:moveTo>
                  <a:pt x="1892645" y="1800633"/>
                </a:moveTo>
                <a:lnTo>
                  <a:pt x="1853692" y="1842554"/>
                </a:lnTo>
                <a:lnTo>
                  <a:pt x="2037715" y="1896465"/>
                </a:lnTo>
                <a:lnTo>
                  <a:pt x="2009095" y="1820138"/>
                </a:lnTo>
                <a:lnTo>
                  <a:pt x="1913636" y="1820138"/>
                </a:lnTo>
                <a:lnTo>
                  <a:pt x="1892645" y="1800633"/>
                </a:lnTo>
                <a:close/>
                <a:moveTo>
                  <a:pt x="1931532" y="1758784"/>
                </a:moveTo>
                <a:lnTo>
                  <a:pt x="1892645" y="1800633"/>
                </a:lnTo>
                <a:lnTo>
                  <a:pt x="1913636" y="1820138"/>
                </a:lnTo>
                <a:lnTo>
                  <a:pt x="1952498" y="1778266"/>
                </a:lnTo>
                <a:lnTo>
                  <a:pt x="1931532" y="1758784"/>
                </a:lnTo>
                <a:close/>
                <a:moveTo>
                  <a:pt x="1970404" y="1716951"/>
                </a:moveTo>
                <a:lnTo>
                  <a:pt x="1931532" y="1758784"/>
                </a:lnTo>
                <a:lnTo>
                  <a:pt x="1952498" y="1778266"/>
                </a:lnTo>
                <a:lnTo>
                  <a:pt x="1913636" y="1820138"/>
                </a:lnTo>
                <a:lnTo>
                  <a:pt x="2009095" y="1820138"/>
                </a:lnTo>
                <a:lnTo>
                  <a:pt x="1970404" y="1716951"/>
                </a:lnTo>
                <a:close/>
                <a:moveTo>
                  <a:pt x="38862" y="0"/>
                </a:moveTo>
                <a:lnTo>
                  <a:pt x="0" y="41910"/>
                </a:lnTo>
                <a:lnTo>
                  <a:pt x="1892645" y="1800633"/>
                </a:lnTo>
                <a:lnTo>
                  <a:pt x="1931532" y="1758784"/>
                </a:lnTo>
                <a:lnTo>
                  <a:pt x="38862" y="0"/>
                </a:lnTo>
                <a:close/>
              </a:path>
            </a:pathLst>
          </a:custGeom>
          <a:solidFill>
            <a:srgbClr val="2d75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71360" y="61200"/>
            <a:ext cx="3875760" cy="514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200" spc="-1" strike="noStrike">
                <a:solidFill>
                  <a:srgbClr val="7e7e7e"/>
                </a:solidFill>
                <a:latin typeface="Calibri"/>
              </a:rPr>
              <a:t>Compiling</a:t>
            </a:r>
            <a:r>
              <a:rPr b="1" lang="en-IN" sz="2200" spc="-60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2200" spc="-15" strike="noStrike">
                <a:solidFill>
                  <a:srgbClr val="7e7e7e"/>
                </a:solidFill>
                <a:latin typeface="Calibri"/>
              </a:rPr>
              <a:t>Linxu</a:t>
            </a:r>
            <a:r>
              <a:rPr b="1" lang="en-IN" sz="2200" spc="-46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2200" spc="-15" strike="noStrike">
                <a:solidFill>
                  <a:srgbClr val="7e7e7e"/>
                </a:solidFill>
                <a:latin typeface="Calibri"/>
              </a:rPr>
              <a:t>Kernel</a:t>
            </a:r>
            <a:endParaRPr b="0" lang="en-IN" sz="2200" spc="-1" strike="noStrike">
              <a:latin typeface="Calibri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83040" y="504000"/>
            <a:ext cx="7392960" cy="74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699280"/>
              </a:tabLst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  <a:tabLst>
                <a:tab algn="l" pos="2699280"/>
              </a:tabLst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#1</a:t>
            </a:r>
            <a:r>
              <a:rPr b="0" lang="en-IN" sz="2000" spc="-4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Download</a:t>
            </a:r>
            <a:r>
              <a:rPr b="0" lang="en-IN" sz="2000" spc="-26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26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source </a:t>
            </a:r>
            <a:r>
              <a:rPr b="0" lang="en-IN" sz="2000" spc="-53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#2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Set</a:t>
            </a:r>
            <a:r>
              <a:rPr b="0" lang="en-IN" sz="2000" spc="-26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 toolchain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#3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Clean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source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only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for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26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first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time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i="1" lang="en-IN" sz="2000" spc="-21" strike="noStrike">
                <a:solidFill>
                  <a:srgbClr val="00af50"/>
                </a:solidFill>
                <a:latin typeface="Calibri"/>
              </a:rPr>
              <a:t>$make</a:t>
            </a:r>
            <a:r>
              <a:rPr b="0" i="1" lang="en-IN" sz="2000" spc="-26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i="1" lang="en-IN" sz="2000" spc="-12" strike="noStrike">
                <a:solidFill>
                  <a:srgbClr val="00af50"/>
                </a:solidFill>
                <a:latin typeface="Calibri"/>
              </a:rPr>
              <a:t>distclean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tabLst>
                <a:tab algn="l" pos="2699280"/>
              </a:tabLst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#4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Configure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kernel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source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for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ruggedboard-a5d2x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i="1" lang="en-IN" sz="2000" spc="-21" strike="noStrike">
                <a:solidFill>
                  <a:srgbClr val="00af50"/>
                </a:solidFill>
                <a:latin typeface="Calibri"/>
              </a:rPr>
              <a:t>$make</a:t>
            </a:r>
            <a:r>
              <a:rPr b="0" i="1" lang="en-IN" sz="2000" spc="-12" strike="noStrike">
                <a:solidFill>
                  <a:srgbClr val="00af50"/>
                </a:solidFill>
                <a:latin typeface="Calibri"/>
              </a:rPr>
              <a:t> rb_a5d2x_defconfig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tabLst>
                <a:tab algn="l" pos="2699280"/>
              </a:tabLst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#5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 Do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additional 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configuration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if</a:t>
            </a:r>
            <a:r>
              <a:rPr b="0" lang="en-IN" sz="2000" spc="4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required</a:t>
            </a:r>
            <a:r>
              <a:rPr b="0" lang="en-IN" sz="2000" spc="9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using</a:t>
            </a:r>
            <a:r>
              <a:rPr b="0" lang="en-IN" sz="2000" spc="4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menuconfig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i="1" lang="en-IN" sz="2000" spc="-21" strike="noStrike">
                <a:solidFill>
                  <a:srgbClr val="00af50"/>
                </a:solidFill>
                <a:latin typeface="Calibri"/>
              </a:rPr>
              <a:t>$make</a:t>
            </a:r>
            <a:r>
              <a:rPr b="0" i="1" lang="en-IN" sz="2000" spc="-4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i="1" lang="en-IN" sz="2000" spc="-7" strike="noStrike">
                <a:solidFill>
                  <a:srgbClr val="00af50"/>
                </a:solidFill>
                <a:latin typeface="Calibri"/>
              </a:rPr>
              <a:t>menuconfig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tabLst>
                <a:tab algn="l" pos="2699280"/>
              </a:tabLst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#6</a:t>
            </a:r>
            <a:r>
              <a:rPr b="0" lang="en-IN" sz="2000" spc="-2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af50"/>
                </a:solidFill>
                <a:latin typeface="Calibri"/>
              </a:rPr>
              <a:t>Compile</a:t>
            </a:r>
            <a:r>
              <a:rPr b="0" lang="en-IN" sz="2000" spc="-41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af50"/>
                </a:solidFill>
                <a:latin typeface="Calibri"/>
              </a:rPr>
              <a:t>the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Kernel</a:t>
            </a:r>
            <a:r>
              <a:rPr b="0" lang="en-IN" sz="2000" spc="-15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af50"/>
                </a:solidFill>
                <a:latin typeface="Calibri"/>
              </a:rPr>
              <a:t>code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99280"/>
              </a:tabLst>
            </a:pPr>
            <a:r>
              <a:rPr b="0" i="1" lang="en-IN" sz="2000" spc="-21" strike="noStrike">
                <a:solidFill>
                  <a:srgbClr val="00af50"/>
                </a:solidFill>
                <a:latin typeface="Calibri"/>
              </a:rPr>
              <a:t>$make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95800" y="798120"/>
            <a:ext cx="10652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TextShape 2"/>
          <p:cNvSpPr txBox="1"/>
          <p:nvPr/>
        </p:nvSpPr>
        <p:spPr>
          <a:xfrm>
            <a:off x="360000" y="284400"/>
            <a:ext cx="5760000" cy="8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Kernel Modules Compilation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48000" y="1080000"/>
            <a:ext cx="3501360" cy="52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Kernel Modules can be compiled as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Satic modules part of Linux Kernel Image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Dynamic modules .ko files which should be copied to RFS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#In Makefile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obj-$(CONFIG_&lt;MODULE&gt;) += module.o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#In menuconfig we can select as * or M which will result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Obj-y        // ‘*’ option Static Module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obj-m for M    // ‘M’ Dynamic Module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32000" y="1224000"/>
            <a:ext cx="1152000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r>
              <a:rPr b="0" lang="en-IN" sz="1800" spc="-1" strike="noStrike">
                <a:latin typeface="Calibri"/>
              </a:rPr>
              <a:t>#Step-1: Define your device in dts file</a:t>
            </a:r>
            <a:br/>
            <a:br/>
            <a:r>
              <a:rPr b="0" lang="en-IN" sz="1800" spc="-1" strike="noStrike">
                <a:latin typeface="Calibri"/>
              </a:rPr>
              <a:t># Step-2: Define your driver sled.c in linux/driver/misc folder</a:t>
            </a:r>
            <a:br/>
            <a:r>
              <a:rPr b="0" lang="en-IN" sz="1800" spc="-1" strike="noStrike">
                <a:latin typeface="Calibri"/>
              </a:rPr>
              <a:t>$ vim linux/driver/misc/sled.c</a:t>
            </a:r>
            <a:br/>
            <a:br/>
            <a:r>
              <a:rPr b="0" lang="en-IN" sz="1800" spc="-1" strike="noStrike">
                <a:latin typeface="Calibri"/>
              </a:rPr>
              <a:t># Step-3: Add sled configuration in Kconfig file</a:t>
            </a:r>
            <a:br/>
            <a:r>
              <a:rPr b="0" lang="en-IN" sz="1800" spc="-1" strike="noStrike">
                <a:latin typeface="Calibri"/>
              </a:rPr>
              <a:t>$ vim linux/driver/misc/Kconfig</a:t>
            </a:r>
            <a:br/>
            <a:br/>
            <a:r>
              <a:rPr b="0" lang="en-IN" sz="1800" spc="-1" strike="noStrike">
                <a:latin typeface="Calibri"/>
              </a:rPr>
              <a:t># Step-4: Add sled entry to Makefile</a:t>
            </a:r>
            <a:br/>
            <a:r>
              <a:rPr b="0" lang="en-IN" sz="1800" spc="-1" strike="noStrike">
                <a:latin typeface="Calibri"/>
              </a:rPr>
              <a:t>$ vim linux/driver/misc/Makefile</a:t>
            </a:r>
            <a:br/>
            <a:br/>
            <a:r>
              <a:rPr b="0" lang="en-IN" sz="1800" spc="-1" strike="noStrike">
                <a:latin typeface="Calibri"/>
              </a:rPr>
              <a:t># Step-5: Enable the SLED from Menuconfig or</a:t>
            </a:r>
            <a:br/>
            <a:r>
              <a:rPr b="0" lang="en-IN" sz="1800" spc="-1" strike="noStrike">
                <a:latin typeface="Calibri"/>
              </a:rPr>
              <a:t>add it in board_dfconfig file under</a:t>
            </a:r>
            <a:br/>
            <a:br/>
            <a:r>
              <a:rPr b="0" lang="en-IN" sz="1800" spc="-1" strike="noStrike">
                <a:latin typeface="Calibri"/>
              </a:rPr>
              <a:t>linux/arch/arm/configs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33000" y="157320"/>
            <a:ext cx="2043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Adding new Driver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69280" y="61200"/>
            <a:ext cx="5274720" cy="586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Adding Driver in kernel in static way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88000" y="758880"/>
            <a:ext cx="10419120" cy="64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100" spc="-1" strike="noStrike">
                <a:latin typeface="Arial"/>
              </a:rPr>
              <a:t>Step1: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        </a:t>
            </a:r>
            <a:r>
              <a:rPr b="0" lang="en-IN" sz="1100" spc="-1" strike="noStrike">
                <a:latin typeface="Arial"/>
              </a:rPr>
              <a:t>copy sled.c drivers/misc/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Step2: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vim drivers/misc/Makefile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obj-$(CONFIG_SLED) += sled.o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Step3: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vim drivers/misc/Kconfig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Step4: 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Describe Hardware in a5d2x_rugged_board_common.dtsi file....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$ make rb_a5d2x_defconfig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$ make menuconfig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$ make -j4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=&gt; zImage present in /arch/arm/boot/ copy into BOOT dir of SD Card for SD Card Flash and for NOR Flash copy into /var/lib/tftpboot/ and then copy to NOR flash </a:t>
            </a:r>
            <a:endParaRPr b="0" lang="en-IN" sz="1100" spc="-1" strike="noStrike">
              <a:latin typeface="Arial"/>
            </a:endParaRPr>
          </a:p>
          <a:p>
            <a:r>
              <a:rPr b="0" lang="en-IN" sz="1100" spc="-1" strike="noStrike">
                <a:latin typeface="Arial"/>
              </a:rPr>
              <a:t>=&gt; a5d2x_rugged_board.dtb present in /arch/arm/boot/dts/ copy into BOOT dir of SD Card for SD Card Flash and for NOR Flash copy into /var/lib/tftpboot/ and then copy to NOR flash </a:t>
            </a:r>
            <a:endParaRPr b="0" lang="en-IN" sz="1100" spc="-1" strike="noStrike">
              <a:latin typeface="Arial"/>
            </a:endParaRPr>
          </a:p>
          <a:p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73320" y="288000"/>
            <a:ext cx="58906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Adding Driver in kernel in dynamic way 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216000" y="720000"/>
            <a:ext cx="10419120" cy="819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900" spc="-1" strike="noStrike">
                <a:latin typeface="Arial"/>
              </a:rPr>
              <a:t>Step1: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        </a:t>
            </a:r>
            <a:r>
              <a:rPr b="0" lang="en-IN" sz="900" spc="-1" strike="noStrike">
                <a:latin typeface="Arial"/>
              </a:rPr>
              <a:t>copy sled.c drivers/misc/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Step2: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vim drivers/misc/Makefile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obj-$(CONFIG_SLED) += sled.o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Step3: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vim drivers/misc/Kconfig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Step4: 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Describe Hardware in a5d2x_rugged_board_common.dtsi file....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make rb_a5d2x_defconfig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make menuconfig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make -j4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=&gt; zImage present in /arch/arm/boot/ copy into BOOT dir of SD Card for SD Card Flash and for NOR Flash copy into /var/lib/tftpboot/ and then copy to NOR flash 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=&gt; a5d2x_rugged_board.dtb present in /arch/arm/boot/dts/ copy into BOOT dir of SD Card for SD Card Flash and for NOR Flash copy into /var/lib/tftpboot/ and then copy to NOR flash 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=&gt; sled.ko present in /driver/misc/ copy into /rootfs/home/ of SD Card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after booting the board 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cd /home/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insmod sled.ko   ===&gt;to insert the driver 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$ ./blinky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3600" y="144000"/>
            <a:ext cx="402840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Kernel Banner change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789120" y="936000"/>
            <a:ext cx="5834880" cy="573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1.Enable the toolchain . /opt/poky-tiny/2.5.2/environment-setup-cortexa5hf-neon-poky-linux-musleabi 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2. Cd init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3. Vi version.c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4. Change the banner name 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5. Make distclean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6.make rb-a5d2x-defconfig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7.make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8.cd arch/arm/boot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9.cp Zimage /var/lib/tftp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9.cd dts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10.cp a5d2x.rlb.dtb /var/lib/tftp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31560" y="27360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Calibri"/>
              </a:rPr>
              <a:t>Thank You</a:t>
            </a:r>
            <a:endParaRPr b="0" lang="en-IN" sz="3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21040" y="2880"/>
            <a:ext cx="1460160" cy="5731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800" spc="-1" strike="noStrike">
                <a:solidFill>
                  <a:srgbClr val="585858"/>
                </a:solidFill>
                <a:latin typeface="Calibri"/>
              </a:rPr>
              <a:t>Topics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955440"/>
            <a:ext cx="8181720" cy="47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299160" indent="-28656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800" spc="-12" strike="noStrike">
                <a:latin typeface="Calibri"/>
              </a:rPr>
              <a:t>Linux</a:t>
            </a:r>
            <a:r>
              <a:rPr b="0" lang="en-IN" sz="2800" spc="-7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Kernel</a:t>
            </a:r>
            <a:r>
              <a:rPr b="0" lang="en-IN" sz="2800" spc="-21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ARCH</a:t>
            </a:r>
            <a:endParaRPr b="0" lang="en-IN" sz="2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800" spc="-15" strike="noStrike">
                <a:latin typeface="Calibri"/>
              </a:rPr>
              <a:t>Kernel </a:t>
            </a:r>
            <a:r>
              <a:rPr b="0" lang="en-IN" sz="2800" spc="-12" strike="noStrike">
                <a:latin typeface="Calibri"/>
              </a:rPr>
              <a:t>Dir</a:t>
            </a:r>
            <a:r>
              <a:rPr b="0" lang="en-IN" sz="2800" spc="9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Structure</a:t>
            </a:r>
            <a:endParaRPr b="0" lang="en-IN" sz="2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800" spc="-15" strike="noStrike">
                <a:latin typeface="Calibri"/>
              </a:rPr>
              <a:t>Kernel</a:t>
            </a:r>
            <a:r>
              <a:rPr b="0" lang="en-IN" sz="2800" spc="4" strike="noStrike">
                <a:latin typeface="Calibri"/>
              </a:rPr>
              <a:t> </a:t>
            </a:r>
            <a:r>
              <a:rPr b="0" lang="en-IN" sz="2800" spc="-32" strike="noStrike">
                <a:latin typeface="Calibri"/>
              </a:rPr>
              <a:t>Layers</a:t>
            </a:r>
            <a:r>
              <a:rPr b="0" lang="en-IN" sz="2800" spc="-1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H/W</a:t>
            </a:r>
            <a:r>
              <a:rPr b="0" lang="en-IN" sz="2800" spc="29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dependent</a:t>
            </a:r>
            <a:r>
              <a:rPr b="0" lang="en-IN" sz="2800" spc="52" strike="noStrike">
                <a:latin typeface="Calibri"/>
              </a:rPr>
              <a:t> </a:t>
            </a:r>
            <a:r>
              <a:rPr b="0" lang="en-IN" sz="2800" spc="-7" strike="noStrike">
                <a:latin typeface="Calibri"/>
              </a:rPr>
              <a:t>(</a:t>
            </a:r>
            <a:r>
              <a:rPr b="0" lang="en-IN" sz="2800" spc="4" strike="noStrike">
                <a:latin typeface="Calibri"/>
              </a:rPr>
              <a:t> </a:t>
            </a:r>
            <a:r>
              <a:rPr b="0" lang="en-IN" sz="2800" spc="-7" strike="noStrike">
                <a:latin typeface="Calibri"/>
              </a:rPr>
              <a:t>BSP</a:t>
            </a:r>
            <a:r>
              <a:rPr b="0" lang="en-IN" sz="2800" spc="18" strike="noStrike">
                <a:latin typeface="Calibri"/>
              </a:rPr>
              <a:t> </a:t>
            </a:r>
            <a:r>
              <a:rPr b="0" lang="en-IN" sz="2800" spc="-7" strike="noStrike">
                <a:latin typeface="Calibri"/>
              </a:rPr>
              <a:t>)</a:t>
            </a:r>
            <a:r>
              <a:rPr b="0" lang="en-IN" sz="2800" spc="4" strike="noStrike">
                <a:latin typeface="Calibri"/>
              </a:rPr>
              <a:t> </a:t>
            </a:r>
            <a:r>
              <a:rPr b="0" lang="en-IN" sz="2800" spc="-7" strike="noStrike">
                <a:latin typeface="Calibri"/>
              </a:rPr>
              <a:t>and</a:t>
            </a:r>
            <a:r>
              <a:rPr b="0" lang="en-IN" sz="2800" spc="18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independent</a:t>
            </a:r>
            <a:endParaRPr b="0" lang="en-IN" sz="2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800" spc="-15" strike="noStrike">
                <a:latin typeface="Calibri"/>
              </a:rPr>
              <a:t>Kernel</a:t>
            </a:r>
            <a:r>
              <a:rPr b="0" lang="en-IN" sz="2800" spc="-7" strike="noStrike">
                <a:latin typeface="Calibri"/>
              </a:rPr>
              <a:t> Build</a:t>
            </a:r>
            <a:r>
              <a:rPr b="0" lang="en-IN" sz="2800" spc="18" strike="noStrike">
                <a:latin typeface="Calibri"/>
              </a:rPr>
              <a:t> </a:t>
            </a:r>
            <a:r>
              <a:rPr b="0" lang="en-IN" sz="2800" spc="-32" strike="noStrike">
                <a:latin typeface="Calibri"/>
              </a:rPr>
              <a:t>System</a:t>
            </a:r>
            <a:r>
              <a:rPr b="0" lang="en-IN" sz="2800" spc="4" strike="noStrike">
                <a:latin typeface="Calibri"/>
              </a:rPr>
              <a:t> </a:t>
            </a:r>
            <a:r>
              <a:rPr b="0" lang="en-IN" sz="2800" spc="-7" strike="noStrike">
                <a:latin typeface="Calibri"/>
              </a:rPr>
              <a:t>(</a:t>
            </a:r>
            <a:r>
              <a:rPr b="0" lang="en-IN" sz="2800" spc="-1" strike="noStrike">
                <a:latin typeface="Calibri"/>
              </a:rPr>
              <a:t> </a:t>
            </a:r>
            <a:r>
              <a:rPr b="0" lang="en-IN" sz="2800" spc="-26" strike="noStrike">
                <a:latin typeface="Calibri"/>
              </a:rPr>
              <a:t>KConfig</a:t>
            </a:r>
            <a:r>
              <a:rPr b="0" lang="en-IN" sz="2800" spc="-7" strike="noStrike">
                <a:latin typeface="Calibri"/>
              </a:rPr>
              <a:t> )</a:t>
            </a:r>
            <a:endParaRPr b="0" lang="en-IN" sz="2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000" spc="-7" strike="noStrike">
                <a:latin typeface="Calibri"/>
              </a:rPr>
              <a:t>Compiling Linxu Kernel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000" spc="-7" strike="noStrike">
                <a:latin typeface="Calibri"/>
              </a:rPr>
              <a:t>Kernel Modules Compilation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000" spc="-7" strike="noStrike">
                <a:latin typeface="Calibri"/>
              </a:rPr>
              <a:t>Adding new driver 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IN" sz="2000" spc="-7" strike="noStrike">
                <a:latin typeface="Calibri"/>
              </a:rPr>
              <a:t>Changing the kernel Banner Name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tabLst>
                <a:tab algn="l" pos="299160"/>
                <a:tab algn="l" pos="29988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tabLst>
                <a:tab algn="l" pos="299160"/>
                <a:tab algn="l" pos="29988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2800" y="210240"/>
            <a:ext cx="2509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algn="ctr"/>
            <a:r>
              <a:rPr b="0" lang="en-IN" sz="2400" spc="-1" strike="noStrike">
                <a:latin typeface="Calibri"/>
              </a:rPr>
              <a:t>What is Kernel ?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383840" y="5436720"/>
            <a:ext cx="599148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237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3000" spc="4" strike="noStrike">
                <a:solidFill>
                  <a:srgbClr val="006b6b"/>
                </a:solidFill>
                <a:latin typeface="Calibri"/>
              </a:rPr>
              <a:t>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107280" y="2384280"/>
            <a:ext cx="12055680" cy="19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Kernel is the core part of an operating system. It is a program that manages the system resources (such as CPU, memory, and peripheral devices) and provides essential services for other software running on the computer. The kernel acts as a bridge between the hardware and the user-level applications.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. It contains zimage and .dtb fil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69280" y="61200"/>
            <a:ext cx="11653200" cy="51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Calibri"/>
              </a:rPr>
              <a:t>Zimage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19960" y="2174760"/>
            <a:ext cx="11830320" cy="27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A zImage is a compressed Linux kernel image that is commonly used on systems with limited storage or in situations where minimizing the kernel size is a priority.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"z" in zImage stands for "zlib," which is a compression library used to compress the kernel image. The compression helps reduce the size of the kernel, making it more feasible for systems with constrained resources.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zImage file is typically a self-extracting compressed kernel image that the bootloader can load into memory and decompress before executing.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8000" y="2160000"/>
            <a:ext cx="11773800" cy="177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* The Device Tree is a data structure that describes the hardware components and their configuration on a system. It provides a way for the kernel to obtain information about the hardware platform dynamically.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*The Device Tree Blob (DTB) is a binary representation of the Device Tree data. It is a compact, serialized form of the Device Tree used by the Linux kernel during the boot process.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2000" y="72000"/>
            <a:ext cx="336132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200" spc="-1" strike="noStrike">
                <a:latin typeface="Arial"/>
              </a:rPr>
              <a:t>Device Tree Blob (DTB):</a:t>
            </a:r>
            <a:endParaRPr b="1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69280" y="61200"/>
            <a:ext cx="2344680" cy="514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200" spc="-15" strike="noStrike">
                <a:solidFill>
                  <a:srgbClr val="7e7e7e"/>
                </a:solidFill>
                <a:latin typeface="Calibri"/>
              </a:rPr>
              <a:t>Kernel</a:t>
            </a:r>
            <a:r>
              <a:rPr b="1" lang="en-IN" sz="2200" spc="-80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2200" spc="-12" strike="noStrike">
                <a:solidFill>
                  <a:srgbClr val="7e7e7e"/>
                </a:solidFill>
                <a:latin typeface="Calibri"/>
              </a:rPr>
              <a:t>Source</a:t>
            </a:r>
            <a:endParaRPr b="0" lang="en-IN" sz="2200" spc="-1" strike="noStrike"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54920" y="1456560"/>
            <a:ext cx="19771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2" strike="noStrike">
                <a:solidFill>
                  <a:srgbClr val="336699"/>
                </a:solidFill>
                <a:latin typeface="Calibri"/>
              </a:rPr>
              <a:t>Browse</a:t>
            </a:r>
            <a:r>
              <a:rPr b="1" lang="en-IN" sz="2400" spc="-46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2" strike="noStrike">
                <a:solidFill>
                  <a:srgbClr val="336699"/>
                </a:solidFill>
                <a:latin typeface="Calibri"/>
              </a:rPr>
              <a:t>Source: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908440" y="1456560"/>
            <a:ext cx="6391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2" strike="noStrike" u="heavy">
                <a:solidFill>
                  <a:srgbClr val="0000ff"/>
                </a:solidFill>
                <a:uFill>
                  <a:solidFill>
                    <a:srgbClr val="ff9900"/>
                  </a:solidFill>
                </a:uFill>
                <a:latin typeface="Calibri"/>
                <a:hlinkClick r:id="rId1"/>
              </a:rPr>
              <a:t>https://github.com/rugged-board/linux-rba5d2x.git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54920" y="2709360"/>
            <a:ext cx="1014516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444680"/>
              </a:tabLst>
            </a:pPr>
            <a:r>
              <a:rPr b="1" lang="en-IN" sz="2400" spc="-7" strike="noStrike">
                <a:solidFill>
                  <a:srgbClr val="336699"/>
                </a:solidFill>
                <a:latin typeface="Calibri"/>
              </a:rPr>
              <a:t>Download</a:t>
            </a:r>
            <a:r>
              <a:rPr b="1" lang="en-IN" sz="2400" spc="-7" strike="noStrike">
                <a:solidFill>
                  <a:srgbClr val="336699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rgbClr val="336699"/>
                </a:solidFill>
                <a:latin typeface="Calibri"/>
              </a:rPr>
              <a:t>U-Boot</a:t>
            </a:r>
            <a:r>
              <a:rPr b="1" lang="en-IN" sz="2400" spc="-21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5" strike="noStrike">
                <a:solidFill>
                  <a:srgbClr val="336699"/>
                </a:solidFill>
                <a:latin typeface="Calibri"/>
              </a:rPr>
              <a:t>for</a:t>
            </a:r>
            <a:r>
              <a:rPr b="1" lang="en-IN" sz="2400" spc="-21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2" strike="noStrike">
                <a:solidFill>
                  <a:srgbClr val="336699"/>
                </a:solidFill>
                <a:latin typeface="Calibri"/>
              </a:rPr>
              <a:t>RuggedBOARD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444680"/>
              </a:tabLst>
            </a:pPr>
            <a:r>
              <a:rPr b="0" lang="en-IN" sz="2400" spc="-1" strike="noStrike">
                <a:solidFill>
                  <a:srgbClr val="336699"/>
                </a:solidFill>
                <a:latin typeface="Calibri"/>
              </a:rPr>
              <a:t>$</a:t>
            </a:r>
            <a:r>
              <a:rPr b="0" lang="en-IN" sz="2400" spc="77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0" lang="en-IN" sz="2400" spc="-15" strike="noStrike">
                <a:solidFill>
                  <a:srgbClr val="336699"/>
                </a:solidFill>
                <a:latin typeface="Calibri"/>
              </a:rPr>
              <a:t>wget</a:t>
            </a:r>
            <a:r>
              <a:rPr b="0" lang="en-IN" sz="2400" spc="69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6fac46"/>
                </a:solidFill>
                <a:latin typeface="Calibri"/>
              </a:rPr>
              <a:t>https://github.com/rugged-board/linux-rba5d2x/archive/linux-rba5d2x.zip </a:t>
            </a:r>
            <a:r>
              <a:rPr b="0" lang="en-IN" sz="2400" spc="-531" strike="noStrike">
                <a:solidFill>
                  <a:srgbClr val="6fac46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6fac46"/>
                </a:solidFill>
                <a:latin typeface="Calibri"/>
              </a:rPr>
              <a:t>Or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444680"/>
              </a:tabLst>
            </a:pPr>
            <a:r>
              <a:rPr b="0" lang="en-IN" sz="2400" spc="-1" strike="noStrike">
                <a:solidFill>
                  <a:srgbClr val="6fac46"/>
                </a:solidFill>
                <a:latin typeface="Calibri"/>
              </a:rPr>
              <a:t>$</a:t>
            </a:r>
            <a:r>
              <a:rPr b="0" lang="en-IN" sz="2400" spc="12" strike="noStrike">
                <a:solidFill>
                  <a:srgbClr val="6fac46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6fac46"/>
                </a:solidFill>
                <a:latin typeface="Calibri"/>
              </a:rPr>
              <a:t>git</a:t>
            </a:r>
            <a:r>
              <a:rPr b="0" lang="en-IN" sz="2400" spc="9" strike="noStrike">
                <a:solidFill>
                  <a:srgbClr val="6fac46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6fac46"/>
                </a:solidFill>
                <a:latin typeface="Calibri"/>
              </a:rPr>
              <a:t>clone </a:t>
            </a:r>
            <a:r>
              <a:rPr b="0" lang="en-IN" sz="2400" spc="-12" strike="noStrike">
                <a:solidFill>
                  <a:srgbClr val="6fac46"/>
                </a:solidFill>
                <a:latin typeface="Calibri"/>
              </a:rPr>
              <a:t>https://github.com/rugged-board/linux-rba5d2x.git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69280" y="61200"/>
            <a:ext cx="6066720" cy="514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600" spc="-15" strike="noStrike">
                <a:solidFill>
                  <a:srgbClr val="7e7e7e"/>
                </a:solidFill>
                <a:latin typeface="Calibri"/>
              </a:rPr>
              <a:t>Kernel</a:t>
            </a:r>
            <a:r>
              <a:rPr b="1" lang="en-IN" sz="2600" spc="-66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2600" spc="-12" strike="noStrike">
                <a:solidFill>
                  <a:srgbClr val="7e7e7e"/>
                </a:solidFill>
                <a:latin typeface="Calibri"/>
              </a:rPr>
              <a:t>ARCH</a:t>
            </a:r>
            <a:endParaRPr b="0" lang="en-IN" sz="2600" spc="-1" strike="noStrike">
              <a:latin typeface="Calibri"/>
            </a:endParaRPr>
          </a:p>
        </p:txBody>
      </p:sp>
      <p:pic>
        <p:nvPicPr>
          <p:cNvPr id="191" name="object 3" descr=""/>
          <p:cNvPicPr/>
          <p:nvPr/>
        </p:nvPicPr>
        <p:blipFill>
          <a:blip r:embed="rId1"/>
          <a:stretch/>
        </p:blipFill>
        <p:spPr>
          <a:xfrm>
            <a:off x="5926680" y="2020680"/>
            <a:ext cx="5955480" cy="4023000"/>
          </a:xfrm>
          <a:prstGeom prst="rect">
            <a:avLst/>
          </a:prstGeom>
          <a:ln>
            <a:noFill/>
          </a:ln>
        </p:spPr>
      </p:pic>
      <p:grpSp>
        <p:nvGrpSpPr>
          <p:cNvPr id="192" name="Group 2"/>
          <p:cNvGrpSpPr/>
          <p:nvPr/>
        </p:nvGrpSpPr>
        <p:grpSpPr>
          <a:xfrm>
            <a:off x="474120" y="2062080"/>
            <a:ext cx="4774680" cy="758880"/>
            <a:chOff x="474120" y="2062080"/>
            <a:chExt cx="4774680" cy="758880"/>
          </a:xfrm>
        </p:grpSpPr>
        <p:sp>
          <p:nvSpPr>
            <p:cNvPr id="193" name="CustomShape 3"/>
            <p:cNvSpPr/>
            <p:nvPr/>
          </p:nvSpPr>
          <p:spPr>
            <a:xfrm>
              <a:off x="474120" y="2342520"/>
              <a:ext cx="4774680" cy="478440"/>
            </a:xfrm>
            <a:custGeom>
              <a:avLst/>
              <a:gdLst/>
              <a:ahLst/>
              <a:rect l="l" t="t" r="r" b="b"/>
              <a:pathLst>
                <a:path w="4775200" h="478789">
                  <a:moveTo>
                    <a:pt x="0" y="478536"/>
                  </a:moveTo>
                  <a:lnTo>
                    <a:pt x="4774692" y="478536"/>
                  </a:lnTo>
                  <a:lnTo>
                    <a:pt x="4774692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noFill/>
            <a:ln w="12600">
              <a:solidFill>
                <a:srgbClr val="ffc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"/>
            <p:cNvSpPr/>
            <p:nvPr/>
          </p:nvSpPr>
          <p:spPr>
            <a:xfrm>
              <a:off x="713160" y="206208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3248660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1"/>
                  </a:lnTo>
                  <a:lnTo>
                    <a:pt x="3248660" y="560831"/>
                  </a:lnTo>
                  <a:lnTo>
                    <a:pt x="3285017" y="553477"/>
                  </a:lnTo>
                  <a:lnTo>
                    <a:pt x="3314731" y="533431"/>
                  </a:lnTo>
                  <a:lnTo>
                    <a:pt x="3334777" y="503717"/>
                  </a:lnTo>
                  <a:lnTo>
                    <a:pt x="3342131" y="467360"/>
                  </a:lnTo>
                  <a:lnTo>
                    <a:pt x="3342131" y="93472"/>
                  </a:lnTo>
                  <a:lnTo>
                    <a:pt x="3334777" y="57114"/>
                  </a:lnTo>
                  <a:lnTo>
                    <a:pt x="3314731" y="27400"/>
                  </a:lnTo>
                  <a:lnTo>
                    <a:pt x="3285017" y="7354"/>
                  </a:lnTo>
                  <a:lnTo>
                    <a:pt x="32486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"/>
            <p:cNvSpPr/>
            <p:nvPr/>
          </p:nvSpPr>
          <p:spPr>
            <a:xfrm>
              <a:off x="713160" y="206208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0" y="93472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3248660" y="0"/>
                  </a:lnTo>
                  <a:lnTo>
                    <a:pt x="3285017" y="7354"/>
                  </a:lnTo>
                  <a:lnTo>
                    <a:pt x="3314731" y="27400"/>
                  </a:lnTo>
                  <a:lnTo>
                    <a:pt x="3334777" y="57114"/>
                  </a:lnTo>
                  <a:lnTo>
                    <a:pt x="3342131" y="93472"/>
                  </a:lnTo>
                  <a:lnTo>
                    <a:pt x="3342131" y="467360"/>
                  </a:lnTo>
                  <a:lnTo>
                    <a:pt x="3334777" y="503717"/>
                  </a:lnTo>
                  <a:lnTo>
                    <a:pt x="3314731" y="533431"/>
                  </a:lnTo>
                  <a:lnTo>
                    <a:pt x="3285017" y="553477"/>
                  </a:lnTo>
                  <a:lnTo>
                    <a:pt x="3248660" y="560831"/>
                  </a:lnTo>
                  <a:lnTo>
                    <a:pt x="93472" y="560831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6"/>
          <p:cNvGrpSpPr/>
          <p:nvPr/>
        </p:nvGrpSpPr>
        <p:grpSpPr>
          <a:xfrm>
            <a:off x="474120" y="2923200"/>
            <a:ext cx="4774680" cy="758520"/>
            <a:chOff x="474120" y="2923200"/>
            <a:chExt cx="4774680" cy="758520"/>
          </a:xfrm>
        </p:grpSpPr>
        <p:sp>
          <p:nvSpPr>
            <p:cNvPr id="197" name="CustomShape 7"/>
            <p:cNvSpPr/>
            <p:nvPr/>
          </p:nvSpPr>
          <p:spPr>
            <a:xfrm>
              <a:off x="474120" y="3203280"/>
              <a:ext cx="4774680" cy="478440"/>
            </a:xfrm>
            <a:custGeom>
              <a:avLst/>
              <a:gdLst/>
              <a:ahLst/>
              <a:rect l="l" t="t" r="r" b="b"/>
              <a:pathLst>
                <a:path w="4775200" h="478789">
                  <a:moveTo>
                    <a:pt x="0" y="478535"/>
                  </a:moveTo>
                  <a:lnTo>
                    <a:pt x="4774692" y="478535"/>
                  </a:lnTo>
                  <a:lnTo>
                    <a:pt x="4774692" y="0"/>
                  </a:lnTo>
                  <a:lnTo>
                    <a:pt x="0" y="0"/>
                  </a:lnTo>
                  <a:lnTo>
                    <a:pt x="0" y="478535"/>
                  </a:lnTo>
                  <a:close/>
                </a:path>
              </a:pathLst>
            </a:custGeom>
            <a:noFill/>
            <a:ln w="12600">
              <a:solidFill>
                <a:srgbClr val="52eb1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713160" y="292320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3248660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1"/>
                  </a:lnTo>
                  <a:lnTo>
                    <a:pt x="0" y="467359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1"/>
                  </a:lnTo>
                  <a:lnTo>
                    <a:pt x="3248660" y="560831"/>
                  </a:lnTo>
                  <a:lnTo>
                    <a:pt x="3285017" y="553477"/>
                  </a:lnTo>
                  <a:lnTo>
                    <a:pt x="3314731" y="533431"/>
                  </a:lnTo>
                  <a:lnTo>
                    <a:pt x="3334777" y="503717"/>
                  </a:lnTo>
                  <a:lnTo>
                    <a:pt x="3342131" y="467359"/>
                  </a:lnTo>
                  <a:lnTo>
                    <a:pt x="3342131" y="93471"/>
                  </a:lnTo>
                  <a:lnTo>
                    <a:pt x="3334777" y="57114"/>
                  </a:lnTo>
                  <a:lnTo>
                    <a:pt x="3314731" y="27400"/>
                  </a:lnTo>
                  <a:lnTo>
                    <a:pt x="3285017" y="7354"/>
                  </a:lnTo>
                  <a:lnTo>
                    <a:pt x="3248660" y="0"/>
                  </a:lnTo>
                  <a:close/>
                </a:path>
              </a:pathLst>
            </a:custGeom>
            <a:solidFill>
              <a:srgbClr val="52eb1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9"/>
            <p:cNvSpPr/>
            <p:nvPr/>
          </p:nvSpPr>
          <p:spPr>
            <a:xfrm>
              <a:off x="713160" y="292320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0" y="93471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3248660" y="0"/>
                  </a:lnTo>
                  <a:lnTo>
                    <a:pt x="3285017" y="7354"/>
                  </a:lnTo>
                  <a:lnTo>
                    <a:pt x="3314731" y="27400"/>
                  </a:lnTo>
                  <a:lnTo>
                    <a:pt x="3334777" y="57114"/>
                  </a:lnTo>
                  <a:lnTo>
                    <a:pt x="3342131" y="93471"/>
                  </a:lnTo>
                  <a:lnTo>
                    <a:pt x="3342131" y="467359"/>
                  </a:lnTo>
                  <a:lnTo>
                    <a:pt x="3334777" y="503717"/>
                  </a:lnTo>
                  <a:lnTo>
                    <a:pt x="3314731" y="533431"/>
                  </a:lnTo>
                  <a:lnTo>
                    <a:pt x="3285017" y="553477"/>
                  </a:lnTo>
                  <a:lnTo>
                    <a:pt x="3248660" y="560831"/>
                  </a:lnTo>
                  <a:lnTo>
                    <a:pt x="93472" y="560831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59"/>
                  </a:lnTo>
                  <a:lnTo>
                    <a:pt x="0" y="93471"/>
                  </a:lnTo>
                  <a:close/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" name="Group 10"/>
          <p:cNvGrpSpPr/>
          <p:nvPr/>
        </p:nvGrpSpPr>
        <p:grpSpPr>
          <a:xfrm>
            <a:off x="474120" y="3785760"/>
            <a:ext cx="4774680" cy="758880"/>
            <a:chOff x="474120" y="3785760"/>
            <a:chExt cx="4774680" cy="758880"/>
          </a:xfrm>
        </p:grpSpPr>
        <p:sp>
          <p:nvSpPr>
            <p:cNvPr id="201" name="CustomShape 11"/>
            <p:cNvSpPr/>
            <p:nvPr/>
          </p:nvSpPr>
          <p:spPr>
            <a:xfrm>
              <a:off x="474120" y="4066200"/>
              <a:ext cx="4774680" cy="478440"/>
            </a:xfrm>
            <a:custGeom>
              <a:avLst/>
              <a:gdLst/>
              <a:ahLst/>
              <a:rect l="l" t="t" r="r" b="b"/>
              <a:pathLst>
                <a:path w="4775200" h="478789">
                  <a:moveTo>
                    <a:pt x="0" y="478536"/>
                  </a:moveTo>
                  <a:lnTo>
                    <a:pt x="4774692" y="478536"/>
                  </a:lnTo>
                  <a:lnTo>
                    <a:pt x="4774692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noFill/>
            <a:ln w="12600">
              <a:solidFill>
                <a:srgbClr val="2dd6a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2"/>
            <p:cNvSpPr/>
            <p:nvPr/>
          </p:nvSpPr>
          <p:spPr>
            <a:xfrm>
              <a:off x="713160" y="378576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3248660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1"/>
                  </a:lnTo>
                  <a:lnTo>
                    <a:pt x="0" y="467359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1"/>
                  </a:lnTo>
                  <a:lnTo>
                    <a:pt x="3248660" y="560831"/>
                  </a:lnTo>
                  <a:lnTo>
                    <a:pt x="3285017" y="553477"/>
                  </a:lnTo>
                  <a:lnTo>
                    <a:pt x="3314731" y="533431"/>
                  </a:lnTo>
                  <a:lnTo>
                    <a:pt x="3334777" y="503717"/>
                  </a:lnTo>
                  <a:lnTo>
                    <a:pt x="3342131" y="467359"/>
                  </a:lnTo>
                  <a:lnTo>
                    <a:pt x="3342131" y="93471"/>
                  </a:lnTo>
                  <a:lnTo>
                    <a:pt x="3334777" y="57114"/>
                  </a:lnTo>
                  <a:lnTo>
                    <a:pt x="3314731" y="27400"/>
                  </a:lnTo>
                  <a:lnTo>
                    <a:pt x="3285017" y="7354"/>
                  </a:lnTo>
                  <a:lnTo>
                    <a:pt x="3248660" y="0"/>
                  </a:lnTo>
                  <a:close/>
                </a:path>
              </a:pathLst>
            </a:custGeom>
            <a:solidFill>
              <a:srgbClr val="2dd6a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3"/>
            <p:cNvSpPr/>
            <p:nvPr/>
          </p:nvSpPr>
          <p:spPr>
            <a:xfrm>
              <a:off x="713160" y="378576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0" y="93471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3248660" y="0"/>
                  </a:lnTo>
                  <a:lnTo>
                    <a:pt x="3285017" y="7354"/>
                  </a:lnTo>
                  <a:lnTo>
                    <a:pt x="3314731" y="27400"/>
                  </a:lnTo>
                  <a:lnTo>
                    <a:pt x="3334777" y="57114"/>
                  </a:lnTo>
                  <a:lnTo>
                    <a:pt x="3342131" y="93471"/>
                  </a:lnTo>
                  <a:lnTo>
                    <a:pt x="3342131" y="467359"/>
                  </a:lnTo>
                  <a:lnTo>
                    <a:pt x="3334777" y="503717"/>
                  </a:lnTo>
                  <a:lnTo>
                    <a:pt x="3314731" y="533431"/>
                  </a:lnTo>
                  <a:lnTo>
                    <a:pt x="3285017" y="553477"/>
                  </a:lnTo>
                  <a:lnTo>
                    <a:pt x="3248660" y="560831"/>
                  </a:lnTo>
                  <a:lnTo>
                    <a:pt x="93472" y="560831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59"/>
                  </a:lnTo>
                  <a:lnTo>
                    <a:pt x="0" y="93471"/>
                  </a:lnTo>
                  <a:close/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roup 14"/>
          <p:cNvGrpSpPr/>
          <p:nvPr/>
        </p:nvGrpSpPr>
        <p:grpSpPr>
          <a:xfrm>
            <a:off x="474120" y="4646520"/>
            <a:ext cx="4774680" cy="758880"/>
            <a:chOff x="474120" y="4646520"/>
            <a:chExt cx="4774680" cy="758880"/>
          </a:xfrm>
        </p:grpSpPr>
        <p:sp>
          <p:nvSpPr>
            <p:cNvPr id="205" name="CustomShape 15"/>
            <p:cNvSpPr/>
            <p:nvPr/>
          </p:nvSpPr>
          <p:spPr>
            <a:xfrm>
              <a:off x="474120" y="4926960"/>
              <a:ext cx="4774680" cy="478440"/>
            </a:xfrm>
            <a:custGeom>
              <a:avLst/>
              <a:gdLst/>
              <a:ahLst/>
              <a:rect l="l" t="t" r="r" b="b"/>
              <a:pathLst>
                <a:path w="4775200" h="478789">
                  <a:moveTo>
                    <a:pt x="0" y="478535"/>
                  </a:moveTo>
                  <a:lnTo>
                    <a:pt x="4774692" y="478535"/>
                  </a:lnTo>
                  <a:lnTo>
                    <a:pt x="4774692" y="0"/>
                  </a:lnTo>
                  <a:lnTo>
                    <a:pt x="0" y="0"/>
                  </a:lnTo>
                  <a:lnTo>
                    <a:pt x="0" y="478535"/>
                  </a:lnTo>
                  <a:close/>
                </a:path>
              </a:pathLst>
            </a:custGeom>
            <a:noFill/>
            <a:ln w="12600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6"/>
            <p:cNvSpPr/>
            <p:nvPr/>
          </p:nvSpPr>
          <p:spPr>
            <a:xfrm>
              <a:off x="713160" y="464652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3248660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2"/>
                  </a:lnTo>
                  <a:lnTo>
                    <a:pt x="3248660" y="560832"/>
                  </a:lnTo>
                  <a:lnTo>
                    <a:pt x="3285017" y="553477"/>
                  </a:lnTo>
                  <a:lnTo>
                    <a:pt x="3314731" y="533431"/>
                  </a:lnTo>
                  <a:lnTo>
                    <a:pt x="3334777" y="503717"/>
                  </a:lnTo>
                  <a:lnTo>
                    <a:pt x="3342131" y="467360"/>
                  </a:lnTo>
                  <a:lnTo>
                    <a:pt x="3342131" y="93472"/>
                  </a:lnTo>
                  <a:lnTo>
                    <a:pt x="3334777" y="57114"/>
                  </a:lnTo>
                  <a:lnTo>
                    <a:pt x="3314731" y="27400"/>
                  </a:lnTo>
                  <a:lnTo>
                    <a:pt x="3285017" y="7354"/>
                  </a:lnTo>
                  <a:lnTo>
                    <a:pt x="324866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7"/>
            <p:cNvSpPr/>
            <p:nvPr/>
          </p:nvSpPr>
          <p:spPr>
            <a:xfrm>
              <a:off x="713160" y="4646520"/>
              <a:ext cx="3342240" cy="560880"/>
            </a:xfrm>
            <a:custGeom>
              <a:avLst/>
              <a:gdLst/>
              <a:ahLst/>
              <a:rect l="l" t="t" r="r" b="b"/>
              <a:pathLst>
                <a:path w="3342640" h="561339">
                  <a:moveTo>
                    <a:pt x="0" y="93472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3248660" y="0"/>
                  </a:lnTo>
                  <a:lnTo>
                    <a:pt x="3285017" y="7354"/>
                  </a:lnTo>
                  <a:lnTo>
                    <a:pt x="3314731" y="27400"/>
                  </a:lnTo>
                  <a:lnTo>
                    <a:pt x="3334777" y="57114"/>
                  </a:lnTo>
                  <a:lnTo>
                    <a:pt x="3342131" y="93472"/>
                  </a:lnTo>
                  <a:lnTo>
                    <a:pt x="3342131" y="467360"/>
                  </a:lnTo>
                  <a:lnTo>
                    <a:pt x="3334777" y="503717"/>
                  </a:lnTo>
                  <a:lnTo>
                    <a:pt x="3314731" y="533431"/>
                  </a:lnTo>
                  <a:lnTo>
                    <a:pt x="3285017" y="553477"/>
                  </a:lnTo>
                  <a:lnTo>
                    <a:pt x="3248660" y="560832"/>
                  </a:lnTo>
                  <a:lnTo>
                    <a:pt x="93472" y="560832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18"/>
          <p:cNvSpPr/>
          <p:nvPr/>
        </p:nvSpPr>
        <p:spPr>
          <a:xfrm>
            <a:off x="853920" y="2156040"/>
            <a:ext cx="1512360" cy="54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900" spc="-7" strike="noStrike">
                <a:solidFill>
                  <a:srgbClr val="ffffff"/>
                </a:solidFill>
                <a:latin typeface="Calibri"/>
              </a:rPr>
              <a:t>Scheduler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297000"/>
              </a:lnSpc>
            </a:pPr>
            <a:r>
              <a:rPr b="0" lang="en-IN" sz="1900" spc="-12" strike="noStrike">
                <a:solidFill>
                  <a:srgbClr val="ffffff"/>
                </a:solidFill>
                <a:latin typeface="Calibri"/>
              </a:rPr>
              <a:t>Process Mgmt </a:t>
            </a:r>
            <a:r>
              <a:rPr b="0" lang="en-IN" sz="1900" spc="-7" strike="noStrike">
                <a:solidFill>
                  <a:srgbClr val="ffffff"/>
                </a:solidFill>
                <a:latin typeface="Calibri"/>
              </a:rPr>
              <a:t> Memory</a:t>
            </a:r>
            <a:r>
              <a:rPr b="0" lang="en-IN" sz="19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Calibri"/>
              </a:rPr>
              <a:t>Mgmt </a:t>
            </a:r>
            <a:r>
              <a:rPr b="0" lang="en-IN" sz="1900" spc="-4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Calibri"/>
              </a:rPr>
              <a:t>Device</a:t>
            </a:r>
            <a:r>
              <a:rPr b="0" lang="en-IN" sz="19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Calibri"/>
              </a:rPr>
              <a:t>Mgmt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1553400" y="998640"/>
            <a:ext cx="20502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336699"/>
                </a:solidFill>
                <a:latin typeface="Calibri"/>
              </a:rPr>
              <a:t>OS</a:t>
            </a:r>
            <a:r>
              <a:rPr b="1" lang="en-IN" sz="2400" spc="-46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2" strike="noStrike">
                <a:solidFill>
                  <a:srgbClr val="336699"/>
                </a:solidFill>
                <a:latin typeface="Calibri"/>
              </a:rPr>
              <a:t>Components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20"/>
          <p:cNvSpPr/>
          <p:nvPr/>
        </p:nvSpPr>
        <p:spPr>
          <a:xfrm>
            <a:off x="7658280" y="998640"/>
            <a:ext cx="24951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336699"/>
                </a:solidFill>
                <a:latin typeface="Calibri"/>
              </a:rPr>
              <a:t>Linux</a:t>
            </a:r>
            <a:r>
              <a:rPr b="1" lang="en-IN" sz="2400" spc="-52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5" strike="noStrike">
                <a:solidFill>
                  <a:srgbClr val="336699"/>
                </a:solidFill>
                <a:latin typeface="Calibri"/>
              </a:rPr>
              <a:t>Kernel</a:t>
            </a:r>
            <a:r>
              <a:rPr b="1" lang="en-IN" sz="2400" spc="-32" strike="noStrike">
                <a:solidFill>
                  <a:srgbClr val="336699"/>
                </a:solidFill>
                <a:latin typeface="Calibri"/>
              </a:rPr>
              <a:t> </a:t>
            </a:r>
            <a:r>
              <a:rPr b="1" lang="en-IN" sz="2400" spc="-12" strike="noStrike">
                <a:solidFill>
                  <a:srgbClr val="336699"/>
                </a:solidFill>
                <a:latin typeface="Calibri"/>
              </a:rPr>
              <a:t>Layout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69280" y="61200"/>
            <a:ext cx="4626720" cy="658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15" strike="noStrike">
                <a:solidFill>
                  <a:srgbClr val="7e7e7e"/>
                </a:solidFill>
                <a:latin typeface="Calibri"/>
              </a:rPr>
              <a:t>Kernel</a:t>
            </a:r>
            <a:r>
              <a:rPr b="1" lang="en-IN" sz="3200" spc="-66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3200" spc="-12" strike="noStrike">
                <a:solidFill>
                  <a:srgbClr val="7e7e7e"/>
                </a:solidFill>
                <a:latin typeface="Calibri"/>
              </a:rPr>
              <a:t>ARCH</a:t>
            </a:r>
            <a:endParaRPr b="0" lang="en-IN" sz="3200" spc="-1" strike="noStrike">
              <a:latin typeface="Calibri"/>
            </a:endParaRPr>
          </a:p>
        </p:txBody>
      </p:sp>
      <p:pic>
        <p:nvPicPr>
          <p:cNvPr id="212" name="object 3" descr=""/>
          <p:cNvPicPr/>
          <p:nvPr/>
        </p:nvPicPr>
        <p:blipFill>
          <a:blip r:embed="rId1"/>
          <a:stretch/>
        </p:blipFill>
        <p:spPr>
          <a:xfrm>
            <a:off x="1949040" y="1016640"/>
            <a:ext cx="8293320" cy="542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69280" y="61200"/>
            <a:ext cx="7434720" cy="5868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15" strike="noStrike">
                <a:solidFill>
                  <a:srgbClr val="7e7e7e"/>
                </a:solidFill>
                <a:latin typeface="Calibri"/>
              </a:rPr>
              <a:t>Kernel</a:t>
            </a:r>
            <a:r>
              <a:rPr b="1" lang="en-IN" sz="3200" spc="-32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3200" spc="-7" strike="noStrike">
                <a:solidFill>
                  <a:srgbClr val="7e7e7e"/>
                </a:solidFill>
                <a:latin typeface="Calibri"/>
              </a:rPr>
              <a:t>Dir</a:t>
            </a:r>
            <a:r>
              <a:rPr b="1" lang="en-IN" sz="3200" spc="-26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3200" spc="-7" strike="noStrike">
                <a:solidFill>
                  <a:srgbClr val="7e7e7e"/>
                </a:solidFill>
                <a:latin typeface="Calibri"/>
              </a:rPr>
              <a:t>Structure</a:t>
            </a:r>
            <a:endParaRPr b="0" lang="en-IN" sz="3200" spc="-1" strike="noStrike">
              <a:latin typeface="Calibri"/>
            </a:endParaRPr>
          </a:p>
        </p:txBody>
      </p:sp>
      <p:graphicFrame>
        <p:nvGraphicFramePr>
          <p:cNvPr id="214" name="Table 2"/>
          <p:cNvGraphicFramePr/>
          <p:nvPr/>
        </p:nvGraphicFramePr>
        <p:xfrm>
          <a:off x="570240" y="2007720"/>
          <a:ext cx="11304720" cy="37044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70800">
                <a:tc>
                  <a:txBody>
                    <a:bodyPr lIns="0" rIns="0" tIns="3024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Linux/arch/arm/mach-&lt;soc&gt;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24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Board</a:t>
                      </a:r>
                      <a:r>
                        <a:rPr b="0" lang="en-IN" sz="1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directory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contains board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files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 3"/>
          <p:cNvGraphicFramePr/>
          <p:nvPr/>
        </p:nvGraphicFramePr>
        <p:xfrm>
          <a:off x="570240" y="2466720"/>
          <a:ext cx="11304360" cy="98928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989280">
                <a:tc>
                  <a:txBody>
                    <a:bodyPr lIns="0" rIns="0" tIns="2952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linux/arch/arm/boot/dts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96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device</a:t>
                      </a:r>
                      <a:r>
                        <a:rPr b="0" lang="en-IN" sz="18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tree</a:t>
                      </a:r>
                      <a:r>
                        <a:rPr b="0" lang="en-IN" sz="18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directory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consists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device</a:t>
                      </a:r>
                      <a:r>
                        <a:rPr b="0" lang="en-IN" sz="18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tree</a:t>
                      </a:r>
                      <a:r>
                        <a:rPr b="0" lang="en-IN" sz="18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files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SOC,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SOM, SBC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i="1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sama5d2.dsi</a:t>
                      </a:r>
                      <a:r>
                        <a:rPr b="0" i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,</a:t>
                      </a:r>
                      <a:r>
                        <a:rPr b="0" i="1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i="1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rb_a5d2x.dtsi,</a:t>
                      </a:r>
                      <a:r>
                        <a:rPr b="0" i="1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i="1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rugged_board_a5d2x.dts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Table 4"/>
          <p:cNvGraphicFramePr/>
          <p:nvPr/>
        </p:nvGraphicFramePr>
        <p:xfrm>
          <a:off x="570240" y="1523160"/>
          <a:ext cx="11304720" cy="39600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96000">
                <a:tc>
                  <a:txBody>
                    <a:bodyPr lIns="0" rIns="0" tIns="2952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linux/arch/arm/plat-&lt;soc&gt;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96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SOC</a:t>
                      </a:r>
                      <a:r>
                        <a:rPr b="0" lang="en-IN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</a:t>
                      </a:r>
                      <a:r>
                        <a:rPr b="0" lang="en-IN" sz="18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5"/>
          <p:cNvGraphicFramePr/>
          <p:nvPr/>
        </p:nvGraphicFramePr>
        <p:xfrm>
          <a:off x="570240" y="1016640"/>
          <a:ext cx="11304720" cy="39600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96000">
                <a:tc>
                  <a:txBody>
                    <a:bodyPr lIns="0" rIns="0" tIns="2952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IN" sz="20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linux/arch/arm/kernel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24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Arch</a:t>
                      </a:r>
                      <a:r>
                        <a:rPr b="0" lang="en-IN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code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Table 6"/>
          <p:cNvGraphicFramePr/>
          <p:nvPr/>
        </p:nvGraphicFramePr>
        <p:xfrm>
          <a:off x="570240" y="3654000"/>
          <a:ext cx="11304720" cy="206820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1128600">
                <a:tc>
                  <a:txBody>
                    <a:bodyPr lIns="0" rIns="0" tIns="3096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linux/arch/arm/configs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96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Contains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board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configuration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  <a:r>
                        <a:rPr b="0" lang="en-IN" sz="14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configure</a:t>
                      </a:r>
                      <a:r>
                        <a:rPr b="0" lang="en-IN" sz="1400" spc="5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  <a:r>
                        <a:rPr b="0" lang="en-IN" sz="1400" spc="-39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board.</a:t>
                      </a:r>
                      <a:r>
                        <a:rPr b="0" lang="en-IN" sz="1400" spc="2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&lt;boardname_defconfig&gt;</a:t>
                      </a:r>
                      <a:r>
                        <a:rPr b="0" lang="en-IN" sz="1400" spc="2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ruggedboard</a:t>
                      </a:r>
                      <a:r>
                        <a:rPr b="0" lang="en-IN" sz="14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have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rb_a5d2x_defconfig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4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55000">
                <a:tc>
                  <a:txBody>
                    <a:bodyPr lIns="0" rIns="0" tIns="3168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linux/drivers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168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Contains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bus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drivers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device</a:t>
                      </a:r>
                      <a:r>
                        <a:rPr b="0" lang="en-IN" sz="14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drivers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(gpio,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serial, i2c,</a:t>
                      </a:r>
                      <a:r>
                        <a:rPr b="0" lang="en-IN" sz="1400" spc="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spi,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mmc,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usb,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net) </a:t>
                      </a:r>
                      <a:r>
                        <a:rPr b="0" lang="en-IN" sz="1400" spc="-39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Device</a:t>
                      </a:r>
                      <a:r>
                        <a:rPr b="0" lang="en-IN" sz="1400" spc="2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Driver: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rtc/ds1307.c,</a:t>
                      </a:r>
                      <a:r>
                        <a:rPr b="0" lang="en-IN" sz="14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misc/i2c_eeprom.c</a:t>
                      </a:r>
                      <a:r>
                        <a:rPr b="0" lang="en-IN" sz="14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4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06360">
                <a:tc>
                  <a:txBody>
                    <a:bodyPr lIns="0" rIns="0" tIns="3168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linux/kernel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168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</a:t>
                      </a:r>
                      <a:r>
                        <a:rPr b="0" lang="en-IN" sz="14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core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logic H/W</a:t>
                      </a:r>
                      <a:r>
                        <a:rPr b="0" lang="en-IN" sz="1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Independent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Table 7"/>
          <p:cNvGraphicFramePr/>
          <p:nvPr/>
        </p:nvGraphicFramePr>
        <p:xfrm>
          <a:off x="570240" y="3195000"/>
          <a:ext cx="11304360" cy="45900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97080">
                <a:tc>
                  <a:txBody>
                    <a:bodyPr lIns="0" rIns="0" tIns="3096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linux/arch/arm/boot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096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Boot-strap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able 8"/>
          <p:cNvGraphicFramePr/>
          <p:nvPr/>
        </p:nvGraphicFramePr>
        <p:xfrm>
          <a:off x="570240" y="5828760"/>
          <a:ext cx="11304720" cy="37044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70800">
                <a:tc>
                  <a:txBody>
                    <a:bodyPr lIns="0" rIns="0" tIns="3168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linux/init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168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init</a:t>
                      </a:r>
                      <a:r>
                        <a:rPr b="0" lang="en-IN" sz="18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r>
                        <a:rPr b="0" lang="en-IN" sz="1800" spc="3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main.c</a:t>
                      </a:r>
                      <a:r>
                        <a:rPr b="0" lang="en-IN" sz="18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(Start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point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code)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Table 9"/>
          <p:cNvGraphicFramePr/>
          <p:nvPr/>
        </p:nvGraphicFramePr>
        <p:xfrm>
          <a:off x="570240" y="6305760"/>
          <a:ext cx="11304720" cy="370440"/>
        </p:xfrm>
        <a:graphic>
          <a:graphicData uri="http://schemas.openxmlformats.org/drawingml/2006/table">
            <a:tbl>
              <a:tblPr/>
              <a:tblGrid>
                <a:gridCol w="4307040"/>
                <a:gridCol w="6997680"/>
              </a:tblGrid>
              <a:tr h="370800">
                <a:tc>
                  <a:txBody>
                    <a:bodyPr lIns="0" rIns="0" tIns="31680" bIns="0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linux/fs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31680" bIns="0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r>
                        <a:rPr b="0" lang="en-IN" sz="18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by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linux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kernel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2024-01-03T06:20:38Z</dcterms:created>
  <dc:creator>arif</dc:creator>
  <dc:description/>
  <dc:language>en-IN</dc:language>
  <cp:lastModifiedBy/>
  <dcterms:modified xsi:type="dcterms:W3CDTF">2024-01-03T14:37:13Z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2022-06-15T00:00:00Z</vt:filetime>
  </property>
  <property fmtid="{D5CDD505-2E9C-101B-9397-08002B2CF9AE}" pid="4" name="Creator">
    <vt:lpwstr>Microsoft® PowerPoint® for Microsoft 365</vt:lpwstr>
  </property>
  <property fmtid="{D5CDD505-2E9C-101B-9397-08002B2CF9AE}" pid="5" name="HyperlinksChanged">
    <vt:bool>0</vt:bool>
  </property>
  <property fmtid="{D5CDD505-2E9C-101B-9397-08002B2CF9AE}" pid="6" name="LastSaved">
    <vt:filetime>2024-01-03T00:00:00Z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