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gif" ContentType="image/gif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3" descr=""/>
          <p:cNvPicPr/>
          <p:nvPr/>
        </p:nvPicPr>
        <p:blipFill>
          <a:blip r:embed="rId3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3" descr=""/>
          <p:cNvPicPr/>
          <p:nvPr/>
        </p:nvPicPr>
        <p:blipFill>
          <a:blip r:embed="rId3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87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3" descr=""/>
          <p:cNvPicPr/>
          <p:nvPr/>
        </p:nvPicPr>
        <p:blipFill>
          <a:blip r:embed="rId3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gif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23880" y="140724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bf9000"/>
                </a:solidFill>
                <a:latin typeface="Arial"/>
                <a:ea typeface="Arial"/>
              </a:rPr>
              <a:t>Rugged Board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bf9000"/>
                </a:solidFill>
                <a:latin typeface="Arial"/>
                <a:ea typeface="Arial"/>
              </a:rPr>
              <a:t>                      </a:t>
            </a:r>
            <a:r>
              <a:rPr b="1" lang="en-IN" sz="5400" spc="-1" strike="noStrike">
                <a:solidFill>
                  <a:srgbClr val="bf9000"/>
                </a:solidFill>
                <a:latin typeface="Arial"/>
                <a:ea typeface="Arial"/>
              </a:rPr>
              <a:t>UDP-Socket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23880" y="4481640"/>
            <a:ext cx="92091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ed7d31"/>
                </a:solidFill>
                <a:latin typeface="Arial"/>
                <a:ea typeface="DejaVu Sans"/>
              </a:rPr>
              <a:t>https://community.ruggedboard.com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UDP-Socket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14520" y="1000800"/>
            <a:ext cx="1106712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295280" y="1120680"/>
            <a:ext cx="9600840" cy="54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Datagram sockets (SOCK_DGRAM) provide unreliable, fullduplex, packet-oriented communication channel.</a:t>
            </a:r>
            <a:endParaRPr b="0" lang="en-IN" sz="32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Messages are transmitted and received in terms of datagrams, which is a small, fixed-length packet.</a:t>
            </a:r>
            <a:endParaRPr b="0" lang="en-IN" sz="32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 process either reads the entire message or in case of error does not read any data.</a:t>
            </a:r>
            <a:endParaRPr b="0" lang="en-IN" sz="32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Unreliable means there is no sequence numbering, so messages may arrive out of order, be duplicated or not arrive at all.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UDP-Socket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14520" y="1000800"/>
            <a:ext cx="1106712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1207440" y="1296000"/>
            <a:ext cx="944856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 algn="just"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Datagram Sockets, therefore, place less load on kernel network code and on NW traffic. </a:t>
            </a:r>
            <a:endParaRPr b="0" lang="en-IN" sz="28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ff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Datagrams may get lost in transit, and they may arrive out of order.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Calibri"/>
                <a:ea typeface="DejaVu Sans"/>
              </a:rPr>
              <a:t>For these two reasons, datagram sockets are best suited to applications in which simplicity, efficiency, and speed are more important than data integrity and consistency.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They are good choice for streams of music and video where a missing note or frame may not even be noticed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They are a bad choice for web, file or email servers. As they can be large documents.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UDP-Socket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4520" y="1000800"/>
            <a:ext cx="1106712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2" descr="E:\ubuntu\FUP_FacultyUpgradeProgram\04_module\03_EthernetSocket_programming\02_udp_program\udp.png"/>
          <p:cNvPicPr/>
          <p:nvPr/>
        </p:nvPicPr>
        <p:blipFill>
          <a:blip r:embed="rId1"/>
          <a:stretch/>
        </p:blipFill>
        <p:spPr>
          <a:xfrm>
            <a:off x="1653120" y="1382400"/>
            <a:ext cx="8581680" cy="468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UDP-Socket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14520" y="1000800"/>
            <a:ext cx="1106712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2" descr="E:\ubuntu\FUP_FacultyUpgradeProgram\04_module\03_EthernetSocket_programming\02_udp_program\udp_pseudocode.png"/>
          <p:cNvPicPr/>
          <p:nvPr/>
        </p:nvPicPr>
        <p:blipFill>
          <a:blip r:embed="rId1"/>
          <a:stretch/>
        </p:blipFill>
        <p:spPr>
          <a:xfrm>
            <a:off x="1981080" y="2206080"/>
            <a:ext cx="7438680" cy="26571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3437280" y="1219320"/>
            <a:ext cx="3502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  <a:ea typeface="DejaVu Sans"/>
              </a:rPr>
              <a:t>Pseudo Code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3880" y="2438280"/>
            <a:ext cx="914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2e75b6"/>
                </a:solidFill>
                <a:latin typeface="Calibri"/>
                <a:ea typeface="DejaVu Sans"/>
              </a:rPr>
              <a:t>Open Discussions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90440" y="-27000"/>
            <a:ext cx="10476360" cy="7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7f7f7f"/>
                </a:solidFill>
                <a:latin typeface="Calibri"/>
                <a:ea typeface="DejaVu Sans"/>
              </a:rPr>
              <a:t>Connect-us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747720" y="970920"/>
            <a:ext cx="1622880" cy="1622880"/>
          </a:xfrm>
          <a:prstGeom prst="rect">
            <a:avLst/>
          </a:prstGeom>
          <a:ln>
            <a:noFill/>
          </a:ln>
        </p:spPr>
      </p:pic>
      <p:pic>
        <p:nvPicPr>
          <p:cNvPr id="146" name="Picture 5" descr=""/>
          <p:cNvPicPr/>
          <p:nvPr/>
        </p:nvPicPr>
        <p:blipFill>
          <a:blip r:embed="rId2"/>
          <a:stretch/>
        </p:blipFill>
        <p:spPr>
          <a:xfrm>
            <a:off x="9709560" y="1783080"/>
            <a:ext cx="2106360" cy="2106360"/>
          </a:xfrm>
          <a:prstGeom prst="rect">
            <a:avLst/>
          </a:prstGeom>
          <a:ln>
            <a:noFill/>
          </a:ln>
        </p:spPr>
      </p:pic>
      <p:pic>
        <p:nvPicPr>
          <p:cNvPr id="147" name="Picture 9" descr=""/>
          <p:cNvPicPr/>
          <p:nvPr/>
        </p:nvPicPr>
        <p:blipFill>
          <a:blip r:embed="rId3"/>
          <a:stretch/>
        </p:blipFill>
        <p:spPr>
          <a:xfrm>
            <a:off x="6435360" y="864000"/>
            <a:ext cx="1904040" cy="1837080"/>
          </a:xfrm>
          <a:prstGeom prst="rect">
            <a:avLst/>
          </a:prstGeom>
          <a:ln>
            <a:noFill/>
          </a:ln>
        </p:spPr>
      </p:pic>
      <p:pic>
        <p:nvPicPr>
          <p:cNvPr id="148" name="Picture 13" descr=""/>
          <p:cNvPicPr/>
          <p:nvPr/>
        </p:nvPicPr>
        <p:blipFill>
          <a:blip r:embed="rId4"/>
          <a:stretch/>
        </p:blipFill>
        <p:spPr>
          <a:xfrm>
            <a:off x="3543480" y="188424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9" name="Picture 15" descr=""/>
          <p:cNvPicPr/>
          <p:nvPr/>
        </p:nvPicPr>
        <p:blipFill>
          <a:blip r:embed="rId5"/>
          <a:stretch/>
        </p:blipFill>
        <p:spPr>
          <a:xfrm>
            <a:off x="5444640" y="4442040"/>
            <a:ext cx="5790240" cy="18658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380880" y="4263120"/>
            <a:ext cx="3351600" cy="186588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Developer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Wiki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2171160" y="943200"/>
            <a:ext cx="7848720" cy="547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20560</TotalTime>
  <Application>LibreOffice/6.4.7.2$Linux_X86_64 LibreOffice_project/40$Build-2</Application>
  <Words>194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2020-07-17T21:01:28Z</dcterms:created>
  <dc:creator>arif</dc:creator>
  <dc:description/>
  <dc:language>en-US</dc:language>
  <cp:lastModifiedBy/>
  <dcterms:modified xsi:type="dcterms:W3CDTF">2023-08-18T22:05:06Z</dcterms:modified>
  <cp:revision>216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