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3" r:id="rId7"/>
    <p:sldId id="264" r:id="rId8"/>
    <p:sldId id="265" r:id="rId9"/>
    <p:sldId id="261"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481BE-9226-471E-BE0F-BE9E90D2E00A}" v="527" dt="2022-08-05T07:13:48.034"/>
    <p1510:client id="{83C7D088-8A7A-43D0-4238-72ECCA563304}" v="53" dt="2022-08-05T08:21:29.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5" d="100"/>
          <a:sy n="115"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7DA52-C829-4016-9F6B-BA20DF6DDDE7}" type="doc">
      <dgm:prSet loTypeId="urn:microsoft.com/office/officeart/2005/8/layout/process1" loCatId="process" qsTypeId="urn:microsoft.com/office/officeart/2005/8/quickstyle/simple1" qsCatId="simple" csTypeId="urn:microsoft.com/office/officeart/2005/8/colors/accent1_2" csCatId="accent1" phldr="1"/>
      <dgm:spPr/>
    </dgm:pt>
    <dgm:pt modelId="{5FC6C545-C0E3-447C-A745-079EAD82B0CA}">
      <dgm:prSet phldrT="[Text]"/>
      <dgm:spPr/>
      <dgm:t>
        <a:bodyPr/>
        <a:lstStyle/>
        <a:p>
          <a:r>
            <a:rPr lang="en-IN" dirty="0"/>
            <a:t>Data Source</a:t>
          </a:r>
        </a:p>
      </dgm:t>
    </dgm:pt>
    <dgm:pt modelId="{C950333F-0E32-4ED6-B2B9-30D8D61D9805}" type="parTrans" cxnId="{BB38DAA0-C17C-4B91-BDC5-47B9B9B6BD68}">
      <dgm:prSet/>
      <dgm:spPr/>
      <dgm:t>
        <a:bodyPr/>
        <a:lstStyle/>
        <a:p>
          <a:endParaRPr lang="en-IN"/>
        </a:p>
      </dgm:t>
    </dgm:pt>
    <dgm:pt modelId="{DA6C7330-90C7-4911-8546-2BDAE84D3E7C}" type="sibTrans" cxnId="{BB38DAA0-C17C-4B91-BDC5-47B9B9B6BD68}">
      <dgm:prSet/>
      <dgm:spPr/>
      <dgm:t>
        <a:bodyPr/>
        <a:lstStyle/>
        <a:p>
          <a:endParaRPr lang="en-IN"/>
        </a:p>
      </dgm:t>
    </dgm:pt>
    <dgm:pt modelId="{209DF94C-F02B-4514-A1CE-4D09E7A1712E}">
      <dgm:prSet phldrT="[Text]"/>
      <dgm:spPr/>
      <dgm:t>
        <a:bodyPr/>
        <a:lstStyle/>
        <a:p>
          <a:r>
            <a:rPr lang="en-IN" dirty="0"/>
            <a:t>Exploratory Data Analysis</a:t>
          </a:r>
        </a:p>
      </dgm:t>
    </dgm:pt>
    <dgm:pt modelId="{E50B613F-506C-49AE-BC5D-328B1BE7093D}" type="parTrans" cxnId="{FBAF684A-33AD-441E-9939-370791F04144}">
      <dgm:prSet/>
      <dgm:spPr/>
      <dgm:t>
        <a:bodyPr/>
        <a:lstStyle/>
        <a:p>
          <a:endParaRPr lang="en-IN"/>
        </a:p>
      </dgm:t>
    </dgm:pt>
    <dgm:pt modelId="{FE918D4E-0268-4E73-819B-CC565F53E992}" type="sibTrans" cxnId="{FBAF684A-33AD-441E-9939-370791F04144}">
      <dgm:prSet/>
      <dgm:spPr/>
      <dgm:t>
        <a:bodyPr/>
        <a:lstStyle/>
        <a:p>
          <a:endParaRPr lang="en-IN"/>
        </a:p>
      </dgm:t>
    </dgm:pt>
    <dgm:pt modelId="{4CE513B7-8FDC-4F6E-BA58-A75FC64D33B2}">
      <dgm:prSet phldrT="[Text]"/>
      <dgm:spPr/>
      <dgm:t>
        <a:bodyPr/>
        <a:lstStyle/>
        <a:p>
          <a:r>
            <a:rPr lang="en-IN" dirty="0"/>
            <a:t>Dimensionality Reduction</a:t>
          </a:r>
        </a:p>
      </dgm:t>
    </dgm:pt>
    <dgm:pt modelId="{845C5D65-68E5-492F-A9FE-DFD7B0D70A00}" type="parTrans" cxnId="{7A4AB5B1-D466-4498-BEBB-2D751B5194E1}">
      <dgm:prSet/>
      <dgm:spPr/>
      <dgm:t>
        <a:bodyPr/>
        <a:lstStyle/>
        <a:p>
          <a:endParaRPr lang="en-IN"/>
        </a:p>
      </dgm:t>
    </dgm:pt>
    <dgm:pt modelId="{E196B60B-504E-48A0-B83B-9D1233D41863}" type="sibTrans" cxnId="{7A4AB5B1-D466-4498-BEBB-2D751B5194E1}">
      <dgm:prSet/>
      <dgm:spPr/>
      <dgm:t>
        <a:bodyPr/>
        <a:lstStyle/>
        <a:p>
          <a:endParaRPr lang="en-IN"/>
        </a:p>
      </dgm:t>
    </dgm:pt>
    <dgm:pt modelId="{2F4F37B3-AD0C-4BD6-B768-E5C627D2BA25}">
      <dgm:prSet phldrT="[Text]"/>
      <dgm:spPr/>
      <dgm:t>
        <a:bodyPr/>
        <a:lstStyle/>
        <a:p>
          <a:r>
            <a:rPr lang="en-IN" dirty="0"/>
            <a:t>Predicted Output</a:t>
          </a:r>
        </a:p>
      </dgm:t>
    </dgm:pt>
    <dgm:pt modelId="{AEE970FB-BF3C-4B8B-913D-16B0AB25E7EE}" type="parTrans" cxnId="{AFBADF68-D384-45F5-BAF8-DEC2C38F86EA}">
      <dgm:prSet/>
      <dgm:spPr/>
      <dgm:t>
        <a:bodyPr/>
        <a:lstStyle/>
        <a:p>
          <a:endParaRPr lang="en-IN"/>
        </a:p>
      </dgm:t>
    </dgm:pt>
    <dgm:pt modelId="{1E9FCDCE-9010-4DF4-83F1-EF3D689F345B}" type="sibTrans" cxnId="{AFBADF68-D384-45F5-BAF8-DEC2C38F86EA}">
      <dgm:prSet/>
      <dgm:spPr/>
      <dgm:t>
        <a:bodyPr/>
        <a:lstStyle/>
        <a:p>
          <a:endParaRPr lang="en-IN"/>
        </a:p>
      </dgm:t>
    </dgm:pt>
    <dgm:pt modelId="{C41A963E-8CDC-4431-B62B-BC6B749C593D}">
      <dgm:prSet phldrT="[Text]"/>
      <dgm:spPr/>
      <dgm:t>
        <a:bodyPr/>
        <a:lstStyle/>
        <a:p>
          <a:r>
            <a:rPr lang="en-IN" dirty="0"/>
            <a:t>Model Building</a:t>
          </a:r>
        </a:p>
      </dgm:t>
    </dgm:pt>
    <dgm:pt modelId="{AFA22758-96C0-472B-AA62-F1CABB3CC4A7}" type="parTrans" cxnId="{B15934F3-A340-415A-B4A8-C54F96B1105B}">
      <dgm:prSet/>
      <dgm:spPr/>
      <dgm:t>
        <a:bodyPr/>
        <a:lstStyle/>
        <a:p>
          <a:endParaRPr lang="en-IN"/>
        </a:p>
      </dgm:t>
    </dgm:pt>
    <dgm:pt modelId="{F6B5A863-4ECA-4C3A-871C-296B9F80A9D4}" type="sibTrans" cxnId="{B15934F3-A340-415A-B4A8-C54F96B1105B}">
      <dgm:prSet/>
      <dgm:spPr/>
      <dgm:t>
        <a:bodyPr/>
        <a:lstStyle/>
        <a:p>
          <a:endParaRPr lang="en-IN"/>
        </a:p>
      </dgm:t>
    </dgm:pt>
    <dgm:pt modelId="{0444F07A-FF3A-489F-B1F7-2417F12B7F6A}" type="pres">
      <dgm:prSet presAssocID="{ADC7DA52-C829-4016-9F6B-BA20DF6DDDE7}" presName="Name0" presStyleCnt="0">
        <dgm:presLayoutVars>
          <dgm:dir/>
          <dgm:resizeHandles val="exact"/>
        </dgm:presLayoutVars>
      </dgm:prSet>
      <dgm:spPr/>
    </dgm:pt>
    <dgm:pt modelId="{E46FFDD1-BF86-45DA-B276-DBC3F6F6BA0D}" type="pres">
      <dgm:prSet presAssocID="{5FC6C545-C0E3-447C-A745-079EAD82B0CA}" presName="node" presStyleLbl="node1" presStyleIdx="0" presStyleCnt="5">
        <dgm:presLayoutVars>
          <dgm:bulletEnabled val="1"/>
        </dgm:presLayoutVars>
      </dgm:prSet>
      <dgm:spPr/>
    </dgm:pt>
    <dgm:pt modelId="{CB600AE2-907C-4503-A8DC-44C0ABB9881F}" type="pres">
      <dgm:prSet presAssocID="{DA6C7330-90C7-4911-8546-2BDAE84D3E7C}" presName="sibTrans" presStyleLbl="sibTrans2D1" presStyleIdx="0" presStyleCnt="4"/>
      <dgm:spPr/>
    </dgm:pt>
    <dgm:pt modelId="{9798C758-C580-4BA2-A05C-5BA4C1143859}" type="pres">
      <dgm:prSet presAssocID="{DA6C7330-90C7-4911-8546-2BDAE84D3E7C}" presName="connectorText" presStyleLbl="sibTrans2D1" presStyleIdx="0" presStyleCnt="4"/>
      <dgm:spPr/>
    </dgm:pt>
    <dgm:pt modelId="{97870016-DC89-4995-A7E8-8E8BDBDB7124}" type="pres">
      <dgm:prSet presAssocID="{209DF94C-F02B-4514-A1CE-4D09E7A1712E}" presName="node" presStyleLbl="node1" presStyleIdx="1" presStyleCnt="5">
        <dgm:presLayoutVars>
          <dgm:bulletEnabled val="1"/>
        </dgm:presLayoutVars>
      </dgm:prSet>
      <dgm:spPr/>
    </dgm:pt>
    <dgm:pt modelId="{D6EC20DF-CFB2-4D3A-8610-ADFEBDA6DB58}" type="pres">
      <dgm:prSet presAssocID="{FE918D4E-0268-4E73-819B-CC565F53E992}" presName="sibTrans" presStyleLbl="sibTrans2D1" presStyleIdx="1" presStyleCnt="4"/>
      <dgm:spPr/>
    </dgm:pt>
    <dgm:pt modelId="{EB5452A3-6608-485F-ACA5-5BA4A63B3989}" type="pres">
      <dgm:prSet presAssocID="{FE918D4E-0268-4E73-819B-CC565F53E992}" presName="connectorText" presStyleLbl="sibTrans2D1" presStyleIdx="1" presStyleCnt="4"/>
      <dgm:spPr/>
    </dgm:pt>
    <dgm:pt modelId="{B9BB80C3-829E-4B70-9118-91E65A0AD9B2}" type="pres">
      <dgm:prSet presAssocID="{4CE513B7-8FDC-4F6E-BA58-A75FC64D33B2}" presName="node" presStyleLbl="node1" presStyleIdx="2" presStyleCnt="5">
        <dgm:presLayoutVars>
          <dgm:bulletEnabled val="1"/>
        </dgm:presLayoutVars>
      </dgm:prSet>
      <dgm:spPr/>
    </dgm:pt>
    <dgm:pt modelId="{8C5AB19C-3465-494E-B583-CCB0B3766C16}" type="pres">
      <dgm:prSet presAssocID="{E196B60B-504E-48A0-B83B-9D1233D41863}" presName="sibTrans" presStyleLbl="sibTrans2D1" presStyleIdx="2" presStyleCnt="4"/>
      <dgm:spPr/>
    </dgm:pt>
    <dgm:pt modelId="{191F4914-1692-447E-99E5-8E0169323FD4}" type="pres">
      <dgm:prSet presAssocID="{E196B60B-504E-48A0-B83B-9D1233D41863}" presName="connectorText" presStyleLbl="sibTrans2D1" presStyleIdx="2" presStyleCnt="4"/>
      <dgm:spPr/>
    </dgm:pt>
    <dgm:pt modelId="{0B50AC05-ADE1-489F-9357-D5C9E7DDDF49}" type="pres">
      <dgm:prSet presAssocID="{C41A963E-8CDC-4431-B62B-BC6B749C593D}" presName="node" presStyleLbl="node1" presStyleIdx="3" presStyleCnt="5">
        <dgm:presLayoutVars>
          <dgm:bulletEnabled val="1"/>
        </dgm:presLayoutVars>
      </dgm:prSet>
      <dgm:spPr/>
    </dgm:pt>
    <dgm:pt modelId="{DB110013-16E3-45EC-842E-6D1EEE947366}" type="pres">
      <dgm:prSet presAssocID="{F6B5A863-4ECA-4C3A-871C-296B9F80A9D4}" presName="sibTrans" presStyleLbl="sibTrans2D1" presStyleIdx="3" presStyleCnt="4"/>
      <dgm:spPr/>
    </dgm:pt>
    <dgm:pt modelId="{D974B88C-DFC3-4D43-95B9-37171615292E}" type="pres">
      <dgm:prSet presAssocID="{F6B5A863-4ECA-4C3A-871C-296B9F80A9D4}" presName="connectorText" presStyleLbl="sibTrans2D1" presStyleIdx="3" presStyleCnt="4"/>
      <dgm:spPr/>
    </dgm:pt>
    <dgm:pt modelId="{CCF35F34-F07E-4743-9213-E0E0EFE0E87D}" type="pres">
      <dgm:prSet presAssocID="{2F4F37B3-AD0C-4BD6-B768-E5C627D2BA25}" presName="node" presStyleLbl="node1" presStyleIdx="4" presStyleCnt="5">
        <dgm:presLayoutVars>
          <dgm:bulletEnabled val="1"/>
        </dgm:presLayoutVars>
      </dgm:prSet>
      <dgm:spPr/>
    </dgm:pt>
  </dgm:ptLst>
  <dgm:cxnLst>
    <dgm:cxn modelId="{2D40B10A-CA1A-45F9-89CC-70225C511A0C}" type="presOf" srcId="{DA6C7330-90C7-4911-8546-2BDAE84D3E7C}" destId="{9798C758-C580-4BA2-A05C-5BA4C1143859}" srcOrd="1" destOrd="0" presId="urn:microsoft.com/office/officeart/2005/8/layout/process1"/>
    <dgm:cxn modelId="{113D6319-21CA-4445-9A7A-07FBC23536B3}" type="presOf" srcId="{E196B60B-504E-48A0-B83B-9D1233D41863}" destId="{8C5AB19C-3465-494E-B583-CCB0B3766C16}" srcOrd="0" destOrd="0" presId="urn:microsoft.com/office/officeart/2005/8/layout/process1"/>
    <dgm:cxn modelId="{9AE9581A-1394-4232-9E56-00AAEA1E044D}" type="presOf" srcId="{209DF94C-F02B-4514-A1CE-4D09E7A1712E}" destId="{97870016-DC89-4995-A7E8-8E8BDBDB7124}" srcOrd="0" destOrd="0" presId="urn:microsoft.com/office/officeart/2005/8/layout/process1"/>
    <dgm:cxn modelId="{7347B235-8697-4203-A677-EF5C4AA5C48D}" type="presOf" srcId="{FE918D4E-0268-4E73-819B-CC565F53E992}" destId="{D6EC20DF-CFB2-4D3A-8610-ADFEBDA6DB58}" srcOrd="0" destOrd="0" presId="urn:microsoft.com/office/officeart/2005/8/layout/process1"/>
    <dgm:cxn modelId="{D2DADB38-CE6B-44A1-B670-6FBDE247E55D}" type="presOf" srcId="{2F4F37B3-AD0C-4BD6-B768-E5C627D2BA25}" destId="{CCF35F34-F07E-4743-9213-E0E0EFE0E87D}" srcOrd="0" destOrd="0" presId="urn:microsoft.com/office/officeart/2005/8/layout/process1"/>
    <dgm:cxn modelId="{2E369D43-2C1B-49E3-9206-65E7E99452AA}" type="presOf" srcId="{F6B5A863-4ECA-4C3A-871C-296B9F80A9D4}" destId="{D974B88C-DFC3-4D43-95B9-37171615292E}" srcOrd="1" destOrd="0" presId="urn:microsoft.com/office/officeart/2005/8/layout/process1"/>
    <dgm:cxn modelId="{FBAF684A-33AD-441E-9939-370791F04144}" srcId="{ADC7DA52-C829-4016-9F6B-BA20DF6DDDE7}" destId="{209DF94C-F02B-4514-A1CE-4D09E7A1712E}" srcOrd="1" destOrd="0" parTransId="{E50B613F-506C-49AE-BC5D-328B1BE7093D}" sibTransId="{FE918D4E-0268-4E73-819B-CC565F53E992}"/>
    <dgm:cxn modelId="{4435144E-399D-49B5-8906-7F8C79F1FCC2}" type="presOf" srcId="{ADC7DA52-C829-4016-9F6B-BA20DF6DDDE7}" destId="{0444F07A-FF3A-489F-B1F7-2417F12B7F6A}" srcOrd="0" destOrd="0" presId="urn:microsoft.com/office/officeart/2005/8/layout/process1"/>
    <dgm:cxn modelId="{AFBADF68-D384-45F5-BAF8-DEC2C38F86EA}" srcId="{ADC7DA52-C829-4016-9F6B-BA20DF6DDDE7}" destId="{2F4F37B3-AD0C-4BD6-B768-E5C627D2BA25}" srcOrd="4" destOrd="0" parTransId="{AEE970FB-BF3C-4B8B-913D-16B0AB25E7EE}" sibTransId="{1E9FCDCE-9010-4DF4-83F1-EF3D689F345B}"/>
    <dgm:cxn modelId="{0DA8A173-256B-4641-9BFC-251ADD4821BB}" type="presOf" srcId="{4CE513B7-8FDC-4F6E-BA58-A75FC64D33B2}" destId="{B9BB80C3-829E-4B70-9118-91E65A0AD9B2}" srcOrd="0" destOrd="0" presId="urn:microsoft.com/office/officeart/2005/8/layout/process1"/>
    <dgm:cxn modelId="{BB38DAA0-C17C-4B91-BDC5-47B9B9B6BD68}" srcId="{ADC7DA52-C829-4016-9F6B-BA20DF6DDDE7}" destId="{5FC6C545-C0E3-447C-A745-079EAD82B0CA}" srcOrd="0" destOrd="0" parTransId="{C950333F-0E32-4ED6-B2B9-30D8D61D9805}" sibTransId="{DA6C7330-90C7-4911-8546-2BDAE84D3E7C}"/>
    <dgm:cxn modelId="{7A4AB5B1-D466-4498-BEBB-2D751B5194E1}" srcId="{ADC7DA52-C829-4016-9F6B-BA20DF6DDDE7}" destId="{4CE513B7-8FDC-4F6E-BA58-A75FC64D33B2}" srcOrd="2" destOrd="0" parTransId="{845C5D65-68E5-492F-A9FE-DFD7B0D70A00}" sibTransId="{E196B60B-504E-48A0-B83B-9D1233D41863}"/>
    <dgm:cxn modelId="{28BEB9C6-FE60-4F86-A167-9406222EF7CF}" type="presOf" srcId="{E196B60B-504E-48A0-B83B-9D1233D41863}" destId="{191F4914-1692-447E-99E5-8E0169323FD4}" srcOrd="1" destOrd="0" presId="urn:microsoft.com/office/officeart/2005/8/layout/process1"/>
    <dgm:cxn modelId="{1BD05DCE-D551-4DD2-91E2-7A2947D4F174}" type="presOf" srcId="{FE918D4E-0268-4E73-819B-CC565F53E992}" destId="{EB5452A3-6608-485F-ACA5-5BA4A63B3989}" srcOrd="1" destOrd="0" presId="urn:microsoft.com/office/officeart/2005/8/layout/process1"/>
    <dgm:cxn modelId="{5AC1BBED-FAFA-47B8-8972-2708DD20FD56}" type="presOf" srcId="{F6B5A863-4ECA-4C3A-871C-296B9F80A9D4}" destId="{DB110013-16E3-45EC-842E-6D1EEE947366}" srcOrd="0" destOrd="0" presId="urn:microsoft.com/office/officeart/2005/8/layout/process1"/>
    <dgm:cxn modelId="{B15934F3-A340-415A-B4A8-C54F96B1105B}" srcId="{ADC7DA52-C829-4016-9F6B-BA20DF6DDDE7}" destId="{C41A963E-8CDC-4431-B62B-BC6B749C593D}" srcOrd="3" destOrd="0" parTransId="{AFA22758-96C0-472B-AA62-F1CABB3CC4A7}" sibTransId="{F6B5A863-4ECA-4C3A-871C-296B9F80A9D4}"/>
    <dgm:cxn modelId="{7B7C77F7-758D-4AC0-BD9F-CF2BCFDC49FE}" type="presOf" srcId="{5FC6C545-C0E3-447C-A745-079EAD82B0CA}" destId="{E46FFDD1-BF86-45DA-B276-DBC3F6F6BA0D}" srcOrd="0" destOrd="0" presId="urn:microsoft.com/office/officeart/2005/8/layout/process1"/>
    <dgm:cxn modelId="{239543FD-AF49-4D3E-ACF6-60ABE4DA84D7}" type="presOf" srcId="{C41A963E-8CDC-4431-B62B-BC6B749C593D}" destId="{0B50AC05-ADE1-489F-9357-D5C9E7DDDF49}" srcOrd="0" destOrd="0" presId="urn:microsoft.com/office/officeart/2005/8/layout/process1"/>
    <dgm:cxn modelId="{09F9E1FF-7778-4969-B2AA-A05DBBDA32CF}" type="presOf" srcId="{DA6C7330-90C7-4911-8546-2BDAE84D3E7C}" destId="{CB600AE2-907C-4503-A8DC-44C0ABB9881F}" srcOrd="0" destOrd="0" presId="urn:microsoft.com/office/officeart/2005/8/layout/process1"/>
    <dgm:cxn modelId="{5A28CB84-6E43-4F5F-8D90-5DA25C939959}" type="presParOf" srcId="{0444F07A-FF3A-489F-B1F7-2417F12B7F6A}" destId="{E46FFDD1-BF86-45DA-B276-DBC3F6F6BA0D}" srcOrd="0" destOrd="0" presId="urn:microsoft.com/office/officeart/2005/8/layout/process1"/>
    <dgm:cxn modelId="{F6B83506-E3D0-4C75-918B-DCB34B811126}" type="presParOf" srcId="{0444F07A-FF3A-489F-B1F7-2417F12B7F6A}" destId="{CB600AE2-907C-4503-A8DC-44C0ABB9881F}" srcOrd="1" destOrd="0" presId="urn:microsoft.com/office/officeart/2005/8/layout/process1"/>
    <dgm:cxn modelId="{E7401FA9-C4F7-42AC-AEAD-2BF09585BAAD}" type="presParOf" srcId="{CB600AE2-907C-4503-A8DC-44C0ABB9881F}" destId="{9798C758-C580-4BA2-A05C-5BA4C1143859}" srcOrd="0" destOrd="0" presId="urn:microsoft.com/office/officeart/2005/8/layout/process1"/>
    <dgm:cxn modelId="{A8C9B614-487A-425C-9E07-1EBBCDFFD1AB}" type="presParOf" srcId="{0444F07A-FF3A-489F-B1F7-2417F12B7F6A}" destId="{97870016-DC89-4995-A7E8-8E8BDBDB7124}" srcOrd="2" destOrd="0" presId="urn:microsoft.com/office/officeart/2005/8/layout/process1"/>
    <dgm:cxn modelId="{43BBB0DF-04D8-4756-A147-D93E688D009F}" type="presParOf" srcId="{0444F07A-FF3A-489F-B1F7-2417F12B7F6A}" destId="{D6EC20DF-CFB2-4D3A-8610-ADFEBDA6DB58}" srcOrd="3" destOrd="0" presId="urn:microsoft.com/office/officeart/2005/8/layout/process1"/>
    <dgm:cxn modelId="{86DFC09E-BC7A-4684-8ACA-E6B227B81C73}" type="presParOf" srcId="{D6EC20DF-CFB2-4D3A-8610-ADFEBDA6DB58}" destId="{EB5452A3-6608-485F-ACA5-5BA4A63B3989}" srcOrd="0" destOrd="0" presId="urn:microsoft.com/office/officeart/2005/8/layout/process1"/>
    <dgm:cxn modelId="{92BAE069-934C-4C24-A230-6B53060684B2}" type="presParOf" srcId="{0444F07A-FF3A-489F-B1F7-2417F12B7F6A}" destId="{B9BB80C3-829E-4B70-9118-91E65A0AD9B2}" srcOrd="4" destOrd="0" presId="urn:microsoft.com/office/officeart/2005/8/layout/process1"/>
    <dgm:cxn modelId="{02B517E0-C516-4FC0-BF4B-2BEBE582B7FD}" type="presParOf" srcId="{0444F07A-FF3A-489F-B1F7-2417F12B7F6A}" destId="{8C5AB19C-3465-494E-B583-CCB0B3766C16}" srcOrd="5" destOrd="0" presId="urn:microsoft.com/office/officeart/2005/8/layout/process1"/>
    <dgm:cxn modelId="{FA95884E-C8F5-4D72-ACB6-03F65DBB131F}" type="presParOf" srcId="{8C5AB19C-3465-494E-B583-CCB0B3766C16}" destId="{191F4914-1692-447E-99E5-8E0169323FD4}" srcOrd="0" destOrd="0" presId="urn:microsoft.com/office/officeart/2005/8/layout/process1"/>
    <dgm:cxn modelId="{D88A174A-EFB0-40D7-A7E9-4921FF5CF79A}" type="presParOf" srcId="{0444F07A-FF3A-489F-B1F7-2417F12B7F6A}" destId="{0B50AC05-ADE1-489F-9357-D5C9E7DDDF49}" srcOrd="6" destOrd="0" presId="urn:microsoft.com/office/officeart/2005/8/layout/process1"/>
    <dgm:cxn modelId="{629B2FA7-51DC-48F3-B590-573A2382B055}" type="presParOf" srcId="{0444F07A-FF3A-489F-B1F7-2417F12B7F6A}" destId="{DB110013-16E3-45EC-842E-6D1EEE947366}" srcOrd="7" destOrd="0" presId="urn:microsoft.com/office/officeart/2005/8/layout/process1"/>
    <dgm:cxn modelId="{985009F5-326C-4D4E-82C2-B55F95067B9E}" type="presParOf" srcId="{DB110013-16E3-45EC-842E-6D1EEE947366}" destId="{D974B88C-DFC3-4D43-95B9-37171615292E}" srcOrd="0" destOrd="0" presId="urn:microsoft.com/office/officeart/2005/8/layout/process1"/>
    <dgm:cxn modelId="{49AE3490-F23F-4BA1-BC21-A3EADA857D7F}" type="presParOf" srcId="{0444F07A-FF3A-489F-B1F7-2417F12B7F6A}" destId="{CCF35F34-F07E-4743-9213-E0E0EFE0E87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FFDD1-BF86-45DA-B276-DBC3F6F6BA0D}">
      <dsp:nvSpPr>
        <dsp:cNvPr id="0" name=""/>
        <dsp:cNvSpPr/>
      </dsp:nvSpPr>
      <dsp:spPr>
        <a:xfrm>
          <a:off x="5115" y="2429306"/>
          <a:ext cx="1585949" cy="951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Source</a:t>
          </a:r>
        </a:p>
      </dsp:txBody>
      <dsp:txXfrm>
        <a:off x="32986" y="2457177"/>
        <a:ext cx="1530207" cy="895827"/>
      </dsp:txXfrm>
    </dsp:sp>
    <dsp:sp modelId="{CB600AE2-907C-4503-A8DC-44C0ABB9881F}">
      <dsp:nvSpPr>
        <dsp:cNvPr id="0" name=""/>
        <dsp:cNvSpPr/>
      </dsp:nvSpPr>
      <dsp:spPr>
        <a:xfrm>
          <a:off x="1749660" y="2708433"/>
          <a:ext cx="336221" cy="393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1749660" y="2787096"/>
        <a:ext cx="235355" cy="235989"/>
      </dsp:txXfrm>
    </dsp:sp>
    <dsp:sp modelId="{97870016-DC89-4995-A7E8-8E8BDBDB7124}">
      <dsp:nvSpPr>
        <dsp:cNvPr id="0" name=""/>
        <dsp:cNvSpPr/>
      </dsp:nvSpPr>
      <dsp:spPr>
        <a:xfrm>
          <a:off x="2225445" y="2429306"/>
          <a:ext cx="1585949" cy="951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Exploratory Data Analysis</a:t>
          </a:r>
        </a:p>
      </dsp:txBody>
      <dsp:txXfrm>
        <a:off x="2253316" y="2457177"/>
        <a:ext cx="1530207" cy="895827"/>
      </dsp:txXfrm>
    </dsp:sp>
    <dsp:sp modelId="{D6EC20DF-CFB2-4D3A-8610-ADFEBDA6DB58}">
      <dsp:nvSpPr>
        <dsp:cNvPr id="0" name=""/>
        <dsp:cNvSpPr/>
      </dsp:nvSpPr>
      <dsp:spPr>
        <a:xfrm>
          <a:off x="3969990" y="2708433"/>
          <a:ext cx="336221" cy="393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969990" y="2787096"/>
        <a:ext cx="235355" cy="235989"/>
      </dsp:txXfrm>
    </dsp:sp>
    <dsp:sp modelId="{B9BB80C3-829E-4B70-9118-91E65A0AD9B2}">
      <dsp:nvSpPr>
        <dsp:cNvPr id="0" name=""/>
        <dsp:cNvSpPr/>
      </dsp:nvSpPr>
      <dsp:spPr>
        <a:xfrm>
          <a:off x="4445775" y="2429306"/>
          <a:ext cx="1585949" cy="951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Dimensionality Reduction</a:t>
          </a:r>
        </a:p>
      </dsp:txBody>
      <dsp:txXfrm>
        <a:off x="4473646" y="2457177"/>
        <a:ext cx="1530207" cy="895827"/>
      </dsp:txXfrm>
    </dsp:sp>
    <dsp:sp modelId="{8C5AB19C-3465-494E-B583-CCB0B3766C16}">
      <dsp:nvSpPr>
        <dsp:cNvPr id="0" name=""/>
        <dsp:cNvSpPr/>
      </dsp:nvSpPr>
      <dsp:spPr>
        <a:xfrm>
          <a:off x="6190319" y="2708433"/>
          <a:ext cx="336221" cy="393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6190319" y="2787096"/>
        <a:ext cx="235355" cy="235989"/>
      </dsp:txXfrm>
    </dsp:sp>
    <dsp:sp modelId="{0B50AC05-ADE1-489F-9357-D5C9E7DDDF49}">
      <dsp:nvSpPr>
        <dsp:cNvPr id="0" name=""/>
        <dsp:cNvSpPr/>
      </dsp:nvSpPr>
      <dsp:spPr>
        <a:xfrm>
          <a:off x="6666104" y="2429306"/>
          <a:ext cx="1585949" cy="951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Building</a:t>
          </a:r>
        </a:p>
      </dsp:txBody>
      <dsp:txXfrm>
        <a:off x="6693975" y="2457177"/>
        <a:ext cx="1530207" cy="895827"/>
      </dsp:txXfrm>
    </dsp:sp>
    <dsp:sp modelId="{DB110013-16E3-45EC-842E-6D1EEE947366}">
      <dsp:nvSpPr>
        <dsp:cNvPr id="0" name=""/>
        <dsp:cNvSpPr/>
      </dsp:nvSpPr>
      <dsp:spPr>
        <a:xfrm>
          <a:off x="8410649" y="2708433"/>
          <a:ext cx="336221" cy="3933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8410649" y="2787096"/>
        <a:ext cx="235355" cy="235989"/>
      </dsp:txXfrm>
    </dsp:sp>
    <dsp:sp modelId="{CCF35F34-F07E-4743-9213-E0E0EFE0E87D}">
      <dsp:nvSpPr>
        <dsp:cNvPr id="0" name=""/>
        <dsp:cNvSpPr/>
      </dsp:nvSpPr>
      <dsp:spPr>
        <a:xfrm>
          <a:off x="8886434" y="2429306"/>
          <a:ext cx="1585949" cy="951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Predicted Output</a:t>
          </a:r>
        </a:p>
      </dsp:txBody>
      <dsp:txXfrm>
        <a:off x="8914305" y="2457177"/>
        <a:ext cx="1530207" cy="8958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2670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343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716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21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6684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6673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2068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022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9977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195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8/5/22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6549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8/5/22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805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699" y="871758"/>
            <a:ext cx="5227171" cy="3871143"/>
          </a:xfrm>
        </p:spPr>
        <p:txBody>
          <a:bodyPr>
            <a:normAutofit/>
          </a:bodyPr>
          <a:lstStyle/>
          <a:p>
            <a:pPr>
              <a:lnSpc>
                <a:spcPct val="90000"/>
              </a:lnSpc>
            </a:pPr>
            <a:r>
              <a:rPr lang="en-GB" sz="5000">
                <a:cs typeface="Calibri Light"/>
              </a:rPr>
              <a:t>Machine Learning Approach to Measure Player Performance</a:t>
            </a:r>
          </a:p>
        </p:txBody>
      </p:sp>
      <p:sp>
        <p:nvSpPr>
          <p:cNvPr id="3" name="Subtitle 2"/>
          <p:cNvSpPr>
            <a:spLocks noGrp="1"/>
          </p:cNvSpPr>
          <p:nvPr>
            <p:ph type="subTitle" idx="1"/>
          </p:nvPr>
        </p:nvSpPr>
        <p:spPr>
          <a:xfrm>
            <a:off x="695325" y="4785543"/>
            <a:ext cx="4857857" cy="1005657"/>
          </a:xfrm>
        </p:spPr>
        <p:txBody>
          <a:bodyPr vert="horz" lIns="91440" tIns="45720" rIns="91440" bIns="45720" rtlCol="0">
            <a:normAutofit fontScale="77500" lnSpcReduction="20000"/>
          </a:bodyPr>
          <a:lstStyle/>
          <a:p>
            <a:pPr>
              <a:lnSpc>
                <a:spcPct val="110000"/>
              </a:lnSpc>
            </a:pPr>
            <a:r>
              <a:rPr lang="en-GB" dirty="0">
                <a:cs typeface="Calibri"/>
              </a:rPr>
              <a:t>A Machine learning and Artificial Intelligence project</a:t>
            </a:r>
          </a:p>
          <a:p>
            <a:pPr>
              <a:lnSpc>
                <a:spcPct val="110000"/>
              </a:lnSpc>
            </a:pPr>
            <a:r>
              <a:rPr lang="en-GB" sz="1300" dirty="0">
                <a:cs typeface="Calibri"/>
              </a:rPr>
              <a:t>Group 7</a:t>
            </a:r>
          </a:p>
          <a:p>
            <a:pPr>
              <a:lnSpc>
                <a:spcPct val="110000"/>
              </a:lnSpc>
            </a:pPr>
            <a:r>
              <a:rPr lang="en-GB" sz="1300" dirty="0">
                <a:cs typeface="Calibri"/>
              </a:rPr>
              <a:t>19CCE213 – Machine Learning &amp; Artificial Intelligence</a:t>
            </a:r>
          </a:p>
        </p:txBody>
      </p:sp>
      <p:cxnSp>
        <p:nvCxnSpPr>
          <p:cNvPr id="4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Picture 3">
            <a:extLst>
              <a:ext uri="{FF2B5EF4-FFF2-40B4-BE49-F238E27FC236}">
                <a16:creationId xmlns:a16="http://schemas.microsoft.com/office/drawing/2014/main" id="{6E3BDC4D-D1B8-CDA0-B0A7-82DA8F2366E2}"/>
              </a:ext>
            </a:extLst>
          </p:cNvPr>
          <p:cNvPicPr>
            <a:picLocks noChangeAspect="1"/>
          </p:cNvPicPr>
          <p:nvPr/>
        </p:nvPicPr>
        <p:blipFill rotWithShape="1">
          <a:blip r:embed="rId2"/>
          <a:srcRect l="25298" r="25026" b="-2"/>
          <a:stretch/>
        </p:blipFill>
        <p:spPr>
          <a:xfrm>
            <a:off x="6515100" y="10"/>
            <a:ext cx="5676900"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8240-907D-0C9F-2E01-F6BC998ACD24}"/>
              </a:ext>
            </a:extLst>
          </p:cNvPr>
          <p:cNvSpPr>
            <a:spLocks noGrp="1"/>
          </p:cNvSpPr>
          <p:nvPr>
            <p:ph type="title"/>
          </p:nvPr>
        </p:nvSpPr>
        <p:spPr/>
        <p:txBody>
          <a:bodyPr/>
          <a:lstStyle/>
          <a:p>
            <a:r>
              <a:rPr lang="en-GB" sz="2800" dirty="0"/>
              <a:t>G-7</a:t>
            </a:r>
            <a:br>
              <a:rPr lang="en-GB" dirty="0"/>
            </a:br>
            <a:r>
              <a:rPr lang="en-GB" sz="4400" dirty="0"/>
              <a:t>Group members</a:t>
            </a:r>
          </a:p>
        </p:txBody>
      </p:sp>
      <p:sp>
        <p:nvSpPr>
          <p:cNvPr id="3" name="Content Placeholder 2">
            <a:extLst>
              <a:ext uri="{FF2B5EF4-FFF2-40B4-BE49-F238E27FC236}">
                <a16:creationId xmlns:a16="http://schemas.microsoft.com/office/drawing/2014/main" id="{3DC21823-AA00-1DB6-0FB0-D30EB9E0DC30}"/>
              </a:ext>
            </a:extLst>
          </p:cNvPr>
          <p:cNvSpPr>
            <a:spLocks noGrp="1"/>
          </p:cNvSpPr>
          <p:nvPr>
            <p:ph idx="1"/>
          </p:nvPr>
        </p:nvSpPr>
        <p:spPr/>
        <p:txBody>
          <a:bodyPr vert="horz" lIns="91440" tIns="45720" rIns="91440" bIns="45720" rtlCol="0" anchor="t">
            <a:normAutofit/>
          </a:bodyPr>
          <a:lstStyle/>
          <a:p>
            <a:endParaRPr lang="en-GB" sz="2800" dirty="0"/>
          </a:p>
          <a:p>
            <a:r>
              <a:rPr lang="en-GB" sz="2400" dirty="0"/>
              <a:t>Ambareesh - [CB.EN.U4CCE20006]</a:t>
            </a:r>
            <a:endParaRPr lang="en-US" sz="2400"/>
          </a:p>
          <a:p>
            <a:r>
              <a:rPr lang="en-GB" sz="2400" dirty="0"/>
              <a:t>Aravind Ragav B R - [CB.EN.U4CCE20008]</a:t>
            </a:r>
          </a:p>
          <a:p>
            <a:r>
              <a:rPr lang="en-GB" sz="2400" dirty="0"/>
              <a:t>Krish Mehta - [CB.EN.U4CCE20029]</a:t>
            </a:r>
          </a:p>
          <a:p>
            <a:r>
              <a:rPr lang="en-GB" sz="2400" dirty="0"/>
              <a:t>P G Mukund - [</a:t>
            </a:r>
            <a:r>
              <a:rPr lang="en-GB" sz="2400" dirty="0">
                <a:ea typeface="+mn-lt"/>
                <a:cs typeface="+mn-lt"/>
              </a:rPr>
              <a:t>CB.EN.U4CCE20034]</a:t>
            </a:r>
            <a:endParaRPr lang="en-GB" sz="2400" dirty="0"/>
          </a:p>
        </p:txBody>
      </p:sp>
    </p:spTree>
    <p:extLst>
      <p:ext uri="{BB962C8B-B14F-4D97-AF65-F5344CB8AC3E}">
        <p14:creationId xmlns:p14="http://schemas.microsoft.com/office/powerpoint/2010/main" val="62556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11C5B-CEC9-2BD1-5E88-042A7A7E6FFC}"/>
              </a:ext>
            </a:extLst>
          </p:cNvPr>
          <p:cNvSpPr>
            <a:spLocks noGrp="1"/>
          </p:cNvSpPr>
          <p:nvPr>
            <p:ph type="title"/>
          </p:nvPr>
        </p:nvSpPr>
        <p:spPr>
          <a:xfrm>
            <a:off x="700088" y="909637"/>
            <a:ext cx="6852004" cy="1362073"/>
          </a:xfrm>
        </p:spPr>
        <p:txBody>
          <a:bodyPr>
            <a:normAutofit/>
          </a:bodyPr>
          <a:lstStyle/>
          <a:p>
            <a:r>
              <a:rPr lang="en-GB" dirty="0"/>
              <a:t>objective:</a:t>
            </a:r>
          </a:p>
        </p:txBody>
      </p:sp>
      <p:cxnSp>
        <p:nvCxnSpPr>
          <p:cNvPr id="42" name="Straight Connector 41">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C70A5B-BF07-1B64-D8A2-88D7401F1A30}"/>
              </a:ext>
            </a:extLst>
          </p:cNvPr>
          <p:cNvSpPr>
            <a:spLocks noGrp="1"/>
          </p:cNvSpPr>
          <p:nvPr>
            <p:ph idx="1"/>
          </p:nvPr>
        </p:nvSpPr>
        <p:spPr>
          <a:xfrm>
            <a:off x="700088" y="2276474"/>
            <a:ext cx="6804626" cy="3553109"/>
          </a:xfrm>
        </p:spPr>
        <p:txBody>
          <a:bodyPr vert="horz" lIns="91440" tIns="45720" rIns="91440" bIns="45720" rtlCol="0">
            <a:normAutofit/>
          </a:bodyPr>
          <a:lstStyle/>
          <a:p>
            <a:pPr>
              <a:lnSpc>
                <a:spcPct val="110000"/>
              </a:lnSpc>
            </a:pPr>
            <a:r>
              <a:rPr lang="en-GB" sz="1600"/>
              <a:t>Soccer is and has been one of the most important games in the world. </a:t>
            </a:r>
          </a:p>
          <a:p>
            <a:pPr>
              <a:lnSpc>
                <a:spcPct val="110000"/>
              </a:lnSpc>
            </a:pPr>
            <a:r>
              <a:rPr lang="en-GB" sz="1600"/>
              <a:t>And many premier leagues have led to the development of many soccer clubs all over the world.</a:t>
            </a:r>
          </a:p>
          <a:p>
            <a:pPr>
              <a:lnSpc>
                <a:spcPct val="110000"/>
              </a:lnSpc>
            </a:pPr>
            <a:r>
              <a:rPr lang="en-GB" sz="1600">
                <a:ea typeface="+mn-lt"/>
                <a:cs typeface="+mn-lt"/>
              </a:rPr>
              <a:t>Creating new clubs with young players, loaning players from other clubs, picking choice positions, determining wages and remuneration to players based on performance and international rankings is complicated decision process in terms of global business perspective.</a:t>
            </a:r>
          </a:p>
          <a:p>
            <a:pPr>
              <a:lnSpc>
                <a:spcPct val="110000"/>
              </a:lnSpc>
            </a:pPr>
            <a:r>
              <a:rPr lang="en-GB" sz="1600">
                <a:ea typeface="+mn-lt"/>
                <a:cs typeface="+mn-lt"/>
              </a:rPr>
              <a:t>This project presents a data science approach to minimize the time taken in selecting a player for a team by considering the cost and player’s skills as constraints.</a:t>
            </a:r>
            <a:endParaRPr lang="en-GB" sz="1600"/>
          </a:p>
        </p:txBody>
      </p:sp>
      <p:pic>
        <p:nvPicPr>
          <p:cNvPr id="6" name="Picture 6" descr="Graphical user interface&#10;&#10;Description automatically generated">
            <a:extLst>
              <a:ext uri="{FF2B5EF4-FFF2-40B4-BE49-F238E27FC236}">
                <a16:creationId xmlns:a16="http://schemas.microsoft.com/office/drawing/2014/main" id="{1BEA2B5E-516E-9DEA-F2EF-DA5C60E24809}"/>
              </a:ext>
            </a:extLst>
          </p:cNvPr>
          <p:cNvPicPr>
            <a:picLocks noChangeAspect="1"/>
          </p:cNvPicPr>
          <p:nvPr/>
        </p:nvPicPr>
        <p:blipFill rotWithShape="1">
          <a:blip r:embed="rId2"/>
          <a:srcRect r="12613" b="1"/>
          <a:stretch/>
        </p:blipFill>
        <p:spPr>
          <a:xfrm>
            <a:off x="8115300" y="1407709"/>
            <a:ext cx="3276600" cy="4042577"/>
          </a:xfrm>
          <a:prstGeom prst="rect">
            <a:avLst/>
          </a:prstGeom>
        </p:spPr>
      </p:pic>
      <p:cxnSp>
        <p:nvCxnSpPr>
          <p:cNvPr id="44" name="Straight Connector 43">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85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B17F-3B29-0C81-4702-6C898D429F35}"/>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4737A6B7-ACC0-2093-2E5D-1141A68E3764}"/>
              </a:ext>
            </a:extLst>
          </p:cNvPr>
          <p:cNvSpPr>
            <a:spLocks noGrp="1"/>
          </p:cNvSpPr>
          <p:nvPr>
            <p:ph idx="1"/>
          </p:nvPr>
        </p:nvSpPr>
        <p:spPr/>
        <p:txBody>
          <a:bodyPr vert="horz" lIns="91440" tIns="45720" rIns="91440" bIns="45720" rtlCol="0" anchor="t">
            <a:normAutofit/>
          </a:bodyPr>
          <a:lstStyle/>
          <a:p>
            <a:r>
              <a:rPr lang="en-GB" dirty="0"/>
              <a:t>Soccer is a well – known game all around the world and we the fans of the game have been keenly following how clubs select their players for their club to play in a league. This keen interest of ours had led us to try providing a solution to make the recruitment process of the players efficient using concepts of machine learning.</a:t>
            </a:r>
          </a:p>
        </p:txBody>
      </p:sp>
    </p:spTree>
    <p:extLst>
      <p:ext uri="{BB962C8B-B14F-4D97-AF65-F5344CB8AC3E}">
        <p14:creationId xmlns:p14="http://schemas.microsoft.com/office/powerpoint/2010/main" val="271353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DF21-BEE5-68D3-4E7F-CEE18290D15B}"/>
              </a:ext>
            </a:extLst>
          </p:cNvPr>
          <p:cNvSpPr>
            <a:spLocks noGrp="1"/>
          </p:cNvSpPr>
          <p:nvPr>
            <p:ph type="title"/>
          </p:nvPr>
        </p:nvSpPr>
        <p:spPr/>
        <p:txBody>
          <a:bodyPr/>
          <a:lstStyle/>
          <a:p>
            <a:r>
              <a:rPr lang="en-IN" dirty="0"/>
              <a:t>Methodology</a:t>
            </a:r>
          </a:p>
        </p:txBody>
      </p:sp>
      <p:graphicFrame>
        <p:nvGraphicFramePr>
          <p:cNvPr id="12" name="Diagram 11">
            <a:extLst>
              <a:ext uri="{FF2B5EF4-FFF2-40B4-BE49-F238E27FC236}">
                <a16:creationId xmlns:a16="http://schemas.microsoft.com/office/drawing/2014/main" id="{D6ADC354-1DFC-BB3B-89D8-0BC34F2B5279}"/>
              </a:ext>
            </a:extLst>
          </p:cNvPr>
          <p:cNvGraphicFramePr/>
          <p:nvPr>
            <p:extLst>
              <p:ext uri="{D42A27DB-BD31-4B8C-83A1-F6EECF244321}">
                <p14:modId xmlns:p14="http://schemas.microsoft.com/office/powerpoint/2010/main" val="1256109623"/>
              </p:ext>
            </p:extLst>
          </p:nvPr>
        </p:nvGraphicFramePr>
        <p:xfrm>
          <a:off x="914400" y="928787"/>
          <a:ext cx="10477500" cy="581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51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2DF21-BEE5-68D3-4E7F-CEE18290D15B}"/>
              </a:ext>
            </a:extLst>
          </p:cNvPr>
          <p:cNvSpPr>
            <a:spLocks noGrp="1"/>
          </p:cNvSpPr>
          <p:nvPr>
            <p:ph type="title"/>
          </p:nvPr>
        </p:nvSpPr>
        <p:spPr>
          <a:xfrm>
            <a:off x="647700" y="871759"/>
            <a:ext cx="10925176" cy="1128876"/>
          </a:xfrm>
        </p:spPr>
        <p:txBody>
          <a:bodyPr vert="horz" lIns="91440" tIns="45720" rIns="91440" bIns="45720" rtlCol="0" anchor="t">
            <a:normAutofit/>
          </a:bodyPr>
          <a:lstStyle/>
          <a:p>
            <a:r>
              <a:rPr lang="en-US" sz="5400"/>
              <a:t>SIMULATION RESULTS</a:t>
            </a:r>
          </a:p>
        </p:txBody>
      </p:sp>
      <p:cxnSp>
        <p:nvCxnSpPr>
          <p:cNvPr id="56" name="Straight Connector 5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7" descr="Text&#10;&#10;Description automatically generated">
            <a:extLst>
              <a:ext uri="{FF2B5EF4-FFF2-40B4-BE49-F238E27FC236}">
                <a16:creationId xmlns:a16="http://schemas.microsoft.com/office/drawing/2014/main" id="{B16B3D17-4AB8-A42E-860B-FEE3C7D4F707}"/>
              </a:ext>
            </a:extLst>
          </p:cNvPr>
          <p:cNvPicPr>
            <a:picLocks noGrp="1" noChangeAspect="1"/>
          </p:cNvPicPr>
          <p:nvPr>
            <p:ph idx="1"/>
          </p:nvPr>
        </p:nvPicPr>
        <p:blipFill>
          <a:blip r:embed="rId2"/>
          <a:stretch>
            <a:fillRect/>
          </a:stretch>
        </p:blipFill>
        <p:spPr>
          <a:xfrm>
            <a:off x="800099" y="3199270"/>
            <a:ext cx="5085200" cy="2212062"/>
          </a:xfrm>
          <a:prstGeom prst="rect">
            <a:avLst/>
          </a:prstGeom>
        </p:spPr>
      </p:pic>
      <p:pic>
        <p:nvPicPr>
          <p:cNvPr id="8" name="Picture 9" descr="Text&#10;&#10;Description automatically generated">
            <a:extLst>
              <a:ext uri="{FF2B5EF4-FFF2-40B4-BE49-F238E27FC236}">
                <a16:creationId xmlns:a16="http://schemas.microsoft.com/office/drawing/2014/main" id="{49B09CEB-ED40-D46E-5449-9324833EEF5A}"/>
              </a:ext>
            </a:extLst>
          </p:cNvPr>
          <p:cNvPicPr>
            <a:picLocks noChangeAspect="1"/>
          </p:cNvPicPr>
          <p:nvPr/>
        </p:nvPicPr>
        <p:blipFill>
          <a:blip r:embed="rId3"/>
          <a:stretch>
            <a:fillRect/>
          </a:stretch>
        </p:blipFill>
        <p:spPr>
          <a:xfrm>
            <a:off x="6253514" y="3209006"/>
            <a:ext cx="5128862" cy="2192588"/>
          </a:xfrm>
          <a:prstGeom prst="rect">
            <a:avLst/>
          </a:prstGeom>
        </p:spPr>
      </p:pic>
      <p:cxnSp>
        <p:nvCxnSpPr>
          <p:cNvPr id="58" name="Straight Connector 57">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29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338F3E-1106-39D1-48EF-93983A903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081" y="3429000"/>
            <a:ext cx="5943837" cy="2490186"/>
          </a:xfrm>
        </p:spPr>
      </p:pic>
      <p:pic>
        <p:nvPicPr>
          <p:cNvPr id="7" name="Picture 6">
            <a:extLst>
              <a:ext uri="{FF2B5EF4-FFF2-40B4-BE49-F238E27FC236}">
                <a16:creationId xmlns:a16="http://schemas.microsoft.com/office/drawing/2014/main" id="{4399CF36-A3D7-20DE-BE74-4E776E1E7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36" y="799712"/>
            <a:ext cx="6238725" cy="2629288"/>
          </a:xfrm>
          <a:prstGeom prst="rect">
            <a:avLst/>
          </a:prstGeom>
        </p:spPr>
      </p:pic>
    </p:spTree>
    <p:extLst>
      <p:ext uri="{BB962C8B-B14F-4D97-AF65-F5344CB8AC3E}">
        <p14:creationId xmlns:p14="http://schemas.microsoft.com/office/powerpoint/2010/main" val="381745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04EDB9-37CC-7594-9CFC-9AFE9E780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563077"/>
            <a:ext cx="5689600" cy="3136900"/>
          </a:xfrm>
        </p:spPr>
      </p:pic>
      <p:pic>
        <p:nvPicPr>
          <p:cNvPr id="7" name="Picture 6">
            <a:extLst>
              <a:ext uri="{FF2B5EF4-FFF2-40B4-BE49-F238E27FC236}">
                <a16:creationId xmlns:a16="http://schemas.microsoft.com/office/drawing/2014/main" id="{EFF4D392-F085-DB3E-A2AC-02ADB5D93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0" y="2563077"/>
            <a:ext cx="5651500" cy="3136900"/>
          </a:xfrm>
          <a:prstGeom prst="rect">
            <a:avLst/>
          </a:prstGeom>
        </p:spPr>
      </p:pic>
    </p:spTree>
    <p:extLst>
      <p:ext uri="{BB962C8B-B14F-4D97-AF65-F5344CB8AC3E}">
        <p14:creationId xmlns:p14="http://schemas.microsoft.com/office/powerpoint/2010/main" val="393958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DA91-EFC8-CDE3-18F5-2C88EEAEA95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6877CD4-20FA-4861-B89F-F97929FE9CBD}"/>
              </a:ext>
            </a:extLst>
          </p:cNvPr>
          <p:cNvSpPr>
            <a:spLocks noGrp="1"/>
          </p:cNvSpPr>
          <p:nvPr>
            <p:ph idx="1"/>
          </p:nvPr>
        </p:nvSpPr>
        <p:spPr/>
        <p:txBody>
          <a:bodyPr vert="horz" lIns="91440" tIns="45720" rIns="91440" bIns="45720" rtlCol="0" anchor="t">
            <a:normAutofit/>
          </a:bodyPr>
          <a:lstStyle/>
          <a:p>
            <a:pPr algn="just">
              <a:buNone/>
            </a:pPr>
            <a:r>
              <a:rPr lang="en-IN" b="1" dirty="0">
                <a:ea typeface="+mn-lt"/>
                <a:cs typeface="+mn-lt"/>
              </a:rPr>
              <a:t>[1]</a:t>
            </a:r>
            <a:r>
              <a:rPr lang="en-IN" dirty="0">
                <a:ea typeface="+mn-lt"/>
                <a:cs typeface="+mn-lt"/>
              </a:rPr>
              <a:t>     </a:t>
            </a:r>
            <a:r>
              <a:rPr lang="en-IN" sz="1900" dirty="0">
                <a:latin typeface="Times New Roman" panose="02020603050405020304" pitchFamily="18" charset="0"/>
                <a:ea typeface="+mn-lt"/>
                <a:cs typeface="Times New Roman" panose="02020603050405020304" pitchFamily="18" charset="0"/>
              </a:rPr>
              <a:t>Player Performance Prediction in Football Game - Richard </a:t>
            </a:r>
            <a:r>
              <a:rPr lang="en-IN" sz="1900" dirty="0" err="1">
                <a:latin typeface="Times New Roman" panose="02020603050405020304" pitchFamily="18" charset="0"/>
                <a:ea typeface="+mn-lt"/>
                <a:cs typeface="Times New Roman" panose="02020603050405020304" pitchFamily="18" charset="0"/>
              </a:rPr>
              <a:t>Pariath,Shailin</a:t>
            </a:r>
            <a:r>
              <a:rPr lang="en-IN" sz="1900" dirty="0">
                <a:latin typeface="Times New Roman" panose="02020603050405020304" pitchFamily="18" charset="0"/>
                <a:ea typeface="+mn-lt"/>
                <a:cs typeface="Times New Roman" panose="02020603050405020304" pitchFamily="18" charset="0"/>
              </a:rPr>
              <a:t> </a:t>
            </a:r>
            <a:r>
              <a:rPr lang="en-IN" sz="1900" dirty="0" err="1">
                <a:latin typeface="Times New Roman" panose="02020603050405020304" pitchFamily="18" charset="0"/>
                <a:ea typeface="+mn-lt"/>
                <a:cs typeface="Times New Roman" panose="02020603050405020304" pitchFamily="18" charset="0"/>
              </a:rPr>
              <a:t>Shah,Aditya</a:t>
            </a:r>
            <a:r>
              <a:rPr lang="en-IN" sz="1900" dirty="0">
                <a:latin typeface="Times New Roman" panose="02020603050405020304" pitchFamily="18" charset="0"/>
                <a:ea typeface="+mn-lt"/>
                <a:cs typeface="Times New Roman" panose="02020603050405020304" pitchFamily="18" charset="0"/>
              </a:rPr>
              <a:t> </a:t>
            </a:r>
            <a:r>
              <a:rPr lang="en-IN" sz="1900" dirty="0" err="1">
                <a:latin typeface="Times New Roman" panose="02020603050405020304" pitchFamily="18" charset="0"/>
                <a:ea typeface="+mn-lt"/>
                <a:cs typeface="Times New Roman" panose="02020603050405020304" pitchFamily="18" charset="0"/>
              </a:rPr>
              <a:t>Surve,Jayashri</a:t>
            </a:r>
            <a:r>
              <a:rPr lang="en-IN" sz="1900" dirty="0">
                <a:latin typeface="Times New Roman" panose="02020603050405020304" pitchFamily="18" charset="0"/>
                <a:ea typeface="+mn-lt"/>
                <a:cs typeface="Times New Roman" panose="02020603050405020304" pitchFamily="18" charset="0"/>
              </a:rPr>
              <a:t> Mittal [ (ICECA 2018)</a:t>
            </a:r>
            <a:endParaRPr lang="en-IN" sz="1900" dirty="0">
              <a:latin typeface="Times New Roman" panose="02020603050405020304" pitchFamily="18" charset="0"/>
              <a:cs typeface="Times New Roman" panose="02020603050405020304" pitchFamily="18" charset="0"/>
            </a:endParaRPr>
          </a:p>
          <a:p>
            <a:pPr marL="0" indent="0" algn="just">
              <a:buNone/>
            </a:pPr>
            <a:r>
              <a:rPr lang="en-IN" sz="1900" dirty="0">
                <a:latin typeface="Times New Roman" panose="02020603050405020304" pitchFamily="18" charset="0"/>
                <a:ea typeface="+mn-lt"/>
                <a:cs typeface="Times New Roman" panose="02020603050405020304" pitchFamily="18" charset="0"/>
              </a:rPr>
              <a:t>[IEEE Conference Record # 42487]</a:t>
            </a:r>
            <a:endParaRPr lang="en-IN" sz="1900" dirty="0">
              <a:latin typeface="Times New Roman" panose="02020603050405020304" pitchFamily="18" charset="0"/>
              <a:cs typeface="Times New Roman" panose="02020603050405020304" pitchFamily="18" charset="0"/>
            </a:endParaRPr>
          </a:p>
          <a:p>
            <a:pPr algn="just">
              <a:buNone/>
            </a:pPr>
            <a:endParaRPr lang="en-IN" dirty="0"/>
          </a:p>
          <a:p>
            <a:pPr algn="just">
              <a:buNone/>
            </a:pPr>
            <a:r>
              <a:rPr lang="en-IN" b="1" dirty="0">
                <a:ea typeface="+mn-lt"/>
                <a:cs typeface="+mn-lt"/>
              </a:rPr>
              <a:t>[2]</a:t>
            </a:r>
            <a:r>
              <a:rPr lang="en-IN" dirty="0">
                <a:ea typeface="+mn-lt"/>
                <a:cs typeface="+mn-lt"/>
              </a:rPr>
              <a:t>       </a:t>
            </a:r>
            <a:r>
              <a:rPr lang="en-IN" dirty="0">
                <a:latin typeface="Times New Roman" panose="02020603050405020304" pitchFamily="18" charset="0"/>
                <a:ea typeface="+mn-lt"/>
                <a:cs typeface="Times New Roman" panose="02020603050405020304" pitchFamily="18" charset="0"/>
              </a:rPr>
              <a:t>R. Stanojevic and L. Gyarmati, "Towards Data-Driven Football Player Assessment", 2016 IEEE 16th International Conference on Data Mining Workshops (ICDMW), pp. 167-172, 2016.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705275"/>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32201C"/>
      </a:dk2>
      <a:lt2>
        <a:srgbClr val="F0F3F3"/>
      </a:lt2>
      <a:accent1>
        <a:srgbClr val="C3614D"/>
      </a:accent1>
      <a:accent2>
        <a:srgbClr val="B13B58"/>
      </a:accent2>
      <a:accent3>
        <a:srgbClr val="C34D9B"/>
      </a:accent3>
      <a:accent4>
        <a:srgbClr val="A83BB1"/>
      </a:accent4>
      <a:accent5>
        <a:srgbClr val="894DC3"/>
      </a:accent5>
      <a:accent6>
        <a:srgbClr val="4C42B4"/>
      </a:accent6>
      <a:hlink>
        <a:srgbClr val="953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322</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Calisto MT</vt:lpstr>
      <vt:lpstr>Times New Roman</vt:lpstr>
      <vt:lpstr>Univers Condensed</vt:lpstr>
      <vt:lpstr>ChronicleVTI</vt:lpstr>
      <vt:lpstr>Machine Learning Approach to Measure Player Performance</vt:lpstr>
      <vt:lpstr>G-7 Group members</vt:lpstr>
      <vt:lpstr>objective:</vt:lpstr>
      <vt:lpstr>Motivation</vt:lpstr>
      <vt:lpstr>Methodology</vt:lpstr>
      <vt:lpstr>SIMULATION RESULTS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Ambareesh Balasubramanian</cp:lastModifiedBy>
  <cp:revision>188</cp:revision>
  <dcterms:created xsi:type="dcterms:W3CDTF">2022-08-05T06:19:31Z</dcterms:created>
  <dcterms:modified xsi:type="dcterms:W3CDTF">2022-08-05T08:43:37Z</dcterms:modified>
</cp:coreProperties>
</file>