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1CBE4-586F-4B74-8890-9E9E664D21CF}" v="214" dt="2023-10-02T07:05:59.659"/>
    <p1510:client id="{A45DF268-61A4-4477-A24A-29B96B1064F2}" v="567" dt="2023-09-28T06:09:27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8104095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Code of conduct-</a:t>
            </a:r>
            <a:r>
              <a:rPr lang="en-US" dirty="0" err="1"/>
              <a:t>nintendo</a:t>
            </a:r>
            <a:r>
              <a:rPr lang="en-US" dirty="0"/>
              <a:t> 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0041" y="4046819"/>
            <a:ext cx="4473389" cy="11116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Name : </a:t>
            </a:r>
            <a:r>
              <a:rPr lang="en-US" dirty="0" err="1"/>
              <a:t>G.Aravind</a:t>
            </a:r>
            <a:r>
              <a:rPr lang="en-US" dirty="0"/>
              <a:t> Reddy</a:t>
            </a:r>
          </a:p>
          <a:p>
            <a:r>
              <a:rPr lang="en-US" dirty="0"/>
              <a:t>Roll No : 2203A51603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B2391EA8-C290-3B2E-75AE-1451291B5C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t="6579" r="-2" b="184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C33EF-865B-303E-C41D-9DD0B677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Product Safety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5607-AE65-41DE-7578-D595DEE7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Nintendo's dedication to ensuring product safety by rigorous testing and quality assurance processes to ensure that its gaming hardware and software are safe for consumers.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Safety standards and testing procedures are industry standards and testing methodologies Nintendo follows.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2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0E69008E-17D4-4340-7342-028183103E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t="8131" r="-2" b="168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CA5444-301A-9D51-648F-42233251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Community Engagement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74AD-6342-B7CF-CABA-096407450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Nintendo's involvement with the gaming community is actively engages with its fanbase through events, promotions, and social media.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Specific events or initiatives that demonstrate Nintendo's commitment to its gaming community.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5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8C2AB683-78D3-B838-C4DA-63207257D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t="6579" r="-2" b="184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91E50A-F7C9-3751-F7C2-D1E37179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Case Study - A Recent Ethical Challenge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C6EE3-351A-1E3B-B2BA-F7BCCFE69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real-world example of an ethical challenge Nintendo faced is relevant case where Nintendo had to navigate an ethical dilemma.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Nintendo handled the situation while adhering to its ethics took to resolve the challenge while upholding its ethical principles.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7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CAC6F34F-C665-7E38-133A-F33E3F566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t="6579" r="-2" b="184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E16EDC-735A-52C0-98A2-6BACA886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Employee Well-being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B777F-675F-4F4A-77A7-357F3FFAA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Nintendo cares for the well-being of its employe's workplace policies and benefits designed to support its employees' physical and mental well-being.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4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8EB9-5BF1-C654-9A45-D97D8CBB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E1FD-3F3B-3C73-1A0C-AC452D81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54001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Key points about Nintendo's Code of Conduct &amp; Ethics provides a brief recap of the ethical principles discussed in the presentation.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Reinforce the importance of ethical practices in the gaming industry emphasize the Nintendo's commitment to ethics contributes to its success and reputation.</a:t>
            </a:r>
            <a:endParaRPr lang="en-US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0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5AACE-778F-C569-1D44-0538B8569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i="1"/>
              <a:t>Thank</a:t>
            </a:r>
            <a:r>
              <a:rPr lang="en-US" sz="5400"/>
              <a:t> </a:t>
            </a:r>
            <a:r>
              <a:rPr lang="en-US" sz="5400" b="1" i="1"/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5D426-3FA5-1CAC-1907-9CEFFCA79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965200"/>
            <a:ext cx="3367361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/>
              <a:t>For more information visit </a:t>
            </a:r>
            <a:r>
              <a:rPr lang="en-US" sz="2000" i="1"/>
              <a:t>www.nintendo.com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4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on Coloured Gadgets">
            <a:extLst>
              <a:ext uri="{FF2B5EF4-FFF2-40B4-BE49-F238E27FC236}">
                <a16:creationId xmlns:a16="http://schemas.microsoft.com/office/drawing/2014/main" id="{3454FCC6-3440-E77D-711D-8DF660E4E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-2" b="207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43EEE8-F951-FDCB-4ECE-63822040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E003-EB8E-071E-F003-ED3BCBBC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Nintendo Co., Ltd. is a renowned Japanese multinational video game company headquartered in Kyoto, Japan. Founded in 1889 as a playing card company, Nintendo has evolved into a global leader in the video game industry.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Ethical conduct is crucial for Nintendo as it not only ensures the company's reputation but also maintains trust with gamers and partners.</a:t>
            </a:r>
            <a:endParaRPr lang="en-US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6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ce and pins on a board game">
            <a:extLst>
              <a:ext uri="{FF2B5EF4-FFF2-40B4-BE49-F238E27FC236}">
                <a16:creationId xmlns:a16="http://schemas.microsoft.com/office/drawing/2014/main" id="{000A3068-81B5-844D-2101-1BFBFDFD9C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t="15419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691C5C-948B-5778-5F6A-0F502909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1902-39C4-CA3F-DB26-AC68A9E5D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18" y="2452295"/>
            <a:ext cx="10966077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Nintendo's historical journey from a playing card company to a video game giant. Such as the creation of iconic characters like Mario and Zelda.</a:t>
            </a:r>
            <a:endParaRPr lang="en-US" dirty="0"/>
          </a:p>
          <a:p>
            <a:endParaRPr lang="en-US" dirty="0"/>
          </a:p>
          <a:p>
            <a:r>
              <a:rPr lang="en-US" dirty="0"/>
              <a:t>Nintendo with a revenue of $12.7 billions </a:t>
            </a:r>
            <a:r>
              <a:rPr lang="en-US" dirty="0" err="1"/>
              <a:t>upto</a:t>
            </a:r>
            <a:r>
              <a:rPr lang="en-US" dirty="0"/>
              <a:t> the year of 2023 along with</a:t>
            </a:r>
          </a:p>
          <a:p>
            <a:pPr marL="0" indent="0">
              <a:buNone/>
            </a:pPr>
            <a:r>
              <a:rPr lang="en-US" dirty="0"/>
              <a:t>   Assets of $21.1 billions and annual profit with $3.5 billions. It works with the </a:t>
            </a:r>
          </a:p>
          <a:p>
            <a:pPr marL="0" indent="0">
              <a:buNone/>
            </a:pPr>
            <a:r>
              <a:rPr lang="en-US" dirty="0"/>
              <a:t>   Staff of 7,317 members.</a:t>
            </a:r>
          </a:p>
        </p:txBody>
      </p:sp>
    </p:spTree>
    <p:extLst>
      <p:ext uri="{BB962C8B-B14F-4D97-AF65-F5344CB8AC3E}">
        <p14:creationId xmlns:p14="http://schemas.microsoft.com/office/powerpoint/2010/main" val="98588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paper ship leading among white ships">
            <a:extLst>
              <a:ext uri="{FF2B5EF4-FFF2-40B4-BE49-F238E27FC236}">
                <a16:creationId xmlns:a16="http://schemas.microsoft.com/office/drawing/2014/main" id="{3FED3FF2-5F70-49D7-1416-B58A78AB42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0C705E-CFDD-24DA-0896-54B82FA1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Ethical 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3B8B2-0222-A4BD-8F5D-D8F603DF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Nintendo's commitment to maintaining high ethical standards in all aspects of its business operations. These principles may include integrity, fairness, and transparency.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adlock on computer motherboard">
            <a:extLst>
              <a:ext uri="{FF2B5EF4-FFF2-40B4-BE49-F238E27FC236}">
                <a16:creationId xmlns:a16="http://schemas.microsoft.com/office/drawing/2014/main" id="{C955F658-FF2F-D3BB-20A1-E1CE2AD8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-2" b="157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8FD0B-6075-AACC-32C1-06CC526A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Legal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9405A-46C9-B2D2-91BF-AF4A18BB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Emphasize that Nintendo adheres to all applicable laws and regulations, including those related to intellectual property, consumer protection, and business practices.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Regulations and laws relevant to the gaming industry </a:t>
            </a:r>
            <a:r>
              <a:rPr lang="en-US" dirty="0">
                <a:ea typeface="+mn-lt"/>
                <a:cs typeface="+mn-lt"/>
              </a:rPr>
              <a:t>include copyright laws, age ratings, and regional compliance requirements.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2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A5877099-C76E-9567-58DD-28ECDD807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t="6579" r="-2" b="184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0663AD-7927-37F8-E286-D4A3FAC7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intellectual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E43D-831C-9489-6048-FB13BF5B4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Nintendo's efforts in protecting its intellectual property by vigorously defends its iconic characters, games, and brands against piracy and copyright infringement.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Specific cases of copyright protection of legal actions or strategies Nintendo has taken to protect its intellectual property.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1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aper ships being led by a yellow ship">
            <a:extLst>
              <a:ext uri="{FF2B5EF4-FFF2-40B4-BE49-F238E27FC236}">
                <a16:creationId xmlns:a16="http://schemas.microsoft.com/office/drawing/2014/main" id="{83713550-D9F3-0E88-0C27-0951E7656A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4852" r="-2" b="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73AFA-F821-CB93-09B4-B99156F9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Fair Business 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C931-D18A-3644-7EF9-8D0ED881C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Nintendo's commitment to fair competition and honesty that engages in ethical business practices, such as transparent marketing, fair pricing, and ethical partnerships.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Include instances where Nintendo has demonstrated its commitment to fairness in the gaming industry.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1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ind turbines against blue sky">
            <a:extLst>
              <a:ext uri="{FF2B5EF4-FFF2-40B4-BE49-F238E27FC236}">
                <a16:creationId xmlns:a16="http://schemas.microsoft.com/office/drawing/2014/main" id="{27E7F040-1345-E21F-3EE7-7CDFDAD83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r="-2" b="171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FF3847-A88D-A789-A458-B141DFD9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Environmental Responsibility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5F67-4F11-A97B-48BB-8BB2E0376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Nintendo's environmental initiatives and sustainability efforts to reduce its environmental footprint, such as energy-efficient manufacturing and recycling programs.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8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multi coloured wooden stick figures">
            <a:extLst>
              <a:ext uri="{FF2B5EF4-FFF2-40B4-BE49-F238E27FC236}">
                <a16:creationId xmlns:a16="http://schemas.microsoft.com/office/drawing/2014/main" id="{D36E37D4-7E09-57A1-4E74-CE1709268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t="10114" r="-2" b="87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33D7E2-6557-88E2-9B75-29E05E04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Diversity and Inclusion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F25A-96C9-367E-3EC5-1EE785751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Nintendo's approach to promoting diversity and inclusion by fosters a diverse and inclusive work environment, valuing employees' diverse backgrounds and perspectives.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Diversity programs or initiatives are specific programs or partnerships aimed at promoting diversity within the company.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750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Vapor Trail</vt:lpstr>
      <vt:lpstr>Code of conduct-nintendo company</vt:lpstr>
      <vt:lpstr>introduction</vt:lpstr>
      <vt:lpstr>Company overview</vt:lpstr>
      <vt:lpstr>Ethical foundation</vt:lpstr>
      <vt:lpstr>Legal compliance</vt:lpstr>
      <vt:lpstr>intellectual properties</vt:lpstr>
      <vt:lpstr>Fair Business Practices</vt:lpstr>
      <vt:lpstr>Environmental Responsibility</vt:lpstr>
      <vt:lpstr>Diversity and Inclusion</vt:lpstr>
      <vt:lpstr>Product Safety</vt:lpstr>
      <vt:lpstr>Community Engagement</vt:lpstr>
      <vt:lpstr>Case Study - A Recent Ethical Challenge</vt:lpstr>
      <vt:lpstr>Employee Well-being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333</cp:revision>
  <dcterms:created xsi:type="dcterms:W3CDTF">2023-09-28T04:56:15Z</dcterms:created>
  <dcterms:modified xsi:type="dcterms:W3CDTF">2023-10-02T07:06:32Z</dcterms:modified>
</cp:coreProperties>
</file>